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136EF-89EB-9141-6CAE-4D2CF1B6C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350CB2-0DD3-246A-6558-054A2A630E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F21E0-47FE-66AF-8E3B-08C4D57D9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45542-BC43-463A-991D-69161E32F5C8}" type="datetimeFigureOut">
              <a:rPr lang="en-IN" smtClean="0"/>
              <a:t>21-09-2024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90341-AEED-4F67-8985-8D1711AFA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AEEDB-393E-877C-861E-59000FEA5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B59F-49EC-4124-A93A-717B7A4C0E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7180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F8C97-8AD8-25AE-0D04-2DB816BB5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E15908-92E7-6C47-10B5-81EB59A47A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630EC-69B9-7A2F-2EA8-47A608BDF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45542-BC43-463A-991D-69161E32F5C8}" type="datetimeFigureOut">
              <a:rPr lang="en-IN" smtClean="0"/>
              <a:t>21-09-2024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D3711-E5A8-F754-EAC0-980CED63C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F4F61-870E-74FB-01E2-7B6FFE67F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B59F-49EC-4124-A93A-717B7A4C0E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0464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14983C-0FD0-0F1A-AC2B-A4DF0A1F62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6D1920-5253-807F-EEED-96739FA275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B65486-4E8E-6E1B-7CFC-AA7152B10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45542-BC43-463A-991D-69161E32F5C8}" type="datetimeFigureOut">
              <a:rPr lang="en-IN" smtClean="0"/>
              <a:t>21-09-2024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2FF28-1E8A-C135-5714-DDCE356C0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E1CD5-9E43-41E1-18E0-2509D2224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B59F-49EC-4124-A93A-717B7A4C0E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6968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CEFC3-F18A-7248-943E-A173DDF51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0F947-D533-F806-C903-8C262A104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E75562-DB53-3127-3B2E-C8B63FCD5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45542-BC43-463A-991D-69161E32F5C8}" type="datetimeFigureOut">
              <a:rPr lang="en-IN" smtClean="0"/>
              <a:t>21-09-2024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563D6-0F6D-15D8-1DF2-A3DBDC6FD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F0E72-2590-05FE-C7ED-989BA71B4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B59F-49EC-4124-A93A-717B7A4C0E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1352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D1A8C-C28A-DF1D-E676-0FF2C5135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B83DEF-F103-3DD7-C724-3B4215E31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A36C0-5944-695A-968F-675D4C22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45542-BC43-463A-991D-69161E32F5C8}" type="datetimeFigureOut">
              <a:rPr lang="en-IN" smtClean="0"/>
              <a:t>21-09-2024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D4BA4-4DC8-3D9D-3B4B-BB9BA8B92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5BD9C-E088-E739-4035-AD2464D0F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B59F-49EC-4124-A93A-717B7A4C0E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0757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88C8E-DB89-F94F-D19E-F449EC941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2643E-6466-A09F-5CE7-07731D17F0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24A502-F398-E60B-7492-E33078F74A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FB49D3-6AE5-D8BE-AEC0-005135356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45542-BC43-463A-991D-69161E32F5C8}" type="datetimeFigureOut">
              <a:rPr lang="en-IN" smtClean="0"/>
              <a:t>21-09-2024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6B965C-62ED-2178-15D0-D01A19000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1A676D-A055-E717-6A41-AE7CB746F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B59F-49EC-4124-A93A-717B7A4C0E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212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017DC-33CA-BFD5-9D25-63F4CA44C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725D64-BC43-07E3-7EBB-04C37B829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044B8-9286-394F-C502-D0C9F44C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7491E9-B723-EAD9-A978-6AE90B339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99CD00-8652-8B88-EE8F-9FBD1B8500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49D5FB-731C-471F-DDB6-60C253880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45542-BC43-463A-991D-69161E32F5C8}" type="datetimeFigureOut">
              <a:rPr lang="en-IN" smtClean="0"/>
              <a:t>21-09-2024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25D186-4965-39A1-E298-62EB73A3E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DD2064-39AB-DD60-224F-632DD3831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B59F-49EC-4124-A93A-717B7A4C0E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4246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D16FD-137C-55A4-CD6B-293DBCCB1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A63777-1C60-22DA-82E2-93D5CBAD8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45542-BC43-463A-991D-69161E32F5C8}" type="datetimeFigureOut">
              <a:rPr lang="en-IN" smtClean="0"/>
              <a:t>21-09-2024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FDD502-C2CB-757A-A4E3-3DA4CE802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73CC9D-1CA8-4B35-61E2-02EA3CA1F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B59F-49EC-4124-A93A-717B7A4C0E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581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A5EB4A-067D-E8DA-070D-772C32286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45542-BC43-463A-991D-69161E32F5C8}" type="datetimeFigureOut">
              <a:rPr lang="en-IN" smtClean="0"/>
              <a:t>21-09-2024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F901D9-EAE3-C137-7445-896C20490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64334B-8266-CF51-1820-F04C4F62B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B59F-49EC-4124-A93A-717B7A4C0E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900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B4D10-CF77-E89F-E23E-38AFB4EFD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0BA70-5BC3-896E-3BDF-ED35AE1A1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93556-07DB-4F84-F8AD-25683A8E0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E46A8F-6B00-9780-EB75-31CE6F189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45542-BC43-463A-991D-69161E32F5C8}" type="datetimeFigureOut">
              <a:rPr lang="en-IN" smtClean="0"/>
              <a:t>21-09-2024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107EFD-224D-7D79-6B91-D5E77F766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58A273-3100-C18D-37E5-47EE7B769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B59F-49EC-4124-A93A-717B7A4C0E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9740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F4917-AFA5-8272-DDD7-5EF041B8B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13C4A2-573A-B33B-7DCC-CA4EAF8C02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6B8E7B-8A2F-5FF3-52FD-811EC58CCE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40C349-169C-E396-0CC0-605FDAE41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45542-BC43-463A-991D-69161E32F5C8}" type="datetimeFigureOut">
              <a:rPr lang="en-IN" smtClean="0"/>
              <a:t>21-09-2024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2A1B19-3F18-656F-3E34-099A407CA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808B7E-988F-ADA9-3ACF-4E6694E8B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B59F-49EC-4124-A93A-717B7A4C0E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7015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58BBBF-7F1E-C1F4-C7CB-C4CDBA8CF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570363-4AEC-3131-A2D5-4BDB1A4679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FF32F-D458-38C7-CB73-B12962AE29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45542-BC43-463A-991D-69161E32F5C8}" type="datetimeFigureOut">
              <a:rPr lang="en-IN" smtClean="0"/>
              <a:t>21-09-2024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6CA8C-D210-A6BC-8710-184C3AE5B7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F91A7-76E7-996B-BC9C-351176FE40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7B59F-49EC-4124-A93A-717B7A4C0E3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796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2FDBE-E352-3948-8D9A-098EAC9F29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352476"/>
            <a:ext cx="9144000" cy="2387600"/>
          </a:xfrm>
        </p:spPr>
        <p:txBody>
          <a:bodyPr/>
          <a:lstStyle/>
          <a:p>
            <a:r>
              <a:rPr lang="en-IN" dirty="0"/>
              <a:t>Meaning of Action research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12D492-38F0-46CF-A923-38EA54DC3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774" y="2182760"/>
            <a:ext cx="11267768" cy="4178711"/>
          </a:xfrm>
        </p:spPr>
        <p:txBody>
          <a:bodyPr/>
          <a:lstStyle/>
          <a:p>
            <a:pPr algn="just"/>
            <a:r>
              <a:rPr lang="en-US" dirty="0"/>
              <a:t>Action research is a research method that aims to investigate an issue. Action research is a systematic approach, researchers, educators, and practitioners use to identify and address problems or challenges within a specific context. It involves a process of planning, implementing, reflecting, and adjusting actions based on the data collected.  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Sara Blackwell defined “ Research concerned with school problems carried on by school personal to improve schools practice is action research”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Stephen. M defined “ Action research is a process for studying problems scientifically by professionals to take decision for improving their current practices”.</a:t>
            </a:r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5888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09A65-877C-D9D9-2D83-A5B7B1A4B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Characteristics-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8550C-8C38-9293-E036-E723D7F65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335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 It is a process for studying practical problems of education.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It is a scientific procedure for finding out a practical solution of local problems of school and classroom teaching.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It is a personal research work.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The focus is to improve and modify the current practices.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The individual as well as group problems are studied by action research.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It tries to provide immediate solution to a problem.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This research tries to develop scientific attitude among the teachers.</a:t>
            </a:r>
          </a:p>
        </p:txBody>
      </p:sp>
    </p:spTree>
    <p:extLst>
      <p:ext uri="{BB962C8B-B14F-4D97-AF65-F5344CB8AC3E}">
        <p14:creationId xmlns:p14="http://schemas.microsoft.com/office/powerpoint/2010/main" val="316587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8E8F7-94D6-949A-84B9-49F0784F8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877" y="822734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Action research is a short term research process.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 The problems are found out by the teachers on the basis of their own observation or investigation.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The form of the problem of action research is very narrow or local.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The design of action research is flexible, it can be changed or modified according to the situation or condition.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56550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3C0C9-ADE9-1CE5-6613-CA2181FF2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Difference between Fundamental and Action research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0717ED7-8E6E-0266-EE47-B5F93AF225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1813784"/>
              </p:ext>
            </p:extLst>
          </p:nvPr>
        </p:nvGraphicFramePr>
        <p:xfrm>
          <a:off x="838200" y="1825625"/>
          <a:ext cx="10515600" cy="614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15220088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1288586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                 Fundamental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               Action research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4577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1. Fundamental research is known as basic or pure research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 research is a research method that aims to investigate an issue.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0178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2. Fundamental research is long term research.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 research is a short term research process.</a:t>
                      </a:r>
                    </a:p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506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3. The aim is to discover new theory, new formula and to gain new knowledge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It aims to provide immediate solution to a problem.</a:t>
                      </a:r>
                    </a:p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93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4. The design of fundamental research is not flexible, certain rules are followed by the researcher to make the design.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design of action research is flexible, it can be changed or modified according to the situation or condition.</a:t>
                      </a:r>
                    </a:p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75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5. The research problem is decided on  researcher’s own interest.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problems are found out by the teachers on the basis of their own observation or investigation.</a:t>
                      </a:r>
                    </a:p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103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6.</a:t>
                      </a:r>
                      <a:r>
                        <a:rPr lang="en-US" dirty="0"/>
                        <a:t> The form of the problem of action research is very broad or wide.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form of the problem of action research is very narrow or local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235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6792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493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7785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5316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A33042C-8260-0BE1-FF96-3F28A3FBF0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179205"/>
              </p:ext>
            </p:extLst>
          </p:nvPr>
        </p:nvGraphicFramePr>
        <p:xfrm>
          <a:off x="838197" y="719455"/>
          <a:ext cx="10515604" cy="3498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2">
                  <a:extLst>
                    <a:ext uri="{9D8B030D-6E8A-4147-A177-3AD203B41FA5}">
                      <a16:colId xmlns:a16="http://schemas.microsoft.com/office/drawing/2014/main" val="1939412466"/>
                    </a:ext>
                  </a:extLst>
                </a:gridCol>
                <a:gridCol w="5257802">
                  <a:extLst>
                    <a:ext uri="{9D8B030D-6E8A-4147-A177-3AD203B41FA5}">
                      <a16:colId xmlns:a16="http://schemas.microsoft.com/office/drawing/2014/main" val="589450872"/>
                    </a:ext>
                  </a:extLst>
                </a:gridCol>
              </a:tblGrid>
              <a:tr h="486323">
                <a:tc>
                  <a:txBody>
                    <a:bodyPr/>
                    <a:lstStyle/>
                    <a:p>
                      <a:r>
                        <a:rPr lang="en-IN" dirty="0"/>
                        <a:t>Fundamental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Action research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3294"/>
                  </a:ext>
                </a:extLst>
              </a:tr>
              <a:tr h="486323">
                <a:tc>
                  <a:txBody>
                    <a:bodyPr/>
                    <a:lstStyle/>
                    <a:p>
                      <a:r>
                        <a:rPr lang="en-IN" dirty="0"/>
                        <a:t>7. The sample size is large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The sample size is small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6200919"/>
                  </a:ext>
                </a:extLst>
              </a:tr>
              <a:tr h="839406">
                <a:tc>
                  <a:txBody>
                    <a:bodyPr/>
                    <a:lstStyle/>
                    <a:p>
                      <a:r>
                        <a:rPr lang="en-IN" dirty="0"/>
                        <a:t>8. Complex statistical techniques are used to analyse the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Simple </a:t>
                      </a:r>
                      <a:r>
                        <a:rPr lang="en-US" dirty="0"/>
                        <a:t>statistical techniques are used to analyze the data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973829"/>
                  </a:ext>
                </a:extLst>
              </a:tr>
              <a:tr h="847126">
                <a:tc>
                  <a:txBody>
                    <a:bodyPr/>
                    <a:lstStyle/>
                    <a:p>
                      <a:r>
                        <a:rPr lang="en-IN" dirty="0"/>
                        <a:t>9. After completion of this research degree, certificate or proper recognition is provided to the researchers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There is no provision of degree and certificate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599416"/>
                  </a:ext>
                </a:extLst>
              </a:tr>
              <a:tr h="839406">
                <a:tc>
                  <a:txBody>
                    <a:bodyPr/>
                    <a:lstStyle/>
                    <a:p>
                      <a:r>
                        <a:rPr lang="en-IN" dirty="0"/>
                        <a:t>10. Many research methods are used to collect the data.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Only one or two methods are used to collect the data.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18197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9FDC328-6D8C-976C-0B9B-F74888BDDD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418105"/>
              </p:ext>
            </p:extLst>
          </p:nvPr>
        </p:nvGraphicFramePr>
        <p:xfrm>
          <a:off x="838197" y="4218039"/>
          <a:ext cx="10515606" cy="1006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3">
                  <a:extLst>
                    <a:ext uri="{9D8B030D-6E8A-4147-A177-3AD203B41FA5}">
                      <a16:colId xmlns:a16="http://schemas.microsoft.com/office/drawing/2014/main" val="763388775"/>
                    </a:ext>
                  </a:extLst>
                </a:gridCol>
                <a:gridCol w="5257803">
                  <a:extLst>
                    <a:ext uri="{9D8B030D-6E8A-4147-A177-3AD203B41FA5}">
                      <a16:colId xmlns:a16="http://schemas.microsoft.com/office/drawing/2014/main" val="34166887"/>
                    </a:ext>
                  </a:extLst>
                </a:gridCol>
              </a:tblGrid>
              <a:tr h="499584">
                <a:tc>
                  <a:txBody>
                    <a:bodyPr/>
                    <a:lstStyle/>
                    <a:p>
                      <a:r>
                        <a:rPr lang="en-IN" dirty="0"/>
                        <a:t>11. Systematic review of literature is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No such thorough review of literature is 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2737516"/>
                  </a:ext>
                </a:extLst>
              </a:tr>
              <a:tr h="506522">
                <a:tc>
                  <a:txBody>
                    <a:bodyPr/>
                    <a:lstStyle/>
                    <a:p>
                      <a:r>
                        <a:rPr lang="en-IN" dirty="0"/>
                        <a:t>12. Complex analysis is 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Simple analysis procedure is usually sufficient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002642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0FD3E8F-3C7F-4012-350F-CA86CDBD92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453719"/>
              </p:ext>
            </p:extLst>
          </p:nvPr>
        </p:nvGraphicFramePr>
        <p:xfrm>
          <a:off x="838197" y="5224145"/>
          <a:ext cx="105156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37385837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644357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dirty="0"/>
                        <a:t>13. Conclusions may be in the form of generalization and developing theories. The generalizations have broad applicability.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Findings are local specific. Findings are used immediately in the classroom situations to improve their own teaching practices.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646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1381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606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Meaning of Action research</vt:lpstr>
      <vt:lpstr>Characteristics-</vt:lpstr>
      <vt:lpstr>PowerPoint Presentation</vt:lpstr>
      <vt:lpstr>Difference between Fundamental and Action research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SUMI SAIKIA</dc:creator>
  <cp:lastModifiedBy>SUMI SAIKIA</cp:lastModifiedBy>
  <cp:revision>4</cp:revision>
  <dcterms:created xsi:type="dcterms:W3CDTF">2024-09-19T02:25:32Z</dcterms:created>
  <dcterms:modified xsi:type="dcterms:W3CDTF">2024-09-21T00:40:43Z</dcterms:modified>
</cp:coreProperties>
</file>