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3194B71-BB80-4BB7-95FE-83FFE677551F}" type="datetimeFigureOut">
              <a:rPr lang="en-US" smtClean="0"/>
              <a:pPr/>
              <a:t>9/15/2024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E9DB4AE-2531-4594-834D-CF4F98BAAFC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E9DB4AE-2531-4594-834D-CF4F98BAAFC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E9DB4AE-2531-4594-834D-CF4F98BAAFC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E9DB4AE-2531-4594-834D-CF4F98BAAFC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E9DB4AE-2531-4594-834D-CF4F98BAAFC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E9DB4AE-2531-4594-834D-CF4F98BAAFC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E9DB4AE-2531-4594-834D-CF4F98BAAFC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E9DB4AE-2531-4594-834D-CF4F98BAAFC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3194B71-BB80-4BB7-95FE-83FFE677551F}" type="datetimeFigureOut">
              <a:rPr lang="en-US" smtClean="0"/>
              <a:pPr/>
              <a:t>9/15/2024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E9DB4AE-2531-4594-834D-CF4F98BAAFC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3194B71-BB80-4BB7-95FE-83FFE677551F}" type="datetimeFigureOut">
              <a:rPr lang="en-US" smtClean="0"/>
              <a:pPr/>
              <a:t>9/15/2024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E9DB4AE-2531-4594-834D-CF4F98BAAFC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3194B71-BB80-4BB7-95FE-83FFE677551F}" type="datetimeFigureOut">
              <a:rPr lang="en-US" smtClean="0"/>
              <a:pPr/>
              <a:t>9/15/2024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E9DB4AE-2531-4594-834D-CF4F98BAAFC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3194B71-BB80-4BB7-95FE-83FFE677551F}" type="datetimeFigureOut">
              <a:rPr lang="en-US" smtClean="0"/>
              <a:pPr/>
              <a:t>9/15/2024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E9DB4AE-2531-4594-834D-CF4F98BAAFC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
            <a:ext cx="8991600" cy="990600"/>
          </a:xfrm>
        </p:spPr>
        <p:txBody>
          <a:bodyPr>
            <a:normAutofit/>
          </a:bodyPr>
          <a:lstStyle/>
          <a:p>
            <a:pPr algn="ctr"/>
            <a:r>
              <a:rPr lang="en-US" dirty="0" smtClean="0">
                <a:latin typeface="Times New Roman" pitchFamily="18" charset="0"/>
                <a:cs typeface="Times New Roman" pitchFamily="18" charset="0"/>
              </a:rPr>
              <a:t>Gender Inequalities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19200"/>
            <a:ext cx="8686800" cy="5410200"/>
          </a:xfrm>
        </p:spPr>
        <p:txBody>
          <a:bodyPr/>
          <a:lstStyle/>
          <a:p>
            <a:pPr algn="l">
              <a:buFont typeface="Wingdings" pitchFamily="2" charset="2"/>
              <a:buChar char="v"/>
            </a:pPr>
            <a:r>
              <a:rPr lang="en-US" sz="3600" dirty="0" smtClean="0">
                <a:latin typeface="Times New Roman" pitchFamily="18" charset="0"/>
                <a:cs typeface="Times New Roman" pitchFamily="18" charset="0"/>
              </a:rPr>
              <a:t>Gender inequality is the social phenomenon in which men and women are not treated equally.</a:t>
            </a:r>
          </a:p>
          <a:p>
            <a:pPr algn="l">
              <a:buFont typeface="Wingdings" pitchFamily="2" charset="2"/>
              <a:buChar char="v"/>
            </a:pPr>
            <a:r>
              <a:rPr lang="en-US" sz="3600" dirty="0" smtClean="0">
                <a:latin typeface="Times New Roman" pitchFamily="18" charset="0"/>
                <a:cs typeface="Times New Roman" pitchFamily="18" charset="0"/>
              </a:rPr>
              <a:t>Gender inequality refer to unequal treatment or perceptions of individuals wholly or partly due to their gender.</a:t>
            </a:r>
          </a:p>
          <a:p>
            <a:pPr algn="l">
              <a:buFont typeface="Wingdings" pitchFamily="2" charset="2"/>
              <a:buChar char="v"/>
            </a:pPr>
            <a:r>
              <a:rPr lang="en-US" sz="3600" dirty="0" smtClean="0">
                <a:latin typeface="Times New Roman" pitchFamily="18" charset="0"/>
                <a:cs typeface="Times New Roman" pitchFamily="18" charset="0"/>
              </a:rPr>
              <a:t>Gender inequality refers to differences in gender role.</a:t>
            </a:r>
            <a:endParaRPr lang="en-US" sz="36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8915400" cy="5791200"/>
          </a:xfrm>
        </p:spPr>
        <p:txBody>
          <a:bodyPr>
            <a:normAutofit/>
          </a:bodyPr>
          <a:lstStyle/>
          <a:p>
            <a:pPr>
              <a:buNone/>
            </a:pPr>
            <a:r>
              <a:rPr lang="en-US" sz="3600" dirty="0" smtClean="0">
                <a:latin typeface="Times New Roman" pitchFamily="18" charset="0"/>
                <a:cs typeface="Times New Roman" pitchFamily="18" charset="0"/>
              </a:rPr>
              <a:t>13.Instead of teaching girls to be good wives and mother, teachers must teach them to be good partners and parents in the future. They must be taught that along with success in ones career , it is also important to take care  of the family , for both boys </a:t>
            </a:r>
            <a:r>
              <a:rPr lang="en-US" sz="3600" smtClean="0">
                <a:latin typeface="Times New Roman" pitchFamily="18" charset="0"/>
                <a:cs typeface="Times New Roman" pitchFamily="18" charset="0"/>
              </a:rPr>
              <a:t>and girls. </a:t>
            </a: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0" y="0"/>
            <a:ext cx="9144000" cy="609600"/>
          </a:xfrm>
        </p:spPr>
        <p:txBody>
          <a:bodyPr>
            <a:normAutofit fontScale="90000"/>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14400"/>
            <a:ext cx="8763000" cy="5943600"/>
          </a:xfrm>
        </p:spPr>
        <p:txBody>
          <a:bodyPr>
            <a:normAutofit lnSpcReduction="10000"/>
          </a:bodyPr>
          <a:lstStyle/>
          <a:p>
            <a:pPr marL="852678" indent="-742950">
              <a:buFont typeface="+mj-lt"/>
              <a:buAutoNum type="arabicPeriod"/>
            </a:pPr>
            <a:r>
              <a:rPr lang="en-US" sz="3600" dirty="0" smtClean="0">
                <a:latin typeface="Times New Roman" pitchFamily="18" charset="0"/>
                <a:cs typeface="Times New Roman" pitchFamily="18" charset="0"/>
              </a:rPr>
              <a:t>Patriarchy.</a:t>
            </a:r>
          </a:p>
          <a:p>
            <a:pPr marL="852678" indent="-742950">
              <a:buFont typeface="+mj-lt"/>
              <a:buAutoNum type="arabicPeriod"/>
            </a:pPr>
            <a:r>
              <a:rPr lang="en-US" sz="3600" dirty="0" smtClean="0">
                <a:latin typeface="Times New Roman" pitchFamily="18" charset="0"/>
                <a:cs typeface="Times New Roman" pitchFamily="18" charset="0"/>
              </a:rPr>
              <a:t>Lack of identity.</a:t>
            </a:r>
          </a:p>
          <a:p>
            <a:pPr marL="852678" indent="-742950">
              <a:buFont typeface="+mj-lt"/>
              <a:buAutoNum type="arabicPeriod"/>
            </a:pPr>
            <a:r>
              <a:rPr lang="en-US" sz="3600" dirty="0" smtClean="0">
                <a:latin typeface="Times New Roman" pitchFamily="18" charset="0"/>
                <a:cs typeface="Times New Roman" pitchFamily="18" charset="0"/>
              </a:rPr>
              <a:t>Illiteracy.</a:t>
            </a:r>
          </a:p>
          <a:p>
            <a:pPr marL="852678" indent="-742950">
              <a:buFont typeface="+mj-lt"/>
              <a:buAutoNum type="arabicPeriod"/>
            </a:pPr>
            <a:r>
              <a:rPr lang="en-US" sz="3600" dirty="0" smtClean="0">
                <a:latin typeface="Times New Roman" pitchFamily="18" charset="0"/>
                <a:cs typeface="Times New Roman" pitchFamily="18" charset="0"/>
              </a:rPr>
              <a:t>Marriage system</a:t>
            </a:r>
          </a:p>
          <a:p>
            <a:pPr marL="852678" indent="-742950">
              <a:buFont typeface="+mj-lt"/>
              <a:buAutoNum type="arabicPeriod"/>
            </a:pPr>
            <a:r>
              <a:rPr lang="en-US" sz="3600" dirty="0" smtClean="0">
                <a:latin typeface="Times New Roman" pitchFamily="18" charset="0"/>
                <a:cs typeface="Times New Roman" pitchFamily="18" charset="0"/>
              </a:rPr>
              <a:t>Social evils ( dowry system, sati system)</a:t>
            </a:r>
          </a:p>
          <a:p>
            <a:pPr marL="852678" indent="-742950">
              <a:buFont typeface="+mj-lt"/>
              <a:buAutoNum type="arabicPeriod"/>
            </a:pPr>
            <a:r>
              <a:rPr lang="en-US" sz="3600" dirty="0" smtClean="0">
                <a:latin typeface="Times New Roman" pitchFamily="18" charset="0"/>
                <a:cs typeface="Times New Roman" pitchFamily="18" charset="0"/>
              </a:rPr>
              <a:t>Discrimination against girl child.</a:t>
            </a:r>
          </a:p>
          <a:p>
            <a:pPr marL="852678" indent="-742950">
              <a:buFont typeface="+mj-lt"/>
              <a:buAutoNum type="arabicPeriod"/>
            </a:pPr>
            <a:r>
              <a:rPr lang="en-US" sz="3600" dirty="0" smtClean="0">
                <a:latin typeface="Times New Roman" pitchFamily="18" charset="0"/>
                <a:cs typeface="Times New Roman" pitchFamily="18" charset="0"/>
              </a:rPr>
              <a:t>Consider a women as an object of enjoyment.</a:t>
            </a:r>
          </a:p>
          <a:p>
            <a:pPr marL="852678" indent="-742950">
              <a:buFont typeface="+mj-lt"/>
              <a:buAutoNum type="arabicPeriod"/>
            </a:pPr>
            <a:r>
              <a:rPr lang="en-US" sz="3600" dirty="0" smtClean="0">
                <a:latin typeface="Times New Roman" pitchFamily="18" charset="0"/>
                <a:cs typeface="Times New Roman" pitchFamily="18" charset="0"/>
              </a:rPr>
              <a:t>Economic disability.</a:t>
            </a:r>
          </a:p>
          <a:p>
            <a:pPr marL="852678" indent="-742950">
              <a:buFont typeface="+mj-lt"/>
              <a:buAutoNum type="arabicPeriod"/>
            </a:pPr>
            <a:r>
              <a:rPr lang="en-US" sz="3600" dirty="0" smtClean="0">
                <a:latin typeface="Times New Roman" pitchFamily="18" charset="0"/>
                <a:cs typeface="Times New Roman" pitchFamily="18" charset="0"/>
              </a:rPr>
              <a:t>Poverty.</a:t>
            </a:r>
          </a:p>
          <a:p>
            <a:pPr marL="852678" indent="-742950">
              <a:buFont typeface="+mj-lt"/>
              <a:buAutoNum type="arabicPeriod"/>
            </a:pPr>
            <a:endParaRPr lang="en-US" sz="3600" dirty="0" smtClean="0">
              <a:latin typeface="Times New Roman" pitchFamily="18" charset="0"/>
              <a:cs typeface="Times New Roman" pitchFamily="18" charset="0"/>
            </a:endParaRPr>
          </a:p>
          <a:p>
            <a:pPr marL="852678" indent="-742950">
              <a:buFont typeface="+mj-lt"/>
              <a:buAutoNum type="arabicPeriod"/>
            </a:pPr>
            <a:endParaRPr lang="en-US" sz="3600" dirty="0" smtClean="0">
              <a:latin typeface="Times New Roman" pitchFamily="18" charset="0"/>
              <a:cs typeface="Times New Roman" pitchFamily="18" charset="0"/>
            </a:endParaRPr>
          </a:p>
          <a:p>
            <a:pPr marL="852678" indent="-742950">
              <a:buFont typeface="+mj-lt"/>
              <a:buAutoNum type="arabicPeriod"/>
            </a:pP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152400" y="0"/>
            <a:ext cx="8534400" cy="762000"/>
          </a:xfrm>
        </p:spPr>
        <p:txBody>
          <a:bodyPr>
            <a:normAutofit fontScale="90000"/>
          </a:bodyPr>
          <a:lstStyle/>
          <a:p>
            <a:r>
              <a:rPr lang="en-US" dirty="0" smtClean="0">
                <a:latin typeface="Times New Roman" pitchFamily="18" charset="0"/>
                <a:cs typeface="Times New Roman" pitchFamily="18" charset="0"/>
              </a:rPr>
              <a:t>CAUSE OF GENDER INEQUALITY</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Lack of education and women awareness.</a:t>
            </a:r>
          </a:p>
          <a:p>
            <a:r>
              <a:rPr lang="en-US" smtClean="0"/>
              <a:t>Female Subjugation.`</a:t>
            </a:r>
            <a:r>
              <a:rPr lang="en-US" dirty="0" smtClean="0"/>
              <a:t>	</a:t>
            </a:r>
            <a:endParaRPr lang="en-US" dirty="0"/>
          </a:p>
        </p:txBody>
      </p:sp>
      <p:sp>
        <p:nvSpPr>
          <p:cNvPr id="3" name="Title 2"/>
          <p:cNvSpPr>
            <a:spLocks noGrp="1"/>
          </p:cNvSpPr>
          <p:nvPr>
            <p:ph type="title"/>
          </p:nvPr>
        </p:nvSpPr>
        <p:spPr>
          <a:xfrm>
            <a:off x="0" y="0"/>
            <a:ext cx="9144000" cy="762000"/>
          </a:xfrm>
        </p:spPr>
        <p:txBody>
          <a:bodyPr/>
          <a:lstStyle/>
          <a:p>
            <a:r>
              <a:rPr lang="en-US" dirty="0" smtClean="0"/>
              <a:t>Causes of Gender Inequality.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38200"/>
            <a:ext cx="8991600" cy="5867400"/>
          </a:xfrm>
        </p:spPr>
        <p:txBody>
          <a:bodyPr>
            <a:normAutofit fontScale="92500" lnSpcReduction="20000"/>
          </a:bodyPr>
          <a:lstStyle/>
          <a:p>
            <a:pPr marL="852678" indent="-742950">
              <a:buFont typeface="+mj-lt"/>
              <a:buAutoNum type="arabicPeriod"/>
            </a:pPr>
            <a:r>
              <a:rPr lang="en-US" sz="3600" dirty="0" smtClean="0">
                <a:latin typeface="Times New Roman" pitchFamily="18" charset="0"/>
                <a:cs typeface="Times New Roman" pitchFamily="18" charset="0"/>
              </a:rPr>
              <a:t>In most of the fairy tales ,it is always the handsome and brave prince coming to the rescue of the forlorn(Lonely sad) princess from the demons or witches(evil spirit). Teachers must pick up tales, stories and fables that do not perpetuate(keep going or preserve) hierarchies that get transmitted from one generation to another.</a:t>
            </a:r>
          </a:p>
          <a:p>
            <a:pPr marL="852678" indent="-742950">
              <a:buFont typeface="+mj-lt"/>
              <a:buAutoNum type="arabicPeriod"/>
            </a:pPr>
            <a:r>
              <a:rPr lang="en-US" sz="3600" dirty="0" smtClean="0">
                <a:latin typeface="Times New Roman" pitchFamily="18" charset="0"/>
                <a:cs typeface="Times New Roman" pitchFamily="18" charset="0"/>
              </a:rPr>
              <a:t>Teachers themselves have to understand that sex is a biological fact and gender a social construct. Boys and girls are not psychologically and socially different by nature ,but  the society make them learn gender role.</a:t>
            </a: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0" y="0"/>
            <a:ext cx="9144000" cy="914400"/>
          </a:xfrm>
        </p:spPr>
        <p:txBody>
          <a:bodyPr>
            <a:normAutofit fontScale="90000"/>
          </a:bodyPr>
          <a:lstStyle/>
          <a:p>
            <a:r>
              <a:rPr lang="en-US" b="0" dirty="0" smtClean="0">
                <a:solidFill>
                  <a:srgbClr val="00B050"/>
                </a:solidFill>
                <a:effectLst/>
                <a:latin typeface="Times New Roman" pitchFamily="18" charset="0"/>
                <a:cs typeface="Times New Roman" pitchFamily="18" charset="0"/>
              </a:rPr>
              <a:t>Role of Teacher to remove gender inequality.</a:t>
            </a:r>
            <a:endParaRPr lang="en-US" b="0" dirty="0">
              <a:solidFill>
                <a:srgbClr val="00B050"/>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sz="3600" dirty="0" smtClean="0">
                <a:latin typeface="Times New Roman" pitchFamily="18" charset="0"/>
                <a:cs typeface="Times New Roman" pitchFamily="18" charset="0"/>
              </a:rPr>
              <a:t>3.Teacher can consciously develop some gender neutral teaching materials in different ways and encourage both boys and girls to be high achievers.</a:t>
            </a:r>
          </a:p>
          <a:p>
            <a:pPr>
              <a:buNone/>
            </a:pPr>
            <a:r>
              <a:rPr lang="en-US" sz="3600" dirty="0" smtClean="0">
                <a:latin typeface="Times New Roman" pitchFamily="18" charset="0"/>
                <a:cs typeface="Times New Roman" pitchFamily="18" charset="0"/>
              </a:rPr>
              <a:t>4.Teacher should use gender neutral language . Teachers must consciously use him or her , and alternate between male and female.</a:t>
            </a:r>
          </a:p>
          <a:p>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0" y="0"/>
            <a:ext cx="9144000" cy="533400"/>
          </a:xfrm>
        </p:spPr>
        <p:txBody>
          <a:bodyPr>
            <a:normAutofit fontScale="90000"/>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sz="3600" dirty="0" smtClean="0">
                <a:latin typeface="Times New Roman" pitchFamily="18" charset="0"/>
                <a:cs typeface="Times New Roman" pitchFamily="18" charset="0"/>
              </a:rPr>
              <a:t>5.Teacher must make it compulsory for both the parents to be present for discussion on the children.</a:t>
            </a:r>
          </a:p>
          <a:p>
            <a:pPr>
              <a:buNone/>
            </a:pPr>
            <a:r>
              <a:rPr lang="en-US" sz="3600" dirty="0" smtClean="0">
                <a:latin typeface="Times New Roman" pitchFamily="18" charset="0"/>
                <a:cs typeface="Times New Roman" pitchFamily="18" charset="0"/>
              </a:rPr>
              <a:t>6.Teacher must not ask the girls to eat less than the boys and go home early the roads are unsafe .They must be taught to take care of themselves and develop confidence.</a:t>
            </a:r>
            <a:endParaRPr lang="en-US" sz="36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sz="3600" dirty="0" smtClean="0">
                <a:latin typeface="Times New Roman" pitchFamily="18" charset="0"/>
                <a:cs typeface="Times New Roman" pitchFamily="18" charset="0"/>
              </a:rPr>
              <a:t>7.Teacher must encourage boys and girls to take equal part in all sports and extracurricular activities.</a:t>
            </a:r>
          </a:p>
          <a:p>
            <a:pPr>
              <a:buNone/>
            </a:pPr>
            <a:r>
              <a:rPr lang="en-US" sz="3600" dirty="0" smtClean="0">
                <a:latin typeface="Times New Roman" pitchFamily="18" charset="0"/>
                <a:cs typeface="Times New Roman" pitchFamily="18" charset="0"/>
              </a:rPr>
              <a:t>8.Teachers,who take SUPW (Social useful productive work), must ask  boys to sew and knit and girls to dig mud for plantation.</a:t>
            </a:r>
          </a:p>
          <a:p>
            <a:pPr>
              <a:buNone/>
            </a:pPr>
            <a:r>
              <a:rPr lang="en-US" sz="3600" dirty="0" smtClean="0">
                <a:latin typeface="Times New Roman" pitchFamily="18" charset="0"/>
                <a:cs typeface="Times New Roman" pitchFamily="18" charset="0"/>
              </a:rPr>
              <a:t>9.Teacher must see that boys and girls do not sit separately in classroom.</a:t>
            </a:r>
          </a:p>
          <a:p>
            <a:pPr>
              <a:buNone/>
            </a:pPr>
            <a:r>
              <a:rPr lang="en-US" sz="3600" dirty="0" smtClean="0">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0" y="0"/>
            <a:ext cx="9144000" cy="685800"/>
          </a:xfrm>
        </p:spPr>
        <p:txBody>
          <a:bodyPr>
            <a:normAutofit fontScale="90000"/>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763000" cy="5791200"/>
          </a:xfrm>
        </p:spPr>
        <p:txBody>
          <a:bodyPr>
            <a:normAutofit/>
          </a:bodyPr>
          <a:lstStyle/>
          <a:p>
            <a:pPr>
              <a:buNone/>
            </a:pPr>
            <a:r>
              <a:rPr lang="en-US" sz="3600" dirty="0" smtClean="0">
                <a:latin typeface="Times New Roman" pitchFamily="18" charset="0"/>
                <a:cs typeface="Times New Roman" pitchFamily="18" charset="0"/>
              </a:rPr>
              <a:t>10.It is generally observed that boys are more active in initiating a discussion  than the girls who are shy and hesitant . The must consciously call the girls to participate in discussions. When organizing group discussions, encouragement should be given on constituting the group from both the sexes.</a:t>
            </a:r>
          </a:p>
          <a:p>
            <a:pPr>
              <a:buNone/>
            </a:pPr>
            <a:r>
              <a:rPr lang="en-US" sz="3600" dirty="0" smtClean="0">
                <a:latin typeface="Times New Roman" pitchFamily="18" charset="0"/>
                <a:cs typeface="Times New Roman" pitchFamily="18" charset="0"/>
              </a:rPr>
              <a:t>11.Teacher must impart sex education to all students during the end of later childhood.  </a:t>
            </a: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0" y="0"/>
            <a:ext cx="9144000" cy="609600"/>
          </a:xfrm>
        </p:spPr>
        <p:txBody>
          <a:bodyPr>
            <a:normAutofit fontScale="90000"/>
          </a:bodyPr>
          <a:lstStyle/>
          <a:p>
            <a:r>
              <a:rPr lang="en-US" dirty="0" smtClean="0">
                <a:latin typeface="Times New Roman" pitchFamily="18" charset="0"/>
                <a:cs typeface="Times New Roman" pitchFamily="18" charset="0"/>
              </a:rPr>
              <a:t>Role of a teacher</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lstStyle/>
          <a:p>
            <a:pPr>
              <a:buNone/>
            </a:pPr>
            <a:r>
              <a:rPr lang="en-US" sz="3600" dirty="0" smtClean="0">
                <a:latin typeface="Times New Roman" pitchFamily="18" charset="0"/>
                <a:cs typeface="Times New Roman" pitchFamily="18" charset="0"/>
              </a:rPr>
              <a:t>12.Teacher must encourage both boys and girls to evolve as good thinking and feeling individuals.</a:t>
            </a:r>
          </a:p>
          <a:p>
            <a:pPr>
              <a:buNone/>
            </a:pPr>
            <a:r>
              <a:rPr lang="en-US" sz="3600" dirty="0" smtClean="0">
                <a:latin typeface="Times New Roman" pitchFamily="18" charset="0"/>
                <a:cs typeface="Times New Roman" pitchFamily="18" charset="0"/>
              </a:rPr>
              <a:t>Teacher can try to overcome patriarchy by consciously helping children to become good citizens of the world . For this they have to create a world based on equality in the classroom.</a:t>
            </a:r>
          </a:p>
          <a:p>
            <a:pPr>
              <a:buNone/>
            </a:pPr>
            <a:endParaRPr lang="en-US" sz="3600" dirty="0">
              <a:latin typeface="Times New Roman" pitchFamily="18" charset="0"/>
              <a:cs typeface="Times New Roman" pitchFamily="18" charset="0"/>
            </a:endParaRPr>
          </a:p>
        </p:txBody>
      </p:sp>
      <p:sp>
        <p:nvSpPr>
          <p:cNvPr id="3" name="Title 2"/>
          <p:cNvSpPr>
            <a:spLocks noGrp="1"/>
          </p:cNvSpPr>
          <p:nvPr>
            <p:ph type="title"/>
          </p:nvPr>
        </p:nvSpPr>
        <p:spPr>
          <a:xfrm>
            <a:off x="457200" y="0"/>
            <a:ext cx="8229600" cy="838200"/>
          </a:xfrm>
        </p:spPr>
        <p:txBody>
          <a:bodyPr/>
          <a:lstStyle/>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178</TotalTime>
  <Words>533</Words>
  <Application>Microsoft Office PowerPoint</Application>
  <PresentationFormat>On-screen Show (4:3)</PresentationFormat>
  <Paragraphs>35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Gender Inequalities</vt:lpstr>
      <vt:lpstr>CAUSE OF GENDER INEQUALITY</vt:lpstr>
      <vt:lpstr>Causes of Gender Inequality.</vt:lpstr>
      <vt:lpstr>Role of Teacher to remove gender inequality.</vt:lpstr>
      <vt:lpstr>Slide 5</vt:lpstr>
      <vt:lpstr>Slide 6</vt:lpstr>
      <vt:lpstr>Slide 7</vt:lpstr>
      <vt:lpstr>Role of a teacher</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Inequalities</dc:title>
  <dc:creator>pranab</dc:creator>
  <cp:lastModifiedBy>pranab</cp:lastModifiedBy>
  <cp:revision>19</cp:revision>
  <dcterms:created xsi:type="dcterms:W3CDTF">2022-10-13T14:33:34Z</dcterms:created>
  <dcterms:modified xsi:type="dcterms:W3CDTF">2024-09-15T14:57:28Z</dcterms:modified>
</cp:coreProperties>
</file>