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71" r:id="rId5"/>
    <p:sldId id="272" r:id="rId6"/>
    <p:sldId id="266" r:id="rId7"/>
    <p:sldId id="267" r:id="rId8"/>
    <p:sldId id="268" r:id="rId9"/>
    <p:sldId id="258" r:id="rId10"/>
    <p:sldId id="259" r:id="rId11"/>
    <p:sldId id="260" r:id="rId12"/>
    <p:sldId id="261" r:id="rId13"/>
    <p:sldId id="262" r:id="rId14"/>
    <p:sldId id="263" r:id="rId15"/>
    <p:sldId id="270" r:id="rId16"/>
    <p:sldId id="26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DECA7FE-D240-4E18-AC75-54A78DA33716}" type="slidenum">
              <a:rPr lang="en-IN" smtClean="0"/>
              <a:pPr/>
              <a:t>‹#›</a:t>
            </a:fld>
            <a:endParaRPr lang="en-IN" dirty="0"/>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DECA7FE-D240-4E18-AC75-54A78DA33716}"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5" name="Footer Placeholder 4"/>
          <p:cNvSpPr>
            <a:spLocks noGrp="1"/>
          </p:cNvSpPr>
          <p:nvPr>
            <p:ph type="ftr" sz="quarter" idx="11"/>
          </p:nvPr>
        </p:nvSpPr>
        <p:spPr>
          <a:xfrm>
            <a:off x="2640597" y="6377459"/>
            <a:ext cx="3836404" cy="365125"/>
          </a:xfrm>
        </p:spPr>
        <p:txBody>
          <a:bodyPr/>
          <a:lstStyle/>
          <a:p>
            <a:endParaRPr lang="en-IN" dirty="0"/>
          </a:p>
        </p:txBody>
      </p:sp>
      <p:sp>
        <p:nvSpPr>
          <p:cNvPr id="6" name="Slide Number Placeholder 5"/>
          <p:cNvSpPr>
            <a:spLocks noGrp="1"/>
          </p:cNvSpPr>
          <p:nvPr>
            <p:ph type="sldNum" sz="quarter" idx="12"/>
          </p:nvPr>
        </p:nvSpPr>
        <p:spPr/>
        <p:txBody>
          <a:bodyPr/>
          <a:lstStyle/>
          <a:p>
            <a:fld id="{4DECA7FE-D240-4E18-AC75-54A78DA33716}"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DECA7FE-D240-4E18-AC75-54A78DA33716}"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DECA7FE-D240-4E18-AC75-54A78DA33716}"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4DECA7FE-D240-4E18-AC75-54A78DA33716}"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4DECA7FE-D240-4E18-AC75-54A78DA33716}"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4DECA7FE-D240-4E18-AC75-54A78DA33716}"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4DECA7FE-D240-4E18-AC75-54A78DA33716}"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AFDADA-F0F0-4E40-8BDF-529A0D0B544B}" type="datetimeFigureOut">
              <a:rPr lang="en-US" smtClean="0"/>
              <a:pPr/>
              <a:t>1/4/2021</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4DECA7FE-D240-4E18-AC75-54A78DA33716}" type="slidenum">
              <a:rPr lang="en-IN" smtClean="0"/>
              <a:pPr/>
              <a:t>‹#›</a:t>
            </a:fld>
            <a:endParaRPr lang="en-IN"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0AFDADA-F0F0-4E40-8BDF-529A0D0B544B}" type="datetimeFigureOut">
              <a:rPr lang="en-US" smtClean="0"/>
              <a:pPr/>
              <a:t>1/4/2021</a:t>
            </a:fld>
            <a:endParaRPr lang="en-IN"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IN" dirty="0"/>
          </a:p>
        </p:txBody>
      </p:sp>
      <p:sp>
        <p:nvSpPr>
          <p:cNvPr id="7" name="Slide Number Placeholder 6"/>
          <p:cNvSpPr>
            <a:spLocks noGrp="1"/>
          </p:cNvSpPr>
          <p:nvPr>
            <p:ph type="sldNum" sz="quarter" idx="12"/>
          </p:nvPr>
        </p:nvSpPr>
        <p:spPr>
          <a:xfrm>
            <a:off x="8339328" y="1170432"/>
            <a:ext cx="733864" cy="201168"/>
          </a:xfrm>
        </p:spPr>
        <p:txBody>
          <a:bodyPr/>
          <a:lstStyle/>
          <a:p>
            <a:fld id="{4DECA7FE-D240-4E18-AC75-54A78DA33716}" type="slidenum">
              <a:rPr lang="en-IN" smtClean="0"/>
              <a:pPr/>
              <a:t>‹#›</a:t>
            </a:fld>
            <a:endParaRPr lang="en-IN"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0AFDADA-F0F0-4E40-8BDF-529A0D0B544B}" type="datetimeFigureOut">
              <a:rPr lang="en-US" smtClean="0"/>
              <a:pPr/>
              <a:t>1/4/2021</a:t>
            </a:fld>
            <a:endParaRPr lang="en-IN"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IN"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DECA7FE-D240-4E18-AC75-54A78DA33716}" type="slidenum">
              <a:rPr lang="en-IN" smtClean="0"/>
              <a:pPr/>
              <a:t>‹#›</a:t>
            </a:fld>
            <a:endParaRPr lang="en-IN"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Meaning and concept of curriculum </a:t>
            </a:r>
            <a:endParaRPr lang="en-IN" dirty="0"/>
          </a:p>
        </p:txBody>
      </p:sp>
      <p:sp>
        <p:nvSpPr>
          <p:cNvPr id="3" name="Subtitle 2"/>
          <p:cNvSpPr>
            <a:spLocks noGrp="1"/>
          </p:cNvSpPr>
          <p:nvPr>
            <p:ph type="subTitle" idx="1"/>
          </p:nvPr>
        </p:nvSpPr>
        <p:spPr/>
        <p:txBody>
          <a:bodyPr/>
          <a:lstStyle/>
          <a:p>
            <a:r>
              <a:rPr lang="en-IN" dirty="0" smtClean="0"/>
              <a:t>P-09</a:t>
            </a:r>
          </a:p>
          <a:p>
            <a:r>
              <a:rPr lang="en-IN" dirty="0" smtClean="0"/>
              <a:t>Unit-I</a:t>
            </a:r>
            <a:endParaRPr lang="en-IN"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The term curriculum refers to the lesson and academic content taught in a school or in the specific course or programme. In dictionaries, curriculum is offer defined as the courses offered by a school, but is rarely used in such a general sense in school.</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r>
              <a:rPr lang="en-IN" dirty="0" smtClean="0"/>
              <a:t>Curriculum typically refers to the knowledge and skills students are expected to learn, which includes the learning standards or learning objectives they were expected to meet;</a:t>
            </a:r>
          </a:p>
          <a:p>
            <a:pPr marL="514350" indent="-514350">
              <a:buFont typeface="+mj-lt"/>
              <a:buAutoNum type="alphaUcPeriod"/>
            </a:pPr>
            <a:r>
              <a:rPr lang="en-IN" dirty="0" smtClean="0"/>
              <a:t>The units and lessons that teacher teach.</a:t>
            </a:r>
          </a:p>
          <a:p>
            <a:pPr marL="514350" indent="-514350">
              <a:buFont typeface="+mj-lt"/>
              <a:buAutoNum type="alphaUcPeriod"/>
            </a:pPr>
            <a:r>
              <a:rPr lang="en-IN" dirty="0" smtClean="0"/>
              <a:t>The assignments and project given to the students.</a:t>
            </a:r>
          </a:p>
          <a:p>
            <a:pPr marL="514350" indent="-514350">
              <a:buFont typeface="+mj-lt"/>
              <a:buAutoNum type="alphaUcPeriod"/>
            </a:pPr>
            <a:r>
              <a:rPr lang="en-IN" dirty="0" smtClean="0"/>
              <a:t>The books, materials, videos, presentation and readings used in a course;</a:t>
            </a:r>
          </a:p>
          <a:p>
            <a:pPr marL="514350" indent="-514350">
              <a:buFont typeface="+mj-lt"/>
              <a:buAutoNum type="alphaUcPeriod"/>
            </a:pPr>
            <a:r>
              <a:rPr lang="en-IN" dirty="0" smtClean="0"/>
              <a:t>Tests, assessments and other methods used to evaluate students learning.</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A curriculum can be called plan for learning. Which contains assumptions about the purpose of education in our society. It also has a definite can be translated into learning experiences for the learners. Hence any curriculum comprises two major dimension:</a:t>
            </a:r>
          </a:p>
          <a:p>
            <a:pPr marL="514350" indent="-514350">
              <a:buFont typeface="+mj-lt"/>
              <a:buAutoNum type="arabicPeriod"/>
            </a:pPr>
            <a:r>
              <a:rPr lang="en-IN" dirty="0" smtClean="0"/>
              <a:t>A vision and</a:t>
            </a:r>
          </a:p>
          <a:p>
            <a:pPr marL="514350" indent="-514350">
              <a:buFont typeface="+mj-lt"/>
              <a:buAutoNum type="arabicPeriod"/>
            </a:pPr>
            <a:r>
              <a:rPr lang="en-IN" dirty="0" smtClean="0"/>
              <a:t>A structure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Sanskrit term of curriculum</a:t>
            </a:r>
            <a:endParaRPr lang="en-IN" dirty="0"/>
          </a:p>
        </p:txBody>
      </p:sp>
      <p:sp>
        <p:nvSpPr>
          <p:cNvPr id="3" name="Content Placeholder 2"/>
          <p:cNvSpPr>
            <a:spLocks noGrp="1"/>
          </p:cNvSpPr>
          <p:nvPr>
            <p:ph idx="1"/>
          </p:nvPr>
        </p:nvSpPr>
        <p:spPr/>
        <p:txBody>
          <a:bodyPr/>
          <a:lstStyle/>
          <a:p>
            <a:r>
              <a:rPr lang="en-IN" dirty="0" smtClean="0"/>
              <a:t>The Sanskrit equivalent of the term ‘</a:t>
            </a:r>
            <a:r>
              <a:rPr lang="en-IN" dirty="0" smtClean="0">
                <a:solidFill>
                  <a:srgbClr val="7030A0"/>
                </a:solidFill>
              </a:rPr>
              <a:t>curriculum</a:t>
            </a:r>
            <a:r>
              <a:rPr lang="en-IN" dirty="0" smtClean="0"/>
              <a:t>’ is ‘</a:t>
            </a:r>
            <a:r>
              <a:rPr lang="en-IN" dirty="0" smtClean="0">
                <a:solidFill>
                  <a:srgbClr val="7030A0"/>
                </a:solidFill>
              </a:rPr>
              <a:t>Pathyakram’ </a:t>
            </a:r>
          </a:p>
          <a:p>
            <a:r>
              <a:rPr lang="en-IN" dirty="0" smtClean="0"/>
              <a:t>Dewal (2004) has explained that the term mean the sequence of course of study including the content and its processes.</a:t>
            </a:r>
          </a:p>
          <a:p>
            <a:r>
              <a:rPr lang="en-IN" dirty="0" smtClean="0"/>
              <a:t>According to Dewal(2004): “Pathyakram encompasses the content, a sequence of study pertinent of the stage of Education” </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Sanskrit meaning of the term curriculum</a:t>
            </a:r>
            <a:endParaRPr lang="en-IN" dirty="0"/>
          </a:p>
        </p:txBody>
      </p:sp>
      <p:sp>
        <p:nvSpPr>
          <p:cNvPr id="3" name="Content Placeholder 2"/>
          <p:cNvSpPr>
            <a:spLocks noGrp="1"/>
          </p:cNvSpPr>
          <p:nvPr>
            <p:ph idx="1"/>
          </p:nvPr>
        </p:nvSpPr>
        <p:spPr/>
        <p:txBody>
          <a:bodyPr>
            <a:normAutofit/>
          </a:bodyPr>
          <a:lstStyle/>
          <a:p>
            <a:pPr>
              <a:buNone/>
            </a:pPr>
            <a:r>
              <a:rPr lang="en-IN" dirty="0" smtClean="0"/>
              <a:t>                              Dewal opinion</a:t>
            </a:r>
          </a:p>
          <a:p>
            <a:r>
              <a:rPr lang="en-IN" dirty="0" smtClean="0"/>
              <a:t>A course of study</a:t>
            </a:r>
          </a:p>
          <a:p>
            <a:r>
              <a:rPr lang="en-IN" dirty="0" smtClean="0"/>
              <a:t>A sequence of the course depending on the stage of Education</a:t>
            </a:r>
          </a:p>
          <a:p>
            <a:r>
              <a:rPr lang="en-IN" dirty="0" smtClean="0"/>
              <a:t>The content and processes arranged in a definite hierarchy</a:t>
            </a:r>
          </a:p>
          <a:p>
            <a:r>
              <a:rPr lang="en-IN" dirty="0" smtClean="0"/>
              <a:t>The sequence of the study begins with process of understanding, to acquire and to think or to reflect.</a:t>
            </a:r>
          </a:p>
          <a:p>
            <a:endParaRPr lang="en-IN"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Curriculum is..........</a:t>
            </a: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That which is taught in schools.</a:t>
            </a:r>
          </a:p>
          <a:p>
            <a:r>
              <a:rPr lang="en-IN" dirty="0" smtClean="0"/>
              <a:t>A set of subjects.</a:t>
            </a:r>
          </a:p>
          <a:p>
            <a:r>
              <a:rPr lang="en-IN" dirty="0" smtClean="0"/>
              <a:t>Content.</a:t>
            </a:r>
          </a:p>
          <a:p>
            <a:r>
              <a:rPr lang="en-IN" dirty="0" smtClean="0"/>
              <a:t>A program of studies.</a:t>
            </a:r>
          </a:p>
          <a:p>
            <a:r>
              <a:rPr lang="en-IN" dirty="0" smtClean="0"/>
              <a:t>A sequence of courses.</a:t>
            </a:r>
          </a:p>
          <a:p>
            <a:r>
              <a:rPr lang="en-IN" dirty="0" smtClean="0"/>
              <a:t>A set of performance objectives.</a:t>
            </a:r>
          </a:p>
          <a:p>
            <a:r>
              <a:rPr lang="en-IN" dirty="0" smtClean="0"/>
              <a:t>A course of study.</a:t>
            </a:r>
          </a:p>
          <a:p>
            <a:r>
              <a:rPr lang="en-IN" dirty="0" smtClean="0"/>
              <a:t>Is everything that goes on within the school, including extra-class activity, guidance, and interpersonal relationships.</a:t>
            </a:r>
          </a:p>
          <a:p>
            <a:r>
              <a:rPr lang="en-IN" dirty="0" smtClean="0"/>
              <a:t>Everything that is planned by school personnel.</a:t>
            </a:r>
          </a:p>
          <a:p>
            <a:r>
              <a:rPr lang="en-IN" dirty="0" smtClean="0"/>
              <a:t>A series of experiences undergone by learners in a school.</a:t>
            </a:r>
          </a:p>
          <a:p>
            <a:r>
              <a:rPr lang="en-IN" dirty="0" smtClean="0"/>
              <a:t>That which an individual learner experiences as a result of schooling.</a:t>
            </a:r>
          </a:p>
          <a:p>
            <a:endParaRPr lang="en-IN" dirty="0" smtClean="0"/>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r>
              <a:rPr lang="en-IN" sz="8000" dirty="0" smtClean="0"/>
              <a:t>    </a:t>
            </a:r>
          </a:p>
          <a:p>
            <a:pPr>
              <a:buNone/>
            </a:pPr>
            <a:r>
              <a:rPr lang="en-IN" sz="8000" dirty="0" smtClean="0"/>
              <a:t>         Thank You</a:t>
            </a:r>
            <a:endParaRPr lang="en-IN" sz="80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Meaning and concept of curriculum</a:t>
            </a:r>
            <a:endParaRPr lang="en-IN" dirty="0"/>
          </a:p>
        </p:txBody>
      </p:sp>
      <p:sp>
        <p:nvSpPr>
          <p:cNvPr id="3" name="Content Placeholder 2"/>
          <p:cNvSpPr>
            <a:spLocks noGrp="1"/>
          </p:cNvSpPr>
          <p:nvPr>
            <p:ph idx="1"/>
          </p:nvPr>
        </p:nvSpPr>
        <p:spPr/>
        <p:txBody>
          <a:bodyPr>
            <a:normAutofit fontScale="92500" lnSpcReduction="20000"/>
          </a:bodyPr>
          <a:lstStyle/>
          <a:p>
            <a:endParaRPr lang="en-IN" sz="4000" dirty="0" smtClean="0"/>
          </a:p>
          <a:p>
            <a:r>
              <a:rPr lang="en-IN" sz="4000" dirty="0" smtClean="0"/>
              <a:t>• The curriculum is the totality of experiences that the child gains through the multifarious activities in school . </a:t>
            </a:r>
          </a:p>
          <a:p>
            <a:r>
              <a:rPr lang="en-IN" sz="4000" dirty="0" smtClean="0"/>
              <a:t>• A well designed curriculum helps the learner in gaining knowledge, developing concepts and inculcating skills, attitudes, values and habits. </a:t>
            </a:r>
          </a:p>
          <a:p>
            <a:endParaRPr lang="en-IN" sz="4000" dirty="0">
              <a:solidFill>
                <a:srgbClr val="7030A0"/>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1026" name="Picture 2" descr="C:\Users\Uttam\Desktop\daily class\curriculum-its-meaning-nature-and-scope-1-638.jpg"/>
          <p:cNvPicPr>
            <a:picLocks noGrp="1" noChangeAspect="1" noChangeArrowheads="1"/>
          </p:cNvPicPr>
          <p:nvPr>
            <p:ph idx="1"/>
          </p:nvPr>
        </p:nvPicPr>
        <p:blipFill>
          <a:blip r:embed="rId2"/>
          <a:srcRect/>
          <a:stretch>
            <a:fillRect/>
          </a:stretch>
        </p:blipFill>
        <p:spPr bwMode="auto">
          <a:xfrm>
            <a:off x="-142908" y="0"/>
            <a:ext cx="9572660" cy="7000899"/>
          </a:xfrm>
          <a:prstGeom prst="rect">
            <a:avLst/>
          </a:prstGeom>
          <a:noFill/>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endParaRPr lang="en-IN" dirty="0" smtClean="0"/>
          </a:p>
          <a:p>
            <a:r>
              <a:rPr lang="en-IN" dirty="0" smtClean="0"/>
              <a:t>A curriculum is a plan of learning. it has a definite structure through which the vision of the planner can be translated into learning experiences of the child. </a:t>
            </a:r>
          </a:p>
          <a:p>
            <a:endParaRPr lang="en-IN" dirty="0" smtClean="0"/>
          </a:p>
          <a:p>
            <a:r>
              <a:rPr lang="en-IN" dirty="0" smtClean="0"/>
              <a:t>According to the modern concept of curriculum, it not only includes the academic subject but also the overall experience pupils receive </a:t>
            </a:r>
          </a:p>
          <a:p>
            <a:endParaRPr lang="en-IN" dirty="0" smtClean="0"/>
          </a:p>
          <a:p>
            <a:r>
              <a:rPr lang="en-IN" dirty="0" smtClean="0"/>
              <a:t>It not only includes the experiences that child receives through activities in classroom but also the experiences that child receives in laboratory, workshop, playground and in the numerous informal contacts between teacher and pupil. </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endParaRPr lang="en-IN" dirty="0" smtClean="0"/>
          </a:p>
          <a:p>
            <a:r>
              <a:rPr lang="en-IN" dirty="0" smtClean="0"/>
              <a:t>Curriculum is a systematic arrangement of the sum total of selected learning experiences planned by a school for a defined group of students to attend the aim of a particular educational programme. </a:t>
            </a:r>
          </a:p>
          <a:p>
            <a:endParaRPr lang="en-IN" dirty="0" smtClean="0"/>
          </a:p>
          <a:p>
            <a:r>
              <a:rPr lang="en-IN" dirty="0" smtClean="0"/>
              <a:t>According to Coles, curriculum is the sum of all the activities, experiences and learning opportunities for which an institution takes responsibility deliberately or by default. </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2050" name="Picture 2" descr="C:\Users\Uttam\Desktop\daily class\curriculum-its-meaning-nature-and-scope-2-638.jpg"/>
          <p:cNvPicPr>
            <a:picLocks noGrp="1" noChangeAspect="1" noChangeArrowheads="1"/>
          </p:cNvPicPr>
          <p:nvPr>
            <p:ph idx="1"/>
          </p:nvPr>
        </p:nvPicPr>
        <p:blipFill>
          <a:blip r:embed="rId2"/>
          <a:srcRect/>
          <a:stretch>
            <a:fillRect/>
          </a:stretch>
        </p:blipFill>
        <p:spPr bwMode="auto">
          <a:xfrm>
            <a:off x="0" y="0"/>
            <a:ext cx="9143999" cy="7000899"/>
          </a:xfrm>
          <a:prstGeom prst="rect">
            <a:avLst/>
          </a:prstGeom>
          <a:noFill/>
        </p:spPr>
      </p:pic>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3074" name="Picture 2" descr="C:\Users\Uttam\Desktop\daily class\curriculum-its-meaning-nature-and-scope-3-638.jpg"/>
          <p:cNvPicPr>
            <a:picLocks noGrp="1" noChangeAspect="1" noChangeArrowheads="1"/>
          </p:cNvPicPr>
          <p:nvPr>
            <p:ph idx="1"/>
          </p:nvPr>
        </p:nvPicPr>
        <p:blipFill>
          <a:blip r:embed="rId2"/>
          <a:srcRect/>
          <a:stretch>
            <a:fillRect/>
          </a:stretch>
        </p:blipFill>
        <p:spPr bwMode="auto">
          <a:xfrm>
            <a:off x="-214346" y="142852"/>
            <a:ext cx="9501253" cy="6715147"/>
          </a:xfrm>
          <a:prstGeom prst="rect">
            <a:avLst/>
          </a:prstGeom>
          <a:noFill/>
        </p:spPr>
      </p:pic>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098" name="Picture 2" descr="C:\Users\Uttam\Desktop\daily class\curriculum-its-meaning-nature-and-scope-7-638.jpg"/>
          <p:cNvPicPr>
            <a:picLocks noGrp="1" noChangeAspect="1" noChangeArrowheads="1"/>
          </p:cNvPicPr>
          <p:nvPr>
            <p:ph idx="1"/>
          </p:nvPr>
        </p:nvPicPr>
        <p:blipFill>
          <a:blip r:embed="rId2"/>
          <a:srcRect/>
          <a:stretch>
            <a:fillRect/>
          </a:stretch>
        </p:blipFill>
        <p:spPr bwMode="auto">
          <a:xfrm>
            <a:off x="-714412" y="214290"/>
            <a:ext cx="9143999" cy="6857999"/>
          </a:xfrm>
          <a:prstGeom prst="rect">
            <a:avLst/>
          </a:prstGeom>
          <a:noFill/>
        </p:spPr>
      </p:pic>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smtClean="0"/>
              <a:t>The concept of curriculum is an dynamic as changes that occur in society. In its narrow sense, curriculum is viewed merely as listing of subject to be taught in school. In a broader sense, it refers to the total learning experiences of individuals not only in school but in society as well.</a:t>
            </a:r>
          </a:p>
          <a:p>
            <a:pPr>
              <a:buNone/>
            </a:pPr>
            <a:r>
              <a:rPr lang="en-IN" dirty="0" smtClean="0"/>
              <a:t> </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184</TotalTime>
  <Words>639</Words>
  <Application>Microsoft Office PowerPoint</Application>
  <PresentationFormat>On-screen Show (4:3)</PresentationFormat>
  <Paragraphs>52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Module</vt:lpstr>
      <vt:lpstr>Meaning and concept of curriculum </vt:lpstr>
      <vt:lpstr>Meaning and concept of curriculum</vt:lpstr>
      <vt:lpstr>Slide 3</vt:lpstr>
      <vt:lpstr>Slide 4</vt:lpstr>
      <vt:lpstr>Slide 5</vt:lpstr>
      <vt:lpstr>Slide 6</vt:lpstr>
      <vt:lpstr>Slide 7</vt:lpstr>
      <vt:lpstr>Slide 8</vt:lpstr>
      <vt:lpstr>Slide 9</vt:lpstr>
      <vt:lpstr>Slide 10</vt:lpstr>
      <vt:lpstr>Slide 11</vt:lpstr>
      <vt:lpstr>Slide 12</vt:lpstr>
      <vt:lpstr>Sanskrit term of curriculum</vt:lpstr>
      <vt:lpstr>Sanskrit meaning of the term curriculum</vt:lpstr>
      <vt:lpstr>Curriculum is..........</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Meaning and concept of curriculum </dc:title>
  <dc:creator>Uttam</dc:creator>
  <cp:lastModifiedBy>Uttam</cp:lastModifiedBy>
  <cp:revision>39</cp:revision>
  <dcterms:created xsi:type="dcterms:W3CDTF">2019-08-31T07:33:37Z</dcterms:created>
  <dcterms:modified xsi:type="dcterms:W3CDTF">2021-01-04T18:23:48Z</dcterms:modified>
</cp:coreProperties>
</file>