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C108AD61-0D9E-4DEB-AC38-FA19E69F620A}" type="datetimeFigureOut">
              <a:rPr lang="en-US" smtClean="0"/>
              <a:pPr/>
              <a:t>1/7/2021</a:t>
            </a:fld>
            <a:endParaRPr lang="en-IN"/>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IN"/>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200A594B-D427-479F-B1EF-AFC30F594992}"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108AD61-0D9E-4DEB-AC38-FA19E69F620A}" type="datetimeFigureOut">
              <a:rPr lang="en-US" smtClean="0"/>
              <a:pPr/>
              <a:t>1/7/2021</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200A594B-D427-479F-B1EF-AFC30F594992}"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C108AD61-0D9E-4DEB-AC38-FA19E69F620A}" type="datetimeFigureOut">
              <a:rPr lang="en-US" smtClean="0"/>
              <a:pPr/>
              <a:t>1/7/2021</a:t>
            </a:fld>
            <a:endParaRPr lang="en-IN"/>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IN"/>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200A594B-D427-479F-B1EF-AFC30F594992}"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108AD61-0D9E-4DEB-AC38-FA19E69F620A}" type="datetimeFigureOut">
              <a:rPr lang="en-US" smtClean="0"/>
              <a:pPr/>
              <a:t>1/7/2021</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200A594B-D427-479F-B1EF-AFC30F594992}"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C108AD61-0D9E-4DEB-AC38-FA19E69F620A}" type="datetimeFigureOut">
              <a:rPr lang="en-US" smtClean="0"/>
              <a:pPr/>
              <a:t>1/7/2021</a:t>
            </a:fld>
            <a:endParaRPr lang="en-IN"/>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IN"/>
          </a:p>
        </p:txBody>
      </p:sp>
      <p:sp>
        <p:nvSpPr>
          <p:cNvPr id="6" name="Slide Number Placeholder 5"/>
          <p:cNvSpPr>
            <a:spLocks noGrp="1"/>
          </p:cNvSpPr>
          <p:nvPr>
            <p:ph type="sldNum" sz="quarter" idx="12"/>
          </p:nvPr>
        </p:nvSpPr>
        <p:spPr>
          <a:xfrm>
            <a:off x="6733952" y="6555112"/>
            <a:ext cx="588336" cy="228600"/>
          </a:xfrm>
        </p:spPr>
        <p:txBody>
          <a:bodyPr/>
          <a:lstStyle>
            <a:extLst/>
          </a:lstStyle>
          <a:p>
            <a:fld id="{200A594B-D427-479F-B1EF-AFC30F594992}"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108AD61-0D9E-4DEB-AC38-FA19E69F620A}" type="datetimeFigureOut">
              <a:rPr lang="en-US" smtClean="0"/>
              <a:pPr/>
              <a:t>1/7/2021</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200A594B-D427-479F-B1EF-AFC30F594992}"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108AD61-0D9E-4DEB-AC38-FA19E69F620A}" type="datetimeFigureOut">
              <a:rPr lang="en-US" smtClean="0"/>
              <a:pPr/>
              <a:t>1/7/2021</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200A594B-D427-479F-B1EF-AFC30F594992}"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108AD61-0D9E-4DEB-AC38-FA19E69F620A}" type="datetimeFigureOut">
              <a:rPr lang="en-US" smtClean="0"/>
              <a:pPr/>
              <a:t>1/7/2021</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200A594B-D427-479F-B1EF-AFC30F594992}"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C108AD61-0D9E-4DEB-AC38-FA19E69F620A}" type="datetimeFigureOut">
              <a:rPr lang="en-US" smtClean="0"/>
              <a:pPr/>
              <a:t>1/7/2021</a:t>
            </a:fld>
            <a:endParaRPr lang="en-IN"/>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IN"/>
          </a:p>
        </p:txBody>
      </p:sp>
      <p:sp>
        <p:nvSpPr>
          <p:cNvPr id="4" name="Slide Number Placeholder 3"/>
          <p:cNvSpPr>
            <a:spLocks noGrp="1"/>
          </p:cNvSpPr>
          <p:nvPr>
            <p:ph type="sldNum" sz="quarter" idx="12"/>
          </p:nvPr>
        </p:nvSpPr>
        <p:spPr/>
        <p:txBody>
          <a:bodyPr/>
          <a:lstStyle>
            <a:extLst/>
          </a:lstStyle>
          <a:p>
            <a:fld id="{200A594B-D427-479F-B1EF-AFC30F594992}"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108AD61-0D9E-4DEB-AC38-FA19E69F620A}" type="datetimeFigureOut">
              <a:rPr lang="en-US" smtClean="0"/>
              <a:pPr/>
              <a:t>1/7/2021</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200A594B-D427-479F-B1EF-AFC30F594992}"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C108AD61-0D9E-4DEB-AC38-FA19E69F620A}" type="datetimeFigureOut">
              <a:rPr lang="en-US" smtClean="0"/>
              <a:pPr/>
              <a:t>1/7/2021</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200A594B-D427-479F-B1EF-AFC30F594992}" type="slidenum">
              <a:rPr lang="en-IN" smtClean="0"/>
              <a:pPr/>
              <a:t>‹#›</a:t>
            </a:fld>
            <a:endParaRPr lang="en-IN"/>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C108AD61-0D9E-4DEB-AC38-FA19E69F620A}" type="datetimeFigureOut">
              <a:rPr lang="en-US" smtClean="0"/>
              <a:pPr/>
              <a:t>1/7/2021</a:t>
            </a:fld>
            <a:endParaRPr lang="en-IN"/>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IN"/>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200A594B-D427-479F-B1EF-AFC30F594992}"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b="1" dirty="0"/>
              <a:t>Principles of Curriculum </a:t>
            </a:r>
            <a:endParaRPr lang="en-IN" dirty="0"/>
          </a:p>
        </p:txBody>
      </p:sp>
      <p:sp>
        <p:nvSpPr>
          <p:cNvPr id="3" name="Subtitle 2"/>
          <p:cNvSpPr>
            <a:spLocks noGrp="1"/>
          </p:cNvSpPr>
          <p:nvPr>
            <p:ph type="subTitle" idx="1"/>
          </p:nvPr>
        </p:nvSpPr>
        <p:spPr/>
        <p:txBody>
          <a:bodyPr/>
          <a:lstStyle/>
          <a:p>
            <a:r>
              <a:rPr lang="en-IN" dirty="0" smtClean="0"/>
              <a:t>Paper-09</a:t>
            </a:r>
          </a:p>
          <a:p>
            <a:r>
              <a:rPr lang="en-IN" dirty="0" smtClean="0"/>
              <a:t>Unit-I</a:t>
            </a:r>
            <a:endParaRPr lang="en-IN" dirty="0"/>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a:buFont typeface="Wingdings" pitchFamily="2" charset="2"/>
              <a:buChar char="v"/>
            </a:pPr>
            <a:r>
              <a:rPr lang="en-IN" dirty="0" smtClean="0"/>
              <a:t>Principle </a:t>
            </a:r>
            <a:r>
              <a:rPr lang="en-IN" dirty="0"/>
              <a:t>of child centeredness </a:t>
            </a:r>
          </a:p>
          <a:p>
            <a:pPr>
              <a:buFont typeface="Wingdings" pitchFamily="2" charset="2"/>
              <a:buChar char="v"/>
            </a:pPr>
            <a:r>
              <a:rPr lang="en-IN" dirty="0" smtClean="0"/>
              <a:t>Principle </a:t>
            </a:r>
            <a:r>
              <a:rPr lang="en-IN" dirty="0"/>
              <a:t>of </a:t>
            </a:r>
            <a:r>
              <a:rPr lang="en-IN" dirty="0" smtClean="0"/>
              <a:t>comprehensiveness</a:t>
            </a:r>
          </a:p>
          <a:p>
            <a:pPr>
              <a:buFont typeface="Wingdings" pitchFamily="2" charset="2"/>
              <a:buChar char="v"/>
            </a:pPr>
            <a:r>
              <a:rPr lang="en-IN" dirty="0" smtClean="0"/>
              <a:t>Principle </a:t>
            </a:r>
            <a:r>
              <a:rPr lang="en-IN" dirty="0"/>
              <a:t>of </a:t>
            </a:r>
            <a:r>
              <a:rPr lang="en-IN" dirty="0" smtClean="0"/>
              <a:t>correlation</a:t>
            </a:r>
          </a:p>
          <a:p>
            <a:pPr>
              <a:buFont typeface="Wingdings" pitchFamily="2" charset="2"/>
              <a:buChar char="v"/>
            </a:pPr>
            <a:r>
              <a:rPr lang="en-IN" dirty="0" smtClean="0"/>
              <a:t>Principle </a:t>
            </a:r>
            <a:r>
              <a:rPr lang="en-IN" dirty="0"/>
              <a:t>of </a:t>
            </a:r>
            <a:r>
              <a:rPr lang="en-IN" dirty="0" smtClean="0"/>
              <a:t>utility</a:t>
            </a:r>
          </a:p>
          <a:p>
            <a:pPr>
              <a:buFont typeface="Wingdings" pitchFamily="2" charset="2"/>
              <a:buChar char="v"/>
            </a:pPr>
            <a:r>
              <a:rPr lang="en-IN" dirty="0" smtClean="0"/>
              <a:t>Principle </a:t>
            </a:r>
            <a:r>
              <a:rPr lang="en-IN" dirty="0"/>
              <a:t>of Forward </a:t>
            </a:r>
            <a:r>
              <a:rPr lang="en-IN" dirty="0" smtClean="0"/>
              <a:t>looking</a:t>
            </a:r>
          </a:p>
          <a:p>
            <a:pPr>
              <a:buFont typeface="Wingdings" pitchFamily="2" charset="2"/>
              <a:buChar char="v"/>
            </a:pPr>
            <a:r>
              <a:rPr lang="en-IN" dirty="0" smtClean="0"/>
              <a:t>Principle </a:t>
            </a:r>
            <a:r>
              <a:rPr lang="en-IN" dirty="0"/>
              <a:t>of environmental centeredness </a:t>
            </a:r>
          </a:p>
          <a:p>
            <a:pPr>
              <a:buNone/>
            </a:pPr>
            <a:endParaRPr lang="en-IN" dirty="0"/>
          </a:p>
          <a:p>
            <a:pPr>
              <a:buNone/>
            </a:pPr>
            <a:endParaRPr lang="en-IN" dirty="0"/>
          </a:p>
          <a:p>
            <a:pPr>
              <a:buNone/>
            </a:pPr>
            <a:endParaRPr lang="en-IN" dirty="0"/>
          </a:p>
          <a:p>
            <a:pPr>
              <a:buFont typeface="Wingdings" pitchFamily="2" charset="2"/>
              <a:buChar char="v"/>
            </a:pPr>
            <a:endParaRPr lang="en-IN" dirty="0"/>
          </a:p>
          <a:p>
            <a:endParaRPr lang="en-IN"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2400" dirty="0" smtClean="0"/>
              <a:t/>
            </a:r>
            <a:br>
              <a:rPr lang="en-IN" sz="2400" dirty="0" smtClean="0"/>
            </a:br>
            <a:r>
              <a:rPr lang="en-IN" sz="3200" dirty="0" smtClean="0"/>
              <a:t>Principle of child </a:t>
            </a:r>
            <a:r>
              <a:rPr lang="en-IN" sz="3200" dirty="0" smtClean="0"/>
              <a:t>centeredness </a:t>
            </a:r>
            <a:r>
              <a:rPr lang="en-IN" sz="2400" dirty="0" smtClean="0"/>
              <a:t/>
            </a:r>
            <a:br>
              <a:rPr lang="en-IN" sz="2400" dirty="0" smtClean="0"/>
            </a:br>
            <a:endParaRPr lang="en-IN" sz="2400" dirty="0"/>
          </a:p>
        </p:txBody>
      </p:sp>
      <p:sp>
        <p:nvSpPr>
          <p:cNvPr id="3" name="Content Placeholder 2"/>
          <p:cNvSpPr>
            <a:spLocks noGrp="1"/>
          </p:cNvSpPr>
          <p:nvPr>
            <p:ph idx="1"/>
          </p:nvPr>
        </p:nvSpPr>
        <p:spPr/>
        <p:txBody>
          <a:bodyPr>
            <a:normAutofit/>
          </a:bodyPr>
          <a:lstStyle/>
          <a:p>
            <a:pPr>
              <a:buNone/>
            </a:pPr>
            <a:r>
              <a:rPr lang="en-IN" dirty="0"/>
              <a:t> </a:t>
            </a:r>
            <a:r>
              <a:rPr lang="en-IN" dirty="0" smtClean="0"/>
              <a:t>   it </a:t>
            </a:r>
            <a:r>
              <a:rPr lang="en-IN" dirty="0"/>
              <a:t>means that curriculum should be in coherent with the age and grade of the child it should take account of the abilities, capacities, interest and mental development of a child and also the child's socio-economic background. </a:t>
            </a:r>
          </a:p>
          <a:p>
            <a:endParaRPr lang="en-IN"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800" dirty="0" smtClean="0"/>
              <a:t>Principle </a:t>
            </a:r>
            <a:r>
              <a:rPr lang="en-IN" sz="2800" dirty="0" smtClean="0"/>
              <a:t>of comprehensiveness</a:t>
            </a:r>
            <a:r>
              <a:rPr lang="en-IN" sz="2800" dirty="0" smtClean="0"/>
              <a:t/>
            </a:r>
            <a:br>
              <a:rPr lang="en-IN" sz="2800" dirty="0" smtClean="0"/>
            </a:br>
            <a:endParaRPr lang="en-IN" sz="2800" dirty="0"/>
          </a:p>
        </p:txBody>
      </p:sp>
      <p:sp>
        <p:nvSpPr>
          <p:cNvPr id="3" name="Content Placeholder 2"/>
          <p:cNvSpPr>
            <a:spLocks noGrp="1"/>
          </p:cNvSpPr>
          <p:nvPr>
            <p:ph idx="1"/>
          </p:nvPr>
        </p:nvSpPr>
        <p:spPr/>
        <p:txBody>
          <a:bodyPr/>
          <a:lstStyle/>
          <a:p>
            <a:endParaRPr lang="en-IN" dirty="0"/>
          </a:p>
          <a:p>
            <a:r>
              <a:rPr lang="en-IN" dirty="0"/>
              <a:t>A good curriculum should enlist material aids, techniques, life situations, related activities to be done. </a:t>
            </a:r>
          </a:p>
          <a:p>
            <a:endParaRPr lang="en-IN"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Principle of correlation</a:t>
            </a:r>
            <a:br>
              <a:rPr lang="en-IN" dirty="0" smtClean="0"/>
            </a:br>
            <a:endParaRPr lang="en-IN" dirty="0"/>
          </a:p>
        </p:txBody>
      </p:sp>
      <p:sp>
        <p:nvSpPr>
          <p:cNvPr id="3" name="Content Placeholder 2"/>
          <p:cNvSpPr>
            <a:spLocks noGrp="1"/>
          </p:cNvSpPr>
          <p:nvPr>
            <p:ph idx="1"/>
          </p:nvPr>
        </p:nvSpPr>
        <p:spPr/>
        <p:txBody>
          <a:bodyPr>
            <a:normAutofit/>
          </a:bodyPr>
          <a:lstStyle/>
          <a:p>
            <a:endParaRPr lang="en-IN" dirty="0"/>
          </a:p>
          <a:p>
            <a:r>
              <a:rPr lang="en-IN" dirty="0"/>
              <a:t>Everything in our surrounding in nature is correlated so, should be the subject study. Subjects should not be compartmentalized. They should be related to each other. For instance, maths, Science, English, Hindi and other subjects should be interrelated so that the child can have a holistic understanding of the concepts. </a:t>
            </a:r>
          </a:p>
          <a:p>
            <a:pPr>
              <a:buNone/>
            </a:pPr>
            <a:endParaRPr lang="en-IN"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Principle of utility</a:t>
            </a:r>
            <a:br>
              <a:rPr lang="en-IN" dirty="0" smtClean="0"/>
            </a:br>
            <a:endParaRPr lang="en-IN" dirty="0"/>
          </a:p>
        </p:txBody>
      </p:sp>
      <p:sp>
        <p:nvSpPr>
          <p:cNvPr id="3" name="Content Placeholder 2"/>
          <p:cNvSpPr>
            <a:spLocks noGrp="1"/>
          </p:cNvSpPr>
          <p:nvPr>
            <p:ph idx="1"/>
          </p:nvPr>
        </p:nvSpPr>
        <p:spPr/>
        <p:txBody>
          <a:bodyPr/>
          <a:lstStyle/>
          <a:p>
            <a:endParaRPr lang="en-IN" dirty="0"/>
          </a:p>
          <a:p>
            <a:r>
              <a:rPr lang="en-IN" dirty="0"/>
              <a:t>Only those topics, subjects, concepts, and ideas should be included which are worth the utility of the pupil. They should not be taught alien concepts. Knowledge which matches the life of the child should be included. </a:t>
            </a:r>
          </a:p>
          <a:p>
            <a:endParaRPr lang="en-IN"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Principle of Forward looking</a:t>
            </a:r>
            <a:br>
              <a:rPr lang="en-IN" dirty="0" smtClean="0"/>
            </a:br>
            <a:endParaRPr lang="en-IN" dirty="0"/>
          </a:p>
        </p:txBody>
      </p:sp>
      <p:sp>
        <p:nvSpPr>
          <p:cNvPr id="3" name="Content Placeholder 2"/>
          <p:cNvSpPr>
            <a:spLocks noGrp="1"/>
          </p:cNvSpPr>
          <p:nvPr>
            <p:ph idx="1"/>
          </p:nvPr>
        </p:nvSpPr>
        <p:spPr/>
        <p:txBody>
          <a:bodyPr/>
          <a:lstStyle/>
          <a:p>
            <a:endParaRPr lang="en-IN" dirty="0"/>
          </a:p>
          <a:p>
            <a:r>
              <a:rPr lang="en-IN" dirty="0"/>
              <a:t>This principle of Forward-looking means to include those topics in contents and learning experience that might prove helpful to the students in leading a fruitful life. </a:t>
            </a:r>
          </a:p>
          <a:p>
            <a:endParaRPr lang="en-IN"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2400" dirty="0" smtClean="0"/>
              <a:t/>
            </a:r>
            <a:br>
              <a:rPr lang="en-IN" sz="2400" dirty="0" smtClean="0"/>
            </a:br>
            <a:r>
              <a:rPr lang="en-IN" sz="2400" dirty="0" smtClean="0"/>
              <a:t>Principle of environmental centeredness </a:t>
            </a:r>
            <a:r>
              <a:rPr lang="en-IN" sz="2400" dirty="0" smtClean="0"/>
              <a:t/>
            </a:r>
            <a:br>
              <a:rPr lang="en-IN" sz="2400" dirty="0" smtClean="0"/>
            </a:br>
            <a:endParaRPr lang="en-IN" sz="2400" dirty="0"/>
          </a:p>
        </p:txBody>
      </p:sp>
      <p:sp>
        <p:nvSpPr>
          <p:cNvPr id="3" name="Content Placeholder 2"/>
          <p:cNvSpPr>
            <a:spLocks noGrp="1"/>
          </p:cNvSpPr>
          <p:nvPr>
            <p:ph idx="1"/>
          </p:nvPr>
        </p:nvSpPr>
        <p:spPr/>
        <p:txBody>
          <a:bodyPr/>
          <a:lstStyle/>
          <a:p>
            <a:endParaRPr lang="en-IN" dirty="0"/>
          </a:p>
          <a:p>
            <a:pPr>
              <a:buNone/>
            </a:pPr>
            <a:r>
              <a:rPr lang="en-IN" dirty="0" smtClean="0"/>
              <a:t>    Curriculum </a:t>
            </a:r>
            <a:r>
              <a:rPr lang="en-IN" dirty="0"/>
              <a:t>should be developed keeping in view the physical, social and cultural environment of the students. </a:t>
            </a:r>
          </a:p>
          <a:p>
            <a:endParaRPr lang="en-IN"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a:buNone/>
            </a:pPr>
            <a:r>
              <a:rPr lang="en-IN" dirty="0" smtClean="0"/>
              <a:t> </a:t>
            </a:r>
            <a:r>
              <a:rPr lang="en-IN" sz="13800" dirty="0" smtClean="0">
                <a:latin typeface="AR DARLING" pitchFamily="2" charset="0"/>
              </a:rPr>
              <a:t>thank you</a:t>
            </a:r>
            <a:endParaRPr lang="en-IN" dirty="0">
              <a:latin typeface="AR DARLING" pitchFamily="2" charset="0"/>
            </a:endParaRPr>
          </a:p>
        </p:txBody>
      </p:sp>
    </p:spTree>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26</TotalTime>
  <Words>249</Words>
  <Application>Microsoft Office PowerPoint</Application>
  <PresentationFormat>On-screen Show (4:3)</PresentationFormat>
  <Paragraphs>30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Opulent</vt:lpstr>
      <vt:lpstr>Principles of Curriculum </vt:lpstr>
      <vt:lpstr>Slide 2</vt:lpstr>
      <vt:lpstr> Principle of child centeredness  </vt:lpstr>
      <vt:lpstr>Principle of comprehensiveness </vt:lpstr>
      <vt:lpstr>Principle of correlation </vt:lpstr>
      <vt:lpstr>Principle of utility </vt:lpstr>
      <vt:lpstr>Principle of Forward looking </vt:lpstr>
      <vt:lpstr> Principle of environmental centeredness  </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Curriculum </dc:title>
  <dc:creator>Uttam</dc:creator>
  <cp:lastModifiedBy>Uttam</cp:lastModifiedBy>
  <cp:revision>7</cp:revision>
  <dcterms:created xsi:type="dcterms:W3CDTF">2021-01-04T18:30:31Z</dcterms:created>
  <dcterms:modified xsi:type="dcterms:W3CDTF">2021-01-07T05:22:22Z</dcterms:modified>
</cp:coreProperties>
</file>