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FCF11-014D-4283-9CAC-218CE85499E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B368D-A6B5-4E7A-BE98-0B22CE8160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1722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7B368D-A6B5-4E7A-BE98-0B22CE8160AC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1628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D2C65-90AB-366F-DD16-2FFE3039F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C5BD24-385B-CE49-0737-A955EA2F7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38B5B-27DD-DBEE-C877-8A1525C28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6C0E-B950-48EF-A828-1F57A4D8151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0B6D8-B204-C87D-13F0-AB5948911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6D115-6973-8975-150B-3E418C7D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BE6A-7E98-4495-880B-8965C66CCB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548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4583A-CD83-621D-A516-D432D0B6F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04F3B4-540C-1DF6-55A0-ED4067E15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03769-1898-27F8-B155-54FB42A27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6C0E-B950-48EF-A828-1F57A4D8151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F0347-AA69-B385-812C-5E0F4ED32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455B9-4B7E-B277-27A9-BC2C13662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BE6A-7E98-4495-880B-8965C66CCB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8282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E23283-4D87-9CF6-F55D-1BFA08034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DB4081-7322-2151-2E86-32FD06240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7EC57-366E-E06F-1352-DFBF1BD20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6C0E-B950-48EF-A828-1F57A4D8151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8E883-7376-111F-BA4A-C903F1C56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FCC86-A840-6E9E-4649-351ACA3AB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BE6A-7E98-4495-880B-8965C66CCB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0604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48A91-749B-8680-C2D5-C57A8E3A8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91A6F-F221-20BB-96FA-7B62D4C52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BE0F5-099A-9E21-FE3A-198C27018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6C0E-B950-48EF-A828-1F57A4D8151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FC816-08A0-B60B-6085-7744ED2CF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9180D-18DC-9999-AA3B-27E751B02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BE6A-7E98-4495-880B-8965C66CCB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816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6C0C5-6BE6-D093-B0A3-9C6006130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4178F-584C-4228-7AF7-318314D09F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5B0DF-518E-DC3F-0496-D208BB7E5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6C0E-B950-48EF-A828-1F57A4D8151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38A0D-92D2-E4E2-17E1-950E71DE0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84D10-4FAB-AEFD-EAF2-3FFD201D7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BE6A-7E98-4495-880B-8965C66CCB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1150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C8B5B-C3A2-D3DE-AD26-A9E75D46B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8B1FB-319E-61C5-D296-2E745344E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7732B9-0879-60ED-EAF2-7E358390B1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EA26D-1FD1-03D8-51F1-98A9C73CB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6C0E-B950-48EF-A828-1F57A4D8151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E687AC-E8C7-B8C2-0F07-2980CACB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751997-DE42-47FA-0E2B-C9C93EE8F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BE6A-7E98-4495-880B-8965C66CCB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9473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B7E59-61AA-6208-AD10-91B2BB62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9E1D-FFA6-6183-6CC7-DE7BA768E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D1C473-1703-9999-E48B-B77103890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C0E991-A8D3-87C9-4B70-7D5A26FA33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520892-AB22-B912-DD36-DC6C817910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4EE2F2-0D9A-67B3-6E62-73DEFD635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6C0E-B950-48EF-A828-1F57A4D8151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AD5F93-537F-DCD5-6BF1-345C23CE6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26932D-85AF-088B-8CF5-B7D1CE6E8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BE6A-7E98-4495-880B-8965C66CCB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8482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DC258-6372-6858-66D5-B55C47914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78858F-2896-FF9E-5B6E-D477BD357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6C0E-B950-48EF-A828-1F57A4D8151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72654E-A399-C580-E1B3-428378FE9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39A79-7E54-DCC8-5570-512C096E4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BE6A-7E98-4495-880B-8965C66CCB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456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B5BE1B-7622-36E8-47DC-536813301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6C0E-B950-48EF-A828-1F57A4D8151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E89F97-0B20-6E61-8FC2-2D52D7063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BE27CC-7442-5AFA-5DDF-BA8D1101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BE6A-7E98-4495-880B-8965C66CCB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1500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12B20-3BCA-C34C-805A-1F553EEBF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110AB-9BE6-4FFD-6039-F7BE744C3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19D9CC-2D52-53E0-1D0C-5BEEF26094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0B6C0-2301-69C9-1034-1562E6C70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6C0E-B950-48EF-A828-1F57A4D8151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E98E81-9797-D2A9-209D-B89B3939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9A99A-DF27-52F3-22CB-635BC3539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BE6A-7E98-4495-880B-8965C66CCB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5433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6769D-4594-B63A-0802-C03548156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A2EBB6-1277-D38D-4082-9537D93AEB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379C2C-C2AB-179E-AB7B-A42D18245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3413D1-0DDE-8697-764E-90DD990E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6C0E-B950-48EF-A828-1F57A4D8151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9008B5-CB56-70C2-8184-2880EDDF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A0BD65-951B-9974-B5D3-3F7F321C9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BE6A-7E98-4495-880B-8965C66CCB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582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AF74B3-6096-4884-B5E0-FD3E0C346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CE57E-F59B-0849-77E5-A6FBEAA47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6E5B4-5371-BA41-1BBA-956364077B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66C0E-B950-48EF-A828-1F57A4D81519}" type="datetimeFigureOut">
              <a:rPr lang="en-IN" smtClean="0"/>
              <a:t>26-09-2024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7A1B1-DCA6-4D46-7C4A-260AAF00C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C4CA9-930C-C0A6-199A-408D2D535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3BE6A-7E98-4495-880B-8965C66CCB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237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6B843-755E-B274-CDD8-0B7C0341BD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Principles of action research</a:t>
            </a:r>
          </a:p>
        </p:txBody>
      </p:sp>
    </p:spTree>
    <p:extLst>
      <p:ext uri="{BB962C8B-B14F-4D97-AF65-F5344CB8AC3E}">
        <p14:creationId xmlns:p14="http://schemas.microsoft.com/office/powerpoint/2010/main" val="3922725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8CAB3-5241-9BB1-36C7-3873EADC2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413" y="580103"/>
            <a:ext cx="10557387" cy="559686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Reflexive critique- It is the process of becoming aware of own perceptual biases and makes explicit the interpretations, assumptions and concerns upon which judgements are made.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Dialectic critique- Dialectic critique is required to understand the set of relationships both between the phenomenon and its context. 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Collaborative resource- It means everyone’s view is taken as a contribution to understand the situation. 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 Risk- It indicates one’s responsibility towards own action.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Plural structure- It means multiple views, critiques.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12648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156DC-6D10-BB3E-18E2-D3EA62DC5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433" y="432619"/>
            <a:ext cx="10668000" cy="620415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Theory, practice and transformation-  It means theory and practice both are interdependent, in action research theory informs practice and practice refines theory.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Commitment-  Commitment in all aspects- time, searching new approach, data collection and interpretation.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Concern- The researcher can take concern from friends’ group and community members who trust each other.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Consideration- Consideration in pattern and investigation.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Change- It means flexibility in research.  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Removing stereotyping of the research expert- According to this principle , the individuals and affected communities can be considered as experts for research.</a:t>
            </a: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26505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28525-209D-57D8-BE57-F689EFA3D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445" y="629265"/>
            <a:ext cx="10852355" cy="5547698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IN" dirty="0"/>
              <a:t>Action research can be used as a systematic approach to reflect on their practice, choose an area of focus, determine data collection techniques, analyse and interpret data and develop action plan.</a:t>
            </a:r>
          </a:p>
        </p:txBody>
      </p:sp>
    </p:spTree>
    <p:extLst>
      <p:ext uri="{BB962C8B-B14F-4D97-AF65-F5344CB8AC3E}">
        <p14:creationId xmlns:p14="http://schemas.microsoft.com/office/powerpoint/2010/main" val="2952285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230</Words>
  <Application>Microsoft Office PowerPoint</Application>
  <PresentationFormat>Widescreen</PresentationFormat>
  <Paragraphs>29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Principles of action research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SUMI SAIKIA</dc:creator>
  <cp:lastModifiedBy>SUMI SAIKIA</cp:lastModifiedBy>
  <cp:revision>4</cp:revision>
  <dcterms:created xsi:type="dcterms:W3CDTF">2024-09-26T02:22:36Z</dcterms:created>
  <dcterms:modified xsi:type="dcterms:W3CDTF">2024-09-26T04:46:22Z</dcterms:modified>
</cp:coreProperties>
</file>