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3" r:id="rId3"/>
    <p:sldId id="264" r:id="rId4"/>
    <p:sldId id="262" r:id="rId5"/>
    <p:sldId id="259" r:id="rId6"/>
    <p:sldId id="257" r:id="rId7"/>
    <p:sldId id="258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9D65-DC1E-4CDC-93DD-1EF2297F9EFE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D6AE-8B07-40A4-83BD-3DA4A9C749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9D65-DC1E-4CDC-93DD-1EF2297F9EFE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D6AE-8B07-40A4-83BD-3DA4A9C749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9D65-DC1E-4CDC-93DD-1EF2297F9EFE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D6AE-8B07-40A4-83BD-3DA4A9C749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9D65-DC1E-4CDC-93DD-1EF2297F9EFE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D6AE-8B07-40A4-83BD-3DA4A9C749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9D65-DC1E-4CDC-93DD-1EF2297F9EFE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D6AE-8B07-40A4-83BD-3DA4A9C749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9D65-DC1E-4CDC-93DD-1EF2297F9EFE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D6AE-8B07-40A4-83BD-3DA4A9C749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9D65-DC1E-4CDC-93DD-1EF2297F9EFE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D6AE-8B07-40A4-83BD-3DA4A9C749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9D65-DC1E-4CDC-93DD-1EF2297F9EFE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D6AE-8B07-40A4-83BD-3DA4A9C749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9D65-DC1E-4CDC-93DD-1EF2297F9EFE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D6AE-8B07-40A4-83BD-3DA4A9C749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9D65-DC1E-4CDC-93DD-1EF2297F9EFE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D6AE-8B07-40A4-83BD-3DA4A9C749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59D65-DC1E-4CDC-93DD-1EF2297F9EFE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4D6AE-8B07-40A4-83BD-3DA4A9C749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359D65-DC1E-4CDC-93DD-1EF2297F9EFE}" type="datetimeFigureOut">
              <a:rPr lang="en-US" smtClean="0"/>
              <a:pPr/>
              <a:t>9/21/2024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4D6AE-8B07-40A4-83BD-3DA4A9C7497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096000"/>
          </a:xfrm>
        </p:spPr>
        <p:txBody>
          <a:bodyPr>
            <a:normAutofit fontScale="62500" lnSpcReduction="20000"/>
          </a:bodyPr>
          <a:lstStyle/>
          <a:p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What is 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documentary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/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A documentary is a non-fictional motion picture meant to "document reality, primarily for the purposes of instruction, education or maintaining a historical record." A documentary may also be described as a true narrative shown in a film or television program with educational value.</a:t>
            </a:r>
          </a:p>
          <a:p>
            <a:pPr algn="just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The first documentaries, which were dubbed "actuality films" at first, had a minute or less. Documentaries have changed over time, growing in length and number of categories. Docufiction, observational, and instructional are a few examples. Because they are so educational, documentaries are frequently utilized in classrooms to teach a variety of subjects. It is the duty of documentarians to describe the world honestly, without purposefully distorting any subject matter.</a:t>
            </a:r>
          </a:p>
          <a:p>
            <a:pPr algn="just">
              <a:buNone/>
            </a:pP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Filmmaker Robert Flaherty's "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Nanook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of the North" is generally considered the world's first documentary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List of one of the most important documentaries in the world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Shoah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(1985) ...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Sans Soleil (1983) ...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Thin Blue Line (1988) ...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Night and Fog (1955) ...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Harlan County U.S.A. (1976) ...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Look Back (1967) ...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War Game (1965) ...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Nanook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of the North (1922)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 smtClean="0"/>
              <a:t>The Wrestlers (1899) is the first Indian</a:t>
            </a:r>
          </a:p>
          <a:p>
            <a:pPr>
              <a:buNone/>
            </a:pPr>
            <a:r>
              <a:rPr lang="en-US" dirty="0" smtClean="0"/>
              <a:t>     documentary film.</a:t>
            </a:r>
          </a:p>
          <a:p>
            <a:endParaRPr lang="en-US" dirty="0" smtClean="0"/>
          </a:p>
          <a:p>
            <a:r>
              <a:rPr lang="en-US" dirty="0" smtClean="0"/>
              <a:t>Robert Flaherty is the father of documentary.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Roundhay</a:t>
            </a:r>
            <a:r>
              <a:rPr lang="en-US" dirty="0" smtClean="0"/>
              <a:t> Garden Scene is world's first movie.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600199"/>
          </a:xfrm>
        </p:spPr>
        <p:txBody>
          <a:bodyPr>
            <a:normAutofit fontScale="90000"/>
          </a:bodyPr>
          <a:lstStyle/>
          <a:p>
            <a:pPr fontAlgn="base"/>
            <a:r>
              <a:rPr lang="en-US" sz="3600" b="1" dirty="0"/>
              <a:t>Difference Between Documentary and Feature Film</a:t>
            </a:r>
            <a:r>
              <a:rPr lang="en-US" b="1" dirty="0"/>
              <a:t/>
            </a:r>
            <a:br>
              <a:rPr lang="en-US" b="1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305800" cy="55626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1. Story :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        Documentary is an accurate representation of real events, people and situations.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        Feature films show a variety of stories.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S</a:t>
            </a:r>
            <a:r>
              <a:rPr lang="en-US" dirty="0" smtClean="0">
                <a:solidFill>
                  <a:schemeClr val="tx1"/>
                </a:solidFill>
              </a:rPr>
              <a:t>uch as……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Action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Adventure 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152401"/>
            <a:ext cx="8153400" cy="6553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 Comedy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 Fantasy</a:t>
            </a:r>
          </a:p>
          <a:p>
            <a:endParaRPr lang="en-US" sz="32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 Horror</a:t>
            </a:r>
          </a:p>
          <a:p>
            <a:endParaRPr lang="en-US" sz="32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 Historical</a:t>
            </a:r>
          </a:p>
          <a:p>
            <a:endParaRPr lang="en-US" sz="32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 Musical</a:t>
            </a:r>
          </a:p>
          <a:p>
            <a:endParaRPr lang="en-US" sz="32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 Science fiction</a:t>
            </a:r>
          </a:p>
          <a:p>
            <a:endParaRPr lang="en-US" sz="32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tx1"/>
                </a:solidFill>
              </a:rPr>
              <a:t> Romantic etc.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2. Subject:</a:t>
            </a:r>
          </a:p>
          <a:p>
            <a:pPr>
              <a:buNone/>
            </a:pPr>
            <a:r>
              <a:rPr lang="en-US" dirty="0" smtClean="0"/>
              <a:t>          A documentary is a film that provides a</a:t>
            </a:r>
          </a:p>
          <a:p>
            <a:pPr>
              <a:buNone/>
            </a:pPr>
            <a:r>
              <a:rPr lang="en-US" dirty="0" smtClean="0"/>
              <a:t> factual report on a particular subject.</a:t>
            </a:r>
            <a:endParaRPr lang="en-US" dirty="0"/>
          </a:p>
          <a:p>
            <a:pPr>
              <a:buNone/>
            </a:pPr>
            <a:r>
              <a:rPr lang="en-US" dirty="0" smtClean="0"/>
              <a:t>          Feature film  subject is universal.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 smtClean="0"/>
              <a:t>3. Character:</a:t>
            </a:r>
          </a:p>
          <a:p>
            <a:pPr>
              <a:buNone/>
            </a:pPr>
            <a:r>
              <a:rPr lang="en-US" dirty="0" smtClean="0"/>
              <a:t>          In documentaries use real people and real locations.</a:t>
            </a:r>
          </a:p>
          <a:p>
            <a:pPr>
              <a:buNone/>
            </a:pPr>
            <a:r>
              <a:rPr lang="en-US" dirty="0" smtClean="0"/>
              <a:t>          Feature film story is run by the actors.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499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 smtClean="0"/>
              <a:t>4. Formation: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          Documentary always based on Knowledge bases. </a:t>
            </a:r>
            <a:br>
              <a:rPr lang="en-US" sz="3200" dirty="0" smtClean="0"/>
            </a:br>
            <a:r>
              <a:rPr lang="en-US" sz="3200" dirty="0" smtClean="0"/>
              <a:t>        Feature film basically based on creativity, imagination, observation etc.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 </a:t>
            </a:r>
            <a:r>
              <a:rPr lang="en-US" sz="3200" b="1" dirty="0" smtClean="0"/>
              <a:t>5.Purpose:</a:t>
            </a:r>
            <a:br>
              <a:rPr lang="en-US" sz="3200" b="1" dirty="0" smtClean="0"/>
            </a:br>
            <a:r>
              <a:rPr lang="en-US" sz="3200" b="1" dirty="0" smtClean="0"/>
              <a:t>       </a:t>
            </a:r>
            <a:r>
              <a:rPr lang="en-US" sz="3200" dirty="0" smtClean="0"/>
              <a:t>The main goal of a documentary is to inform and educate the audience. </a:t>
            </a:r>
            <a:br>
              <a:rPr lang="en-US" sz="3200" dirty="0" smtClean="0"/>
            </a:br>
            <a:r>
              <a:rPr lang="en-US" sz="3600" dirty="0" smtClean="0">
                <a:solidFill>
                  <a:schemeClr val="tx1"/>
                </a:solidFill>
              </a:rPr>
              <a:t>      </a:t>
            </a:r>
            <a:r>
              <a:rPr lang="en-US" sz="3600" dirty="0" smtClean="0"/>
              <a:t>Feature films are usually made to entertain the audience.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endParaRPr lang="en-US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879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Home Work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Indian Political System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366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List of one of the most important documentaries in the world</vt:lpstr>
      <vt:lpstr>Slide 3</vt:lpstr>
      <vt:lpstr>Difference Between Documentary and Feature Film  </vt:lpstr>
      <vt:lpstr>Slide 5</vt:lpstr>
      <vt:lpstr>Slide 6</vt:lpstr>
      <vt:lpstr>4. Formation:           Documentary always based on Knowledge bases.          Feature film basically based on creativity, imagination, observation etc.   5.Purpose:        The main goal of a documentary is to inform and educate the audience.        Feature films are usually made to entertain the audience.   </vt:lpstr>
      <vt:lpstr>Home Work  Indian Political System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Difference Between Documentary and Feature Film</dc:title>
  <dc:creator>CZ</dc:creator>
  <cp:lastModifiedBy>CZ</cp:lastModifiedBy>
  <cp:revision>18</cp:revision>
  <dcterms:created xsi:type="dcterms:W3CDTF">2022-09-21T15:06:55Z</dcterms:created>
  <dcterms:modified xsi:type="dcterms:W3CDTF">2024-09-21T04:49:12Z</dcterms:modified>
</cp:coreProperties>
</file>