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60" r:id="rId3"/>
    <p:sldId id="259" r:id="rId4"/>
    <p:sldId id="258" r:id="rId5"/>
    <p:sldId id="263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2620C-5A15-479A-AEAC-F780FEC067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9B0420-2334-43EA-BE2E-286861C32E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08A7E-08C5-430B-8D25-57A72A23C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54D61-3F32-4979-8B26-8FF4AB433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E3966-08A6-47CF-8DA8-6FBF65B98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77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B229B-0184-4881-A67C-D48AF0086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767491-4178-443F-B5FD-5FD4578B4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ABA950-7DC5-44D1-B9D5-406AF30DB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4FA87-86AA-4567-93B6-52D4DED6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51989-7ECE-49AC-889E-ECF46EF60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34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E00C07-4CCF-4847-B418-B4ABE7F2CA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445273-C8BA-4B4B-8243-6C40BDFD2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48E65-2623-46AC-9683-20F3D15EA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1BBE1-4252-4B76-96B7-7FB74B0AA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41973-61FA-4772-B658-96124BEE6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96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000E79-10C3-442E-9EC0-B4F2AF610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51200-32F0-4682-9493-A48B7C1C0A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7BD25E-CE70-4081-8C51-9177883389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FCA3A-D6B4-478F-9C70-C11282F05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07DA5-8CF8-43A0-B560-8FF50A127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600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7642B-E1B4-4A76-8E5D-859B49BEB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CAD3BF-C10F-4ACE-A275-130B3EAF5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958D0B-0A3D-4F47-85D2-B026F88F4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64DC0-D578-4131-8CE6-E9C2EA5B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57729-5EA8-448B-9EE2-E02F1FD84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0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126F-39CD-4A20-93DB-F621247C4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91359-EC68-427E-9946-BFC5143852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48937-48FF-4061-937D-1B184165F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074E65-E3E4-4713-B1DA-C897B5AF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4297CB-914F-4ECD-833D-EA7E15A8D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67776-DF28-4D71-A141-E984F6460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496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98452-5254-443E-AA93-E8734E93A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CF6EA5-9198-4EEC-8F0D-EB4FF3869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FE5B6-5073-4B6F-AF7A-31642B4D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55384-25B9-49BB-93AC-6CC58B8EA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55F2A6-FE61-402B-854F-5DF635C6F6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FD7807-9303-42DB-BF97-D0DE2138E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C1D5E3-BC9F-4393-8149-7E19CDDD3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4E541-E0B0-48FE-9192-D1FE9DA00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006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CC4AC-1729-4D15-AA2B-38965D11D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C9E137-8884-4D97-9035-70967E65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7E1818-BCF5-4385-9C8B-699B1448F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C189CC-524F-4FDA-8ECC-B16C5B010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305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F22852-EF09-42AA-A6CB-977F435C9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EBECEB-4417-4E79-9450-5060DB4E8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D563F1-1136-4BC2-8C78-268E97FE8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9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C569E-CC46-4BA1-95B6-E030B0DD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57DAD-1249-42D7-B083-2CF515FBD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3C8256-33BF-4AEB-AC9B-DA3AA1781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81FDB5-7027-48B8-A5AC-34367CB50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A6B52A-EE9D-48D0-9CC4-5CA9023CD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A256B6-F75B-4D61-84C5-4EC8EB4DB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19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29992-55A7-4AF3-A24E-075CB8D9B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4690D9-54A1-4D3E-A023-36FACF3018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469E59-904D-4F22-AEBF-4743EDBF3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2E370B-82CC-4F1C-9935-09529C628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A56048-D311-4EC6-A772-50A9272D8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403C3A-E94B-43AE-9598-A6C46887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39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9D6A0B-7860-475C-BE87-7568DFD9E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28FC4-ED55-46E6-AC3F-FBA79BEB7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1DD4C-A6B3-48F7-B243-FAB6099608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CBDEB-5D28-478D-848A-CC2C331D032B}" type="datetimeFigureOut">
              <a:rPr lang="en-US" smtClean="0"/>
              <a:t>2/12/2021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E802C5-2064-4EFF-9E95-6CAAD7739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71AB10-CC40-425B-B187-46565E0B96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8412-E755-4C7D-9DAF-5F9039E37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6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36513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       Types of plays according to Rasa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1219200"/>
            <a:ext cx="6400800" cy="17526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There are four major types of plays</a:t>
            </a:r>
          </a:p>
          <a:p>
            <a:pPr marL="514350" indent="-51435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Tragedy </a:t>
            </a:r>
          </a:p>
          <a:p>
            <a:pPr marL="514350" indent="-51435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Comedy </a:t>
            </a:r>
          </a:p>
          <a:p>
            <a:pPr marL="514350" indent="-51435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Tragicomedy </a:t>
            </a:r>
          </a:p>
          <a:p>
            <a:pPr marL="514350" indent="-514350" algn="l">
              <a:buAutoNum type="arabicPeriod"/>
            </a:pPr>
            <a:r>
              <a:rPr lang="en-US" sz="2400" dirty="0">
                <a:solidFill>
                  <a:schemeClr val="tx1"/>
                </a:solidFill>
              </a:rPr>
              <a:t>Melodrama</a:t>
            </a:r>
            <a:r>
              <a:rPr lang="en-US" sz="3600" b="1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</a:p>
          <a:p>
            <a:pPr algn="l"/>
            <a:endParaRPr lang="en-US" sz="3600" b="1" dirty="0">
              <a:solidFill>
                <a:prstClr val="black"/>
              </a:solidFill>
              <a:ea typeface="+mj-ea"/>
              <a:cs typeface="+mj-cs"/>
            </a:endParaRPr>
          </a:p>
          <a:p>
            <a:pPr algn="l"/>
            <a:r>
              <a:rPr lang="en-US" sz="2400" b="1" dirty="0">
                <a:solidFill>
                  <a:prstClr val="black"/>
                </a:solidFill>
                <a:ea typeface="+mj-ea"/>
                <a:cs typeface="+mj-cs"/>
              </a:rPr>
              <a:t>Types of plays according to Subject matter</a:t>
            </a:r>
          </a:p>
          <a:p>
            <a:pPr algn="l"/>
            <a:r>
              <a:rPr lang="en-US" sz="2400" dirty="0">
                <a:solidFill>
                  <a:prstClr val="black"/>
                </a:solidFill>
                <a:ea typeface="+mj-ea"/>
                <a:cs typeface="+mj-cs"/>
              </a:rPr>
              <a:t>1.Ancient</a:t>
            </a:r>
          </a:p>
          <a:p>
            <a:pPr algn="l"/>
            <a:r>
              <a:rPr lang="en-US" sz="2400" dirty="0">
                <a:solidFill>
                  <a:prstClr val="black"/>
                </a:solidFill>
                <a:ea typeface="+mj-ea"/>
                <a:cs typeface="+mj-cs"/>
              </a:rPr>
              <a:t>2.Historical</a:t>
            </a:r>
          </a:p>
          <a:p>
            <a:pPr algn="l"/>
            <a:r>
              <a:rPr lang="en-US" sz="2400" dirty="0">
                <a:solidFill>
                  <a:prstClr val="black"/>
                </a:solidFill>
                <a:ea typeface="+mj-ea"/>
                <a:cs typeface="+mj-cs"/>
              </a:rPr>
              <a:t>3.Social</a:t>
            </a:r>
          </a:p>
          <a:p>
            <a:pPr algn="l"/>
            <a:r>
              <a:rPr lang="en-US" sz="2400" dirty="0">
                <a:solidFill>
                  <a:prstClr val="black"/>
                </a:solidFill>
                <a:ea typeface="+mj-ea"/>
                <a:cs typeface="+mj-cs"/>
              </a:rPr>
              <a:t>4.Fantasy</a:t>
            </a:r>
            <a:endParaRPr lang="en-US" sz="1600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en-US" sz="2400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F8A66F-E974-41E3-A822-71E7BC5163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1200" y="1986560"/>
            <a:ext cx="2007303" cy="157896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333D9-40D6-401A-A292-2A270788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381000"/>
            <a:ext cx="8229600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sz="4500" dirty="0"/>
              <a:t>  Type of plays according to story formation </a:t>
            </a:r>
          </a:p>
          <a:p>
            <a:pPr marL="0" indent="0">
              <a:buNone/>
            </a:pPr>
            <a:endParaRPr lang="en-US" sz="45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1.Realistic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2.Epic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3.Absurd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4.Radio Plays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5.Stylish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4500" dirty="0"/>
              <a:t>6.One act plays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IN" sz="4500" dirty="0"/>
              <a:t>7.Dance Drama etc.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96589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A16BA-25EC-4602-A845-F74EE29E5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4525963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Major Elements of Drama</a:t>
            </a:r>
          </a:p>
          <a:p>
            <a:pPr marL="0" indent="0">
              <a:buNone/>
            </a:pPr>
            <a:r>
              <a:rPr lang="en-IN" sz="3200" dirty="0"/>
              <a:t>According to “Poetics” There are six elements</a:t>
            </a:r>
          </a:p>
          <a:p>
            <a:pPr marL="514350" indent="-514350">
              <a:buAutoNum type="arabicPeriod"/>
            </a:pPr>
            <a:r>
              <a:rPr lang="en-IN" sz="3200" dirty="0"/>
              <a:t>Plot</a:t>
            </a:r>
          </a:p>
          <a:p>
            <a:pPr marL="514350" indent="-514350">
              <a:buAutoNum type="arabicPeriod"/>
            </a:pPr>
            <a:r>
              <a:rPr lang="en-IN" sz="3200" dirty="0"/>
              <a:t>Character</a:t>
            </a:r>
          </a:p>
          <a:p>
            <a:pPr marL="514350" indent="-514350">
              <a:buAutoNum type="arabicPeriod"/>
            </a:pPr>
            <a:r>
              <a:rPr lang="en-IN" sz="3200" dirty="0"/>
              <a:t>Thought</a:t>
            </a:r>
          </a:p>
          <a:p>
            <a:pPr marL="514350" indent="-514350">
              <a:buAutoNum type="arabicPeriod"/>
            </a:pPr>
            <a:r>
              <a:rPr lang="en-IN" sz="3200" dirty="0"/>
              <a:t>Diction</a:t>
            </a:r>
          </a:p>
          <a:p>
            <a:pPr marL="514350" indent="-514350">
              <a:buAutoNum type="arabicPeriod"/>
            </a:pPr>
            <a:r>
              <a:rPr lang="en-IN" sz="3200" dirty="0"/>
              <a:t>Spectacle</a:t>
            </a:r>
          </a:p>
        </p:txBody>
      </p:sp>
    </p:spTree>
    <p:extLst>
      <p:ext uri="{BB962C8B-B14F-4D97-AF65-F5344CB8AC3E}">
        <p14:creationId xmlns:p14="http://schemas.microsoft.com/office/powerpoint/2010/main" val="73281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EF511-4339-489C-A39E-D62C29A74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b="1" dirty="0"/>
              <a:t>Sequence of the Story/Plot</a:t>
            </a:r>
            <a:endParaRPr lang="en-IN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20F76-35F2-4BCA-8A59-B07BC0296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Initial Action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Rising Action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Climax, Turning Point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Falling Action 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Conclusion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2517517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2AC5D-8297-4A98-B842-59AA758EA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28601"/>
            <a:ext cx="7829550" cy="838200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Type of Abhinaya (Acting)</a:t>
            </a: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There are four kinds of Abhinaya as follows: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F566F79-5A75-4908-B36C-75BEF526F5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582641"/>
              </p:ext>
            </p:extLst>
          </p:nvPr>
        </p:nvGraphicFramePr>
        <p:xfrm>
          <a:off x="628650" y="838200"/>
          <a:ext cx="7664069" cy="56047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6269">
                  <a:extLst>
                    <a:ext uri="{9D8B030D-6E8A-4147-A177-3AD203B41FA5}">
                      <a16:colId xmlns:a16="http://schemas.microsoft.com/office/drawing/2014/main" val="3006046953"/>
                    </a:ext>
                  </a:extLst>
                </a:gridCol>
                <a:gridCol w="1771650">
                  <a:extLst>
                    <a:ext uri="{9D8B030D-6E8A-4147-A177-3AD203B41FA5}">
                      <a16:colId xmlns:a16="http://schemas.microsoft.com/office/drawing/2014/main" val="2461249275"/>
                    </a:ext>
                  </a:extLst>
                </a:gridCol>
                <a:gridCol w="3486150">
                  <a:extLst>
                    <a:ext uri="{9D8B030D-6E8A-4147-A177-3AD203B41FA5}">
                      <a16:colId xmlns:a16="http://schemas.microsoft.com/office/drawing/2014/main" val="1700005975"/>
                    </a:ext>
                  </a:extLst>
                </a:gridCol>
              </a:tblGrid>
              <a:tr h="775345"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Angika Abhinaya</a:t>
                      </a:r>
                      <a:endParaRPr kumimoji="0" lang="en-IN" sz="1100" b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Anga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Shira,Hastas,Kati,Vakshas,Parshwa,Padas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83407"/>
                  </a:ext>
                </a:extLst>
              </a:tr>
              <a:tr h="826987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Pratyanga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Skanda,Bahu,Prashtam,Udaram,Uru,Janghas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0692442"/>
                  </a:ext>
                </a:extLst>
              </a:tr>
              <a:tr h="94764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Upanga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Dhristi,Bhru,Puta,Tara,Kapola,</a:t>
                      </a:r>
                    </a:p>
                    <a:p>
                      <a:r>
                        <a:rPr lang="en-US" sz="2000" dirty="0"/>
                        <a:t>Nasi,Hanu,Adhara,Dasana,Jithva,Cubukam,Vadanam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047171"/>
                  </a:ext>
                </a:extLst>
              </a:tr>
              <a:tr h="624583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Vachika Abhinaya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5235712"/>
                  </a:ext>
                </a:extLst>
              </a:tr>
              <a:tr h="373314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2400" b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</a:rPr>
                        <a:t>Aharya Abhinaya</a:t>
                      </a:r>
                    </a:p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Pusta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994723"/>
                  </a:ext>
                </a:extLst>
              </a:tr>
              <a:tr h="37331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Alongkar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56838"/>
                  </a:ext>
                </a:extLst>
              </a:tr>
              <a:tr h="37331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Angarasona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543414"/>
                  </a:ext>
                </a:extLst>
              </a:tr>
              <a:tr h="373314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Sanjeev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72128"/>
                  </a:ext>
                </a:extLst>
              </a:tr>
              <a:tr h="6661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Satvika Abhinaya</a:t>
                      </a:r>
                      <a:endParaRPr kumimoji="0" lang="en-US" sz="3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IN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dirty="0"/>
                        <a:t>1.Stambha 2.Sveda 3.Romanca 4.Svarasada 5.Vepathu 6.Vaivarnya 7. Asru 8. Pralaya</a:t>
                      </a:r>
                      <a:endParaRPr lang="en-IN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300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502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E5109-9843-4EB7-9751-F6A51D3DC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 </a:t>
            </a:r>
            <a:r>
              <a:rPr lang="en-US" sz="3600" dirty="0"/>
              <a:t>Nritta – Nritya - Natya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Lokadharmi - Natyadharmi</a:t>
            </a:r>
          </a:p>
          <a:p>
            <a:pPr marL="0" indent="0">
              <a:buNone/>
            </a:pPr>
            <a:r>
              <a:rPr lang="en-US" sz="3600" dirty="0"/>
              <a:t> </a:t>
            </a:r>
          </a:p>
          <a:p>
            <a:r>
              <a:rPr lang="en-IN" sz="3600" dirty="0"/>
              <a:t>Folk Art- </a:t>
            </a:r>
            <a:r>
              <a:rPr lang="en-IN" sz="3600"/>
              <a:t>Classical Art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3829363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8F73CD-6E79-40DC-9F00-F69E8C88AD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838200"/>
            <a:ext cx="3581401" cy="5257800"/>
          </a:xfrm>
        </p:spPr>
      </p:pic>
      <p:pic>
        <p:nvPicPr>
          <p:cNvPr id="7" name="Picture 6" descr="A picture containing text, tree, fabric, family&#10;&#10;Description automatically generated">
            <a:extLst>
              <a:ext uri="{FF2B5EF4-FFF2-40B4-BE49-F238E27FC236}">
                <a16:creationId xmlns:a16="http://schemas.microsoft.com/office/drawing/2014/main" id="{2AD74C7B-D529-47B9-ACCA-7B25EAA29D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838200"/>
            <a:ext cx="3711191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965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</TotalTime>
  <Words>223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       Types of plays according to Rasa </vt:lpstr>
      <vt:lpstr>PowerPoint Presentation</vt:lpstr>
      <vt:lpstr>PowerPoint Presentation</vt:lpstr>
      <vt:lpstr>Sequence of the Story/Plot</vt:lpstr>
      <vt:lpstr>Type of Abhinaya (Acting)  There are four kinds of Abhinaya as follows: </vt:lpstr>
      <vt:lpstr>PowerPoint Presentation</vt:lpstr>
      <vt:lpstr>PowerPoint Presentation</vt:lpstr>
    </vt:vector>
  </TitlesOfParts>
  <Company>HKRG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Drama </dc:title>
  <dc:creator>Guest</dc:creator>
  <cp:lastModifiedBy>Jugal Chutia</cp:lastModifiedBy>
  <cp:revision>31</cp:revision>
  <dcterms:created xsi:type="dcterms:W3CDTF">2021-02-10T05:04:32Z</dcterms:created>
  <dcterms:modified xsi:type="dcterms:W3CDTF">2021-02-12T05:58:18Z</dcterms:modified>
</cp:coreProperties>
</file>