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8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F201C-5697-4FC2-91E6-834E640A7B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8840C-D75F-4F3F-BD13-D05846E7EC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840C-D75F-4F3F-BD13-D05846E7EC5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2F0F-F5EF-4F7F-857B-57436608FE5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62AC7A9-7FA6-4FDA-8BE6-87C0E499B8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642918"/>
            <a:ext cx="6423914" cy="2262189"/>
          </a:xfrm>
        </p:spPr>
        <p:txBody>
          <a:bodyPr/>
          <a:lstStyle/>
          <a:p>
            <a:r>
              <a:rPr lang="en-IN" sz="3600" b="1" dirty="0"/>
              <a:t>DEVELOPMENTAL PSYCHOLOGY-MEANING,NEED AND IMPORTANCE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IN" sz="14400" dirty="0"/>
              <a:t>PRE</a:t>
            </a:r>
            <a:r>
              <a:rPr lang="en-US" altLang="en-IN" sz="14400" dirty="0"/>
              <a:t>PARED</a:t>
            </a:r>
            <a:r>
              <a:rPr lang="en-IN" sz="14400" dirty="0"/>
              <a:t> BY- </a:t>
            </a:r>
          </a:p>
          <a:p>
            <a:r>
              <a:rPr lang="en-IN" sz="14400" dirty="0"/>
              <a:t>HALIMA ABDUL MATIN</a:t>
            </a:r>
            <a:endParaRPr lang="en-US" sz="14400" dirty="0"/>
          </a:p>
          <a:p>
            <a:endParaRPr lang="en-US" dirty="0"/>
          </a:p>
          <a:p>
            <a:endParaRPr lang="en-US" i="1" dirty="0"/>
          </a:p>
          <a:p>
            <a:r>
              <a:rPr lang="en-US" i="1" dirty="0"/>
              <a:t>     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Need and Importance of studying Developmental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Knowledge of developmental psychology is important for better counseling and guidance.</a:t>
            </a:r>
          </a:p>
          <a:p>
            <a:r>
              <a:rPr lang="en-US" sz="2400" dirty="0"/>
              <a:t>Knowledge of developmental psychology is also important for understanding the underlying causes of crime and delinquency among individuals.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0" y="4945380"/>
            <a:ext cx="3219450" cy="18014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Developmental psychology is a special field of psychology which studies human behavior ; helps in identifying individual differences . It also helps in preventing mental illness. Moreover developmental psychology can help to understand the psycho-physical causes underlying mental illness and suggest measures for proper adjustment and development.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548680"/>
            <a:ext cx="7924801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Approach To Developmental Psychology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714348" y="2143116"/>
            <a:ext cx="3324252" cy="3734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Understanding Developmental Psychology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4961" y="2160590"/>
            <a:ext cx="3390896" cy="1484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Understanding psychology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54961" y="3963124"/>
            <a:ext cx="3319458" cy="1410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Understanding development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of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vert270"/>
          <a:lstStyle/>
          <a:p>
            <a:pPr>
              <a:buNone/>
            </a:pPr>
            <a:r>
              <a:rPr lang="en-US" dirty="0"/>
              <a:t>        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</a:t>
            </a:r>
            <a:r>
              <a:rPr lang="en-US" sz="2400" b="1" dirty="0"/>
              <a:t>LATIN WORDS</a:t>
            </a:r>
          </a:p>
        </p:txBody>
      </p:sp>
      <p:sp>
        <p:nvSpPr>
          <p:cNvPr id="4" name="Oval 3"/>
          <p:cNvSpPr/>
          <p:nvPr/>
        </p:nvSpPr>
        <p:spPr>
          <a:xfrm>
            <a:off x="2743201" y="2286000"/>
            <a:ext cx="2044823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“</a:t>
            </a:r>
            <a:r>
              <a:rPr lang="en-US" b="1" dirty="0">
                <a:solidFill>
                  <a:schemeClr val="tx1"/>
                </a:solidFill>
              </a:rPr>
              <a:t>Psyche”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Meaning  soul/mind</a:t>
            </a:r>
          </a:p>
        </p:txBody>
      </p:sp>
      <p:sp>
        <p:nvSpPr>
          <p:cNvPr id="5" name="Oval 4"/>
          <p:cNvSpPr/>
          <p:nvPr/>
        </p:nvSpPr>
        <p:spPr>
          <a:xfrm>
            <a:off x="2895600" y="4267200"/>
            <a:ext cx="1964432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“Logos”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Meaning “study of”</a:t>
            </a:r>
          </a:p>
        </p:txBody>
      </p:sp>
      <p:sp>
        <p:nvSpPr>
          <p:cNvPr id="6" name="Oval 5"/>
          <p:cNvSpPr/>
          <p:nvPr/>
        </p:nvSpPr>
        <p:spPr>
          <a:xfrm>
            <a:off x="6012160" y="2420888"/>
            <a:ext cx="3131840" cy="3096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Etymological meaning of Psychology is study of soul or mind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768598" y="35523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581400" y="3657600"/>
            <a:ext cx="3048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2133600" y="2667000"/>
            <a:ext cx="841248" cy="213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1930400"/>
            <a:ext cx="3657600" cy="332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Development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2030" y="2057400"/>
            <a:ext cx="3657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More or less predictable changes in behavior associated with increasing age.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319315" y="3147485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Developmental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30400"/>
            <a:ext cx="8210873" cy="473896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dirty="0"/>
              <a:t> A field of psychology that focuses on development across the life span is known as Developmental Psychology.</a:t>
            </a:r>
          </a:p>
          <a:p>
            <a:r>
              <a:rPr lang="en-US" sz="2400" dirty="0"/>
              <a:t>It examines the physical, mental and social changes that occurs throughout the life cycle.</a:t>
            </a:r>
          </a:p>
          <a:p>
            <a:r>
              <a:rPr lang="en-US" sz="2400" dirty="0"/>
              <a:t>It is the scientific study of biological , social , and personal development across the life span.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DE08C-475F-840E-02CC-3E41F9092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941168"/>
            <a:ext cx="5905500" cy="1711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8354888" cy="936104"/>
          </a:xfrm>
        </p:spPr>
        <p:txBody>
          <a:bodyPr>
            <a:normAutofit/>
          </a:bodyPr>
          <a:lstStyle/>
          <a:p>
            <a:r>
              <a:rPr lang="en-US" dirty="0"/>
              <a:t>Concept of Developmental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40768"/>
            <a:ext cx="8354889" cy="5256584"/>
          </a:xfrm>
        </p:spPr>
        <p:txBody>
          <a:bodyPr>
            <a:normAutofit/>
          </a:bodyPr>
          <a:lstStyle/>
          <a:p>
            <a:r>
              <a:rPr lang="en-US" sz="2400" dirty="0"/>
              <a:t>Developmental psychology is an important branch of psychology. </a:t>
            </a:r>
          </a:p>
          <a:p>
            <a:r>
              <a:rPr lang="en-US" sz="2400" dirty="0"/>
              <a:t>It is a scientific approach which aims  to explain growth , change and consistency through the lifespan . </a:t>
            </a:r>
          </a:p>
          <a:p>
            <a:r>
              <a:rPr lang="en-US" sz="2400" dirty="0"/>
              <a:t>It studies human beings from womb to tomb. </a:t>
            </a:r>
          </a:p>
          <a:p>
            <a:r>
              <a:rPr lang="en-US" sz="2400" dirty="0"/>
              <a:t>It also studies how and why human being changes over their whole life.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515F2-880E-9648-494F-9361A7189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437112"/>
            <a:ext cx="7850834" cy="23589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29005"/>
            <a:ext cx="7850832" cy="5596339"/>
          </a:xfrm>
        </p:spPr>
        <p:txBody>
          <a:bodyPr/>
          <a:lstStyle/>
          <a:p>
            <a:r>
              <a:rPr lang="en-US" sz="2400" dirty="0">
                <a:sym typeface="+mn-ea"/>
              </a:rPr>
              <a:t> It covers the physical and perceptual development after birth , rapid growth during early stages of life , social, moral, emotional and cognitive development during childhood.</a:t>
            </a:r>
          </a:p>
          <a:p>
            <a:r>
              <a:rPr lang="en-US" sz="2400" dirty="0">
                <a:sym typeface="+mn-ea"/>
              </a:rPr>
              <a:t> It also covers the way children think about the world and changes over time.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60EBEA-C1B5-74E8-F192-F47194B68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45024"/>
            <a:ext cx="734677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Need and Importance of Studying Developmental Psychology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4191001" cy="3880773"/>
          </a:xfrm>
        </p:spPr>
        <p:txBody>
          <a:bodyPr>
            <a:normAutofit/>
          </a:bodyPr>
          <a:lstStyle/>
          <a:p>
            <a:r>
              <a:rPr lang="en-US" sz="2400" dirty="0"/>
              <a:t>To identify innate talents among individuals.</a:t>
            </a:r>
          </a:p>
          <a:p>
            <a:r>
              <a:rPr lang="en-US" sz="2400" dirty="0"/>
              <a:t>To examine if a child has some developmental disability.</a:t>
            </a:r>
          </a:p>
          <a:p>
            <a:r>
              <a:rPr lang="en-US" sz="2400" dirty="0"/>
              <a:t>To understand and recognize individual difference in the course of human development.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-4929" t="-110" r="4929" b="-10489"/>
          <a:stretch>
            <a:fillRect/>
          </a:stretch>
        </p:blipFill>
        <p:spPr>
          <a:xfrm>
            <a:off x="4800600" y="2057400"/>
            <a:ext cx="26670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ym typeface="+mn-ea"/>
              </a:rPr>
              <a:t>Need and Importance of Studying Developmental Psychology </a:t>
            </a:r>
            <a:br>
              <a:rPr lang="en-US" dirty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ym typeface="+mn-ea"/>
              </a:rPr>
              <a:t>To understand the role of nature and nurture in development.</a:t>
            </a:r>
            <a:endParaRPr lang="en-US" sz="2400" dirty="0"/>
          </a:p>
          <a:p>
            <a:r>
              <a:rPr lang="en-US" sz="2400" dirty="0">
                <a:sym typeface="+mn-ea"/>
              </a:rPr>
              <a:t>To study how different skills are acquired and how help can be provided in this regard.</a:t>
            </a:r>
          </a:p>
          <a:p>
            <a:r>
              <a:rPr lang="en-US" sz="2400" dirty="0">
                <a:sym typeface="+mn-ea"/>
              </a:rPr>
              <a:t> To understand the behavior of man.</a:t>
            </a:r>
          </a:p>
          <a:p>
            <a:r>
              <a:rPr lang="en-US" sz="2400" dirty="0">
                <a:sym typeface="+mn-ea"/>
              </a:rPr>
              <a:t>To understand the mental health of individual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408</Words>
  <Application>Microsoft Office PowerPoint</Application>
  <PresentationFormat>On-screen Show (4:3)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DEVELOPMENTAL PSYCHOLOGY-MEANING,NEED AND IMPORTANCE</vt:lpstr>
      <vt:lpstr>Our Approach To Developmental Psychology</vt:lpstr>
      <vt:lpstr>Understanding of Psychology</vt:lpstr>
      <vt:lpstr>Understanding  Development</vt:lpstr>
      <vt:lpstr>Concept of Developmental Psychology</vt:lpstr>
      <vt:lpstr>Concept of Developmental Psychology</vt:lpstr>
      <vt:lpstr>PowerPoint Presentation</vt:lpstr>
      <vt:lpstr>Need and Importance of Studying Developmental Psychology </vt:lpstr>
      <vt:lpstr>Need and Importance of Studying Developmental Psychology  </vt:lpstr>
      <vt:lpstr>Need and Importance of studying Developmental Psychology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Assignment on Paper. 3</dc:title>
  <dc:creator>user</dc:creator>
  <cp:lastModifiedBy>Halima Abdul Matin Matin</cp:lastModifiedBy>
  <cp:revision>30</cp:revision>
  <dcterms:created xsi:type="dcterms:W3CDTF">2020-07-06T19:44:00Z</dcterms:created>
  <dcterms:modified xsi:type="dcterms:W3CDTF">2024-09-13T05:16:18Z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11071574A89942138633A403EE33D11B</vt:lpwstr>
  </property>
  <property fmtid="{D5CDD505-2E9C-101B-9397-08002B2CF9AE}" pid="3" name="KSOProductBuildVer">
    <vt:lpwstr>1033-11.2.0.11254</vt:lpwstr>
  </property>
</Properties>
</file>