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2.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4014" r:id="rId1"/>
    <p:sldMasterId id="2147484044" r:id="rId2"/>
    <p:sldMasterId id="2147484195" r:id="rId3"/>
  </p:sldMasterIdLst>
  <p:notesMasterIdLst>
    <p:notesMasterId r:id="rId17"/>
  </p:notesMasterIdLst>
  <p:sldIdLst>
    <p:sldId id="256" r:id="rId4"/>
    <p:sldId id="313" r:id="rId5"/>
    <p:sldId id="312" r:id="rId6"/>
    <p:sldId id="308" r:id="rId7"/>
    <p:sldId id="309" r:id="rId8"/>
    <p:sldId id="310" r:id="rId9"/>
    <p:sldId id="311" r:id="rId10"/>
    <p:sldId id="314" r:id="rId11"/>
    <p:sldId id="315" r:id="rId12"/>
    <p:sldId id="316" r:id="rId13"/>
    <p:sldId id="317" r:id="rId14"/>
    <p:sldId id="307" r:id="rId15"/>
    <p:sldId id="263" r:id="rId16"/>
  </p:sldIdLst>
  <p:sldSz cx="9144000" cy="5143500" type="screen16x9"/>
  <p:notesSz cx="6858000" cy="9144000"/>
  <p:embeddedFontLst>
    <p:embeddedFont>
      <p:font typeface="Asap" panose="020B0604020202020204" charset="0"/>
      <p:regular r:id="rId18"/>
      <p:bold r:id="rId19"/>
      <p:italic r:id="rId20"/>
      <p:boldItalic r:id="rId21"/>
    </p:embeddedFont>
    <p:embeddedFont>
      <p:font typeface="DM Sans" pitchFamily="2" charset="0"/>
      <p:regular r:id="rId22"/>
      <p:bold r:id="rId23"/>
      <p:italic r:id="rId24"/>
      <p:boldItalic r:id="rId25"/>
    </p:embeddedFont>
    <p:embeddedFont>
      <p:font typeface="Gill Sans MT" panose="020B0502020104020203" pitchFamily="34" charset="0"/>
      <p:regular r:id="rId26"/>
      <p:bold r:id="rId27"/>
      <p:italic r:id="rId28"/>
      <p:boldItalic r:id="rId29"/>
    </p:embeddedFont>
    <p:embeddedFont>
      <p:font typeface="Nunito Light" pitchFamily="2" charset="0"/>
      <p:regular r:id="rId30"/>
      <p:italic r:id="rId31"/>
    </p:embeddedFont>
    <p:embeddedFont>
      <p:font typeface="PT Sans" panose="020B0503020203020204" pitchFamily="34" charset="0"/>
      <p:regular r:id="rId32"/>
      <p:bold r:id="rId33"/>
      <p:italic r:id="rId34"/>
      <p:boldItalic r:id="rId35"/>
    </p:embeddedFont>
    <p:embeddedFont>
      <p:font typeface="Roboto Condensed Light" panose="02000000000000000000" pitchFamily="2" charset="0"/>
      <p:regular r:id="rId36"/>
      <p:italic r:id="rId37"/>
    </p:embeddedFont>
    <p:embeddedFont>
      <p:font typeface="Titillium Web"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A1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1318B9B-244B-4213-BC95-9E9491C11613}">
  <a:tblStyle styleId="{B1318B9B-244B-4213-BC95-9E9491C11613}"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font" Target="fonts/font1.fntdata"/><Relationship Id="rId26" Type="http://schemas.openxmlformats.org/officeDocument/2006/relationships/font" Target="fonts/font9.fntdata"/><Relationship Id="rId39" Type="http://schemas.openxmlformats.org/officeDocument/2006/relationships/font" Target="fonts/font22.fntdata"/><Relationship Id="rId21" Type="http://schemas.openxmlformats.org/officeDocument/2006/relationships/font" Target="fonts/font4.fntdata"/><Relationship Id="rId34" Type="http://schemas.openxmlformats.org/officeDocument/2006/relationships/font" Target="fonts/font17.fntdata"/><Relationship Id="rId42" Type="http://schemas.openxmlformats.org/officeDocument/2006/relationships/presProps" Target="pres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font" Target="fonts/font12.fntdata"/><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font" Target="fonts/font7.fntdata"/><Relationship Id="rId32" Type="http://schemas.openxmlformats.org/officeDocument/2006/relationships/font" Target="fonts/font15.fntdata"/><Relationship Id="rId37" Type="http://schemas.openxmlformats.org/officeDocument/2006/relationships/font" Target="fonts/font20.fntdata"/><Relationship Id="rId40" Type="http://schemas.openxmlformats.org/officeDocument/2006/relationships/font" Target="fonts/font23.fntdata"/><Relationship Id="rId45"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font" Target="fonts/font6.fntdata"/><Relationship Id="rId28" Type="http://schemas.openxmlformats.org/officeDocument/2006/relationships/font" Target="fonts/font11.fntdata"/><Relationship Id="rId36" Type="http://schemas.openxmlformats.org/officeDocument/2006/relationships/font" Target="fonts/font19.fntdata"/><Relationship Id="rId10" Type="http://schemas.openxmlformats.org/officeDocument/2006/relationships/slide" Target="slides/slide7.xml"/><Relationship Id="rId19" Type="http://schemas.openxmlformats.org/officeDocument/2006/relationships/font" Target="fonts/font2.fntdata"/><Relationship Id="rId31" Type="http://schemas.openxmlformats.org/officeDocument/2006/relationships/font" Target="fonts/font14.fntdata"/><Relationship Id="rId4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font" Target="fonts/font5.fntdata"/><Relationship Id="rId27" Type="http://schemas.openxmlformats.org/officeDocument/2006/relationships/font" Target="fonts/font10.fntdata"/><Relationship Id="rId30" Type="http://schemas.openxmlformats.org/officeDocument/2006/relationships/font" Target="fonts/font13.fntdata"/><Relationship Id="rId35" Type="http://schemas.openxmlformats.org/officeDocument/2006/relationships/font" Target="fonts/font18.fntdata"/><Relationship Id="rId43" Type="http://schemas.openxmlformats.org/officeDocument/2006/relationships/viewProps" Target="view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font" Target="fonts/font16.fntdata"/><Relationship Id="rId38" Type="http://schemas.openxmlformats.org/officeDocument/2006/relationships/font" Target="fonts/font21.fntdata"/><Relationship Id="rId20" Type="http://schemas.openxmlformats.org/officeDocument/2006/relationships/font" Target="fonts/font3.fntdata"/><Relationship Id="rId41" Type="http://schemas.openxmlformats.org/officeDocument/2006/relationships/font" Target="fonts/font2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3937503911"/>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ed6ae3509f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8" name="Google Shape;278;ged6ae3509f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6729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127b7eb40c9_0_1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8" name="Google Shape;728;g127b7eb40c9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427557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bit.ly/2TyoMsr" TargetMode="External"/><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4" Type="http://schemas.openxmlformats.org/officeDocument/2006/relationships/hyperlink" Target="http://bit.ly/2TtBDfr" TargetMode="Externa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9" name="Google Shape;9;p2"/>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 name="Google Shape;10;p2"/>
          <p:cNvSpPr txBox="1">
            <a:spLocks noGrp="1"/>
          </p:cNvSpPr>
          <p:nvPr>
            <p:ph type="ctrTitle"/>
          </p:nvPr>
        </p:nvSpPr>
        <p:spPr>
          <a:xfrm>
            <a:off x="928350" y="1524476"/>
            <a:ext cx="7287300" cy="1627200"/>
          </a:xfrm>
          <a:prstGeom prst="rect">
            <a:avLst/>
          </a:prstGeom>
          <a:noFill/>
        </p:spPr>
        <p:txBody>
          <a:bodyPr spcFirstLastPara="1" wrap="square" lIns="91425" tIns="91425" rIns="91425" bIns="91425" anchor="ctr" anchorCtr="0">
            <a:noAutofit/>
          </a:bodyPr>
          <a:lstStyle>
            <a:lvl1pPr lvl="0">
              <a:lnSpc>
                <a:spcPct val="85000"/>
              </a:lnSpc>
              <a:spcBef>
                <a:spcPts val="0"/>
              </a:spcBef>
              <a:spcAft>
                <a:spcPts val="0"/>
              </a:spcAft>
              <a:buSzPts val="4500"/>
              <a:buFont typeface="Loved by the King"/>
              <a:buNone/>
              <a:defRPr sz="6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r>
              <a:rPr lang="en-US"/>
              <a:t>Click to edit Master title style</a:t>
            </a:r>
            <a:endParaRPr/>
          </a:p>
        </p:txBody>
      </p:sp>
      <p:sp>
        <p:nvSpPr>
          <p:cNvPr id="11" name="Google Shape;11;p2"/>
          <p:cNvSpPr txBox="1">
            <a:spLocks noGrp="1"/>
          </p:cNvSpPr>
          <p:nvPr>
            <p:ph type="subTitle" idx="1"/>
          </p:nvPr>
        </p:nvSpPr>
        <p:spPr>
          <a:xfrm>
            <a:off x="928050" y="3253324"/>
            <a:ext cx="7287900" cy="365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2025726714"/>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46"/>
        <p:cNvGrpSpPr/>
        <p:nvPr/>
      </p:nvGrpSpPr>
      <p:grpSpPr>
        <a:xfrm>
          <a:off x="0" y="0"/>
          <a:ext cx="0" cy="0"/>
          <a:chOff x="0" y="0"/>
          <a:chExt cx="0" cy="0"/>
        </a:xfrm>
      </p:grpSpPr>
      <p:sp>
        <p:nvSpPr>
          <p:cNvPr id="47" name="Google Shape;47;p11"/>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11"/>
          <p:cNvSpPr txBox="1">
            <a:spLocks noGrp="1"/>
          </p:cNvSpPr>
          <p:nvPr>
            <p:ph type="title" hasCustomPrompt="1"/>
          </p:nvPr>
        </p:nvSpPr>
        <p:spPr>
          <a:xfrm>
            <a:off x="998550" y="1745221"/>
            <a:ext cx="7146900" cy="1134300"/>
          </a:xfrm>
          <a:prstGeom prst="rect">
            <a:avLst/>
          </a:prstGeom>
        </p:spPr>
        <p:txBody>
          <a:bodyPr spcFirstLastPara="1" wrap="square" lIns="91425" tIns="91425" rIns="91425" bIns="91425" anchor="ctr" anchorCtr="0">
            <a:noAutofit/>
          </a:bodyPr>
          <a:lstStyle>
            <a:lvl1pPr lvl="0" algn="ctr">
              <a:spcBef>
                <a:spcPts val="0"/>
              </a:spcBef>
              <a:spcAft>
                <a:spcPts val="0"/>
              </a:spcAft>
              <a:buSzPts val="9600"/>
              <a:buNone/>
              <a:defRPr sz="10000"/>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49" name="Google Shape;49;p11"/>
          <p:cNvSpPr txBox="1">
            <a:spLocks noGrp="1"/>
          </p:cNvSpPr>
          <p:nvPr>
            <p:ph type="subTitle" idx="1"/>
          </p:nvPr>
        </p:nvSpPr>
        <p:spPr>
          <a:xfrm>
            <a:off x="996750" y="3038279"/>
            <a:ext cx="7150500" cy="3600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1700"/>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r>
              <a:rPr lang="en-US"/>
              <a:t>Click to edit Master subtitle style</a:t>
            </a:r>
            <a:endParaRPr/>
          </a:p>
        </p:txBody>
      </p:sp>
    </p:spTree>
    <p:extLst>
      <p:ext uri="{BB962C8B-B14F-4D97-AF65-F5344CB8AC3E}">
        <p14:creationId xmlns:p14="http://schemas.microsoft.com/office/powerpoint/2010/main" val="24086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50"/>
        <p:cNvGrpSpPr/>
        <p:nvPr/>
      </p:nvGrpSpPr>
      <p:grpSpPr>
        <a:xfrm>
          <a:off x="0" y="0"/>
          <a:ext cx="0" cy="0"/>
          <a:chOff x="0" y="0"/>
          <a:chExt cx="0" cy="0"/>
        </a:xfrm>
      </p:grpSpPr>
    </p:spTree>
    <p:extLst>
      <p:ext uri="{BB962C8B-B14F-4D97-AF65-F5344CB8AC3E}">
        <p14:creationId xmlns:p14="http://schemas.microsoft.com/office/powerpoint/2010/main" val="12232469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spTree>
      <p:nvGrpSpPr>
        <p:cNvPr id="1" name="Shape 51"/>
        <p:cNvGrpSpPr/>
        <p:nvPr/>
      </p:nvGrpSpPr>
      <p:grpSpPr>
        <a:xfrm>
          <a:off x="0" y="0"/>
          <a:ext cx="0" cy="0"/>
          <a:chOff x="0" y="0"/>
          <a:chExt cx="0" cy="0"/>
        </a:xfrm>
      </p:grpSpPr>
      <p:sp>
        <p:nvSpPr>
          <p:cNvPr id="52" name="Google Shape;52;p13"/>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13"/>
          <p:cNvSpPr txBox="1">
            <a:spLocks noGrp="1"/>
          </p:cNvSpPr>
          <p:nvPr>
            <p:ph type="title"/>
          </p:nvPr>
        </p:nvSpPr>
        <p:spPr>
          <a:xfrm>
            <a:off x="1638086" y="1242775"/>
            <a:ext cx="2914200" cy="365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54" name="Google Shape;54;p13"/>
          <p:cNvSpPr txBox="1">
            <a:spLocks noGrp="1"/>
          </p:cNvSpPr>
          <p:nvPr>
            <p:ph type="subTitle" idx="1"/>
          </p:nvPr>
        </p:nvSpPr>
        <p:spPr>
          <a:xfrm>
            <a:off x="1638075" y="1608925"/>
            <a:ext cx="2912400" cy="457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55" name="Google Shape;55;p13"/>
          <p:cNvSpPr txBox="1">
            <a:spLocks noGrp="1"/>
          </p:cNvSpPr>
          <p:nvPr>
            <p:ph type="title" idx="2"/>
          </p:nvPr>
        </p:nvSpPr>
        <p:spPr>
          <a:xfrm>
            <a:off x="1638086" y="3653154"/>
            <a:ext cx="2918700" cy="365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56" name="Google Shape;56;p13"/>
          <p:cNvSpPr txBox="1">
            <a:spLocks noGrp="1"/>
          </p:cNvSpPr>
          <p:nvPr>
            <p:ph type="subTitle" idx="3"/>
          </p:nvPr>
        </p:nvSpPr>
        <p:spPr>
          <a:xfrm>
            <a:off x="1638075" y="4019965"/>
            <a:ext cx="2912400" cy="457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57" name="Google Shape;57;p13"/>
          <p:cNvSpPr txBox="1">
            <a:spLocks noGrp="1"/>
          </p:cNvSpPr>
          <p:nvPr>
            <p:ph type="title" idx="4"/>
          </p:nvPr>
        </p:nvSpPr>
        <p:spPr>
          <a:xfrm flipH="1">
            <a:off x="5478107" y="1242779"/>
            <a:ext cx="2912400" cy="365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58" name="Google Shape;58;p13"/>
          <p:cNvSpPr txBox="1">
            <a:spLocks noGrp="1"/>
          </p:cNvSpPr>
          <p:nvPr>
            <p:ph type="subTitle" idx="5"/>
          </p:nvPr>
        </p:nvSpPr>
        <p:spPr>
          <a:xfrm flipH="1">
            <a:off x="5478074" y="1608925"/>
            <a:ext cx="2912400" cy="457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59" name="Google Shape;59;p13"/>
          <p:cNvSpPr txBox="1">
            <a:spLocks noGrp="1"/>
          </p:cNvSpPr>
          <p:nvPr>
            <p:ph type="title" idx="6" hasCustomPrompt="1"/>
          </p:nvPr>
        </p:nvSpPr>
        <p:spPr>
          <a:xfrm>
            <a:off x="749032" y="1242784"/>
            <a:ext cx="822900" cy="822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0" name="Google Shape;60;p13"/>
          <p:cNvSpPr txBox="1">
            <a:spLocks noGrp="1"/>
          </p:cNvSpPr>
          <p:nvPr>
            <p:ph type="title" idx="7" hasCustomPrompt="1"/>
          </p:nvPr>
        </p:nvSpPr>
        <p:spPr>
          <a:xfrm flipH="1">
            <a:off x="4579905" y="1242784"/>
            <a:ext cx="822900" cy="822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1" name="Google Shape;61;p13"/>
          <p:cNvSpPr txBox="1">
            <a:spLocks noGrp="1"/>
          </p:cNvSpPr>
          <p:nvPr>
            <p:ph type="title" idx="8" hasCustomPrompt="1"/>
          </p:nvPr>
        </p:nvSpPr>
        <p:spPr>
          <a:xfrm>
            <a:off x="749032" y="3653159"/>
            <a:ext cx="822900" cy="822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62" name="Google Shape;62;p13"/>
          <p:cNvSpPr txBox="1">
            <a:spLocks noGrp="1"/>
          </p:cNvSpPr>
          <p:nvPr>
            <p:ph type="title" idx="9"/>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63" name="Google Shape;63;p13"/>
          <p:cNvSpPr txBox="1">
            <a:spLocks noGrp="1"/>
          </p:cNvSpPr>
          <p:nvPr>
            <p:ph type="title" idx="13"/>
          </p:nvPr>
        </p:nvSpPr>
        <p:spPr>
          <a:xfrm>
            <a:off x="1638086" y="2449446"/>
            <a:ext cx="2914200" cy="365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64" name="Google Shape;64;p13"/>
          <p:cNvSpPr txBox="1">
            <a:spLocks noGrp="1"/>
          </p:cNvSpPr>
          <p:nvPr>
            <p:ph type="subTitle" idx="14"/>
          </p:nvPr>
        </p:nvSpPr>
        <p:spPr>
          <a:xfrm>
            <a:off x="1638076" y="2816826"/>
            <a:ext cx="2912400" cy="457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65" name="Google Shape;65;p13"/>
          <p:cNvSpPr txBox="1">
            <a:spLocks noGrp="1"/>
          </p:cNvSpPr>
          <p:nvPr>
            <p:ph type="title" idx="15"/>
          </p:nvPr>
        </p:nvSpPr>
        <p:spPr>
          <a:xfrm>
            <a:off x="5478068" y="3653154"/>
            <a:ext cx="2916900" cy="365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66" name="Google Shape;66;p13"/>
          <p:cNvSpPr txBox="1">
            <a:spLocks noGrp="1"/>
          </p:cNvSpPr>
          <p:nvPr>
            <p:ph type="subTitle" idx="16"/>
          </p:nvPr>
        </p:nvSpPr>
        <p:spPr>
          <a:xfrm>
            <a:off x="5478075" y="4019965"/>
            <a:ext cx="2912400" cy="457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67" name="Google Shape;67;p13"/>
          <p:cNvSpPr txBox="1">
            <a:spLocks noGrp="1"/>
          </p:cNvSpPr>
          <p:nvPr>
            <p:ph type="title" idx="17"/>
          </p:nvPr>
        </p:nvSpPr>
        <p:spPr>
          <a:xfrm flipH="1">
            <a:off x="5478107" y="2449446"/>
            <a:ext cx="2912400" cy="365700"/>
          </a:xfrm>
          <a:prstGeom prst="rect">
            <a:avLst/>
          </a:prstGeom>
          <a:ln>
            <a:noFill/>
          </a:ln>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68" name="Google Shape;68;p13"/>
          <p:cNvSpPr txBox="1">
            <a:spLocks noGrp="1"/>
          </p:cNvSpPr>
          <p:nvPr>
            <p:ph type="subTitle" idx="18"/>
          </p:nvPr>
        </p:nvSpPr>
        <p:spPr>
          <a:xfrm flipH="1">
            <a:off x="5478075" y="2816826"/>
            <a:ext cx="2912400" cy="457200"/>
          </a:xfrm>
          <a:prstGeom prst="rect">
            <a:avLst/>
          </a:prstGeom>
          <a:ln>
            <a:noFill/>
          </a:ln>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69" name="Google Shape;69;p13"/>
          <p:cNvSpPr txBox="1">
            <a:spLocks noGrp="1"/>
          </p:cNvSpPr>
          <p:nvPr>
            <p:ph type="title" idx="19" hasCustomPrompt="1"/>
          </p:nvPr>
        </p:nvSpPr>
        <p:spPr>
          <a:xfrm>
            <a:off x="749032" y="2449451"/>
            <a:ext cx="822900" cy="822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0" name="Google Shape;70;p13"/>
          <p:cNvSpPr txBox="1">
            <a:spLocks noGrp="1"/>
          </p:cNvSpPr>
          <p:nvPr>
            <p:ph type="title" idx="20" hasCustomPrompt="1"/>
          </p:nvPr>
        </p:nvSpPr>
        <p:spPr>
          <a:xfrm flipH="1">
            <a:off x="4579905" y="2449451"/>
            <a:ext cx="822900" cy="822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
        <p:nvSpPr>
          <p:cNvPr id="71" name="Google Shape;71;p13"/>
          <p:cNvSpPr txBox="1">
            <a:spLocks noGrp="1"/>
          </p:cNvSpPr>
          <p:nvPr>
            <p:ph type="title" idx="21" hasCustomPrompt="1"/>
          </p:nvPr>
        </p:nvSpPr>
        <p:spPr>
          <a:xfrm>
            <a:off x="4579905" y="3653159"/>
            <a:ext cx="822900" cy="822900"/>
          </a:xfrm>
          <a:prstGeom prst="rect">
            <a:avLst/>
          </a:prstGeom>
          <a:ln>
            <a:noFill/>
          </a:ln>
        </p:spPr>
        <p:txBody>
          <a:bodyPr spcFirstLastPara="1" wrap="square" lIns="91425" tIns="91425" rIns="91425" bIns="91425" anchor="ctr" anchorCtr="0">
            <a:noAutofit/>
          </a:bodyPr>
          <a:lstStyle>
            <a:lvl1pPr lvl="0" rtl="0">
              <a:spcBef>
                <a:spcPts val="0"/>
              </a:spcBef>
              <a:spcAft>
                <a:spcPts val="0"/>
              </a:spcAft>
              <a:buSzPts val="3000"/>
              <a:buNone/>
              <a:defRPr sz="2500">
                <a:solidFill>
                  <a:schemeClr val="dk2"/>
                </a:solidFill>
              </a:defRPr>
            </a:lvl1pPr>
            <a:lvl2pPr lvl="1" rtl="0">
              <a:spcBef>
                <a:spcPts val="0"/>
              </a:spcBef>
              <a:spcAft>
                <a:spcPts val="0"/>
              </a:spcAft>
              <a:buSzPts val="3000"/>
              <a:buNone/>
              <a:defRPr sz="3000"/>
            </a:lvl2pPr>
            <a:lvl3pPr lvl="2" rtl="0">
              <a:spcBef>
                <a:spcPts val="0"/>
              </a:spcBef>
              <a:spcAft>
                <a:spcPts val="0"/>
              </a:spcAft>
              <a:buSzPts val="3000"/>
              <a:buNone/>
              <a:defRPr sz="3000"/>
            </a:lvl3pPr>
            <a:lvl4pPr lvl="3" rtl="0">
              <a:spcBef>
                <a:spcPts val="0"/>
              </a:spcBef>
              <a:spcAft>
                <a:spcPts val="0"/>
              </a:spcAft>
              <a:buSzPts val="3000"/>
              <a:buNone/>
              <a:defRPr sz="3000"/>
            </a:lvl4pPr>
            <a:lvl5pPr lvl="4" rtl="0">
              <a:spcBef>
                <a:spcPts val="0"/>
              </a:spcBef>
              <a:spcAft>
                <a:spcPts val="0"/>
              </a:spcAft>
              <a:buSzPts val="3000"/>
              <a:buNone/>
              <a:defRPr sz="3000"/>
            </a:lvl5pPr>
            <a:lvl6pPr lvl="5" rtl="0">
              <a:spcBef>
                <a:spcPts val="0"/>
              </a:spcBef>
              <a:spcAft>
                <a:spcPts val="0"/>
              </a:spcAft>
              <a:buSzPts val="3000"/>
              <a:buNone/>
              <a:defRPr sz="3000"/>
            </a:lvl6pPr>
            <a:lvl7pPr lvl="6" rtl="0">
              <a:spcBef>
                <a:spcPts val="0"/>
              </a:spcBef>
              <a:spcAft>
                <a:spcPts val="0"/>
              </a:spcAft>
              <a:buSzPts val="3000"/>
              <a:buNone/>
              <a:defRPr sz="3000"/>
            </a:lvl7pPr>
            <a:lvl8pPr lvl="7" rtl="0">
              <a:spcBef>
                <a:spcPts val="0"/>
              </a:spcBef>
              <a:spcAft>
                <a:spcPts val="0"/>
              </a:spcAft>
              <a:buSzPts val="3000"/>
              <a:buNone/>
              <a:defRPr sz="3000"/>
            </a:lvl8pPr>
            <a:lvl9pPr lvl="8"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3169701630"/>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2"/>
        <p:cNvGrpSpPr/>
        <p:nvPr/>
      </p:nvGrpSpPr>
      <p:grpSpPr>
        <a:xfrm>
          <a:off x="0" y="0"/>
          <a:ext cx="0" cy="0"/>
          <a:chOff x="0" y="0"/>
          <a:chExt cx="0" cy="0"/>
        </a:xfrm>
      </p:grpSpPr>
      <p:sp>
        <p:nvSpPr>
          <p:cNvPr id="73" name="Google Shape;73;p14"/>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4"/>
          <p:cNvSpPr txBox="1">
            <a:spLocks noGrp="1"/>
          </p:cNvSpPr>
          <p:nvPr>
            <p:ph type="title"/>
          </p:nvPr>
        </p:nvSpPr>
        <p:spPr>
          <a:xfrm>
            <a:off x="1168950" y="3565882"/>
            <a:ext cx="6806100" cy="36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75" name="Google Shape;75;p14"/>
          <p:cNvSpPr txBox="1">
            <a:spLocks noGrp="1"/>
          </p:cNvSpPr>
          <p:nvPr>
            <p:ph type="subTitle" idx="1"/>
          </p:nvPr>
        </p:nvSpPr>
        <p:spPr>
          <a:xfrm>
            <a:off x="1170300" y="1217618"/>
            <a:ext cx="6803400" cy="204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None/>
              <a:defRPr sz="3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29099047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spTree>
      <p:nvGrpSpPr>
        <p:cNvPr id="1" name="Shape 76"/>
        <p:cNvGrpSpPr/>
        <p:nvPr/>
      </p:nvGrpSpPr>
      <p:grpSpPr>
        <a:xfrm>
          <a:off x="0" y="0"/>
          <a:ext cx="0" cy="0"/>
          <a:chOff x="0" y="0"/>
          <a:chExt cx="0" cy="0"/>
        </a:xfrm>
      </p:grpSpPr>
      <p:sp>
        <p:nvSpPr>
          <p:cNvPr id="77" name="Google Shape;77;p15"/>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15"/>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70734909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2">
  <p:cSld name="Title only 2">
    <p:spTree>
      <p:nvGrpSpPr>
        <p:cNvPr id="1" name="Shape 79"/>
        <p:cNvGrpSpPr/>
        <p:nvPr/>
      </p:nvGrpSpPr>
      <p:grpSpPr>
        <a:xfrm>
          <a:off x="0" y="0"/>
          <a:ext cx="0" cy="0"/>
          <a:chOff x="0" y="0"/>
          <a:chExt cx="0" cy="0"/>
        </a:xfrm>
      </p:grpSpPr>
      <p:sp>
        <p:nvSpPr>
          <p:cNvPr id="80" name="Google Shape;80;p16"/>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502874370"/>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
  <p:cSld name="Title and text ">
    <p:spTree>
      <p:nvGrpSpPr>
        <p:cNvPr id="1" name="Shape 82"/>
        <p:cNvGrpSpPr/>
        <p:nvPr/>
      </p:nvGrpSpPr>
      <p:grpSpPr>
        <a:xfrm>
          <a:off x="0" y="0"/>
          <a:ext cx="0" cy="0"/>
          <a:chOff x="0" y="0"/>
          <a:chExt cx="0" cy="0"/>
        </a:xfrm>
      </p:grpSpPr>
      <p:sp>
        <p:nvSpPr>
          <p:cNvPr id="83" name="Google Shape;83;p17"/>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17"/>
          <p:cNvSpPr txBox="1">
            <a:spLocks noGrp="1"/>
          </p:cNvSpPr>
          <p:nvPr>
            <p:ph type="title"/>
          </p:nvPr>
        </p:nvSpPr>
        <p:spPr>
          <a:xfrm>
            <a:off x="1105393" y="1794340"/>
            <a:ext cx="2693400" cy="5727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85" name="Google Shape;85;p17"/>
          <p:cNvSpPr txBox="1">
            <a:spLocks noGrp="1"/>
          </p:cNvSpPr>
          <p:nvPr>
            <p:ph type="subTitle" idx="1"/>
          </p:nvPr>
        </p:nvSpPr>
        <p:spPr>
          <a:xfrm>
            <a:off x="1105950" y="2367560"/>
            <a:ext cx="2692500" cy="981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2522019281"/>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86"/>
        <p:cNvGrpSpPr/>
        <p:nvPr/>
      </p:nvGrpSpPr>
      <p:grpSpPr>
        <a:xfrm>
          <a:off x="0" y="0"/>
          <a:ext cx="0" cy="0"/>
          <a:chOff x="0" y="0"/>
          <a:chExt cx="0" cy="0"/>
        </a:xfrm>
      </p:grpSpPr>
      <p:sp>
        <p:nvSpPr>
          <p:cNvPr id="87" name="Google Shape;87;p18"/>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18"/>
          <p:cNvSpPr txBox="1">
            <a:spLocks noGrp="1"/>
          </p:cNvSpPr>
          <p:nvPr>
            <p:ph type="body" idx="1"/>
          </p:nvPr>
        </p:nvSpPr>
        <p:spPr>
          <a:xfrm>
            <a:off x="794950" y="1479550"/>
            <a:ext cx="3749400" cy="3120000"/>
          </a:xfrm>
          <a:prstGeom prst="rect">
            <a:avLst/>
          </a:prstGeom>
        </p:spPr>
        <p:txBody>
          <a:bodyPr spcFirstLastPara="1" wrap="square" lIns="91425" tIns="91425" rIns="91425" bIns="91425" anchor="t" anchorCtr="0">
            <a:noAutofit/>
          </a:bodyPr>
          <a:lstStyle>
            <a:lvl1pPr marL="457200" lvl="0" indent="-330200" rtl="0">
              <a:lnSpc>
                <a:spcPct val="100000"/>
              </a:lnSpc>
              <a:spcBef>
                <a:spcPts val="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sz="1600"/>
            </a:lvl2pPr>
            <a:lvl3pPr marL="1371600" lvl="2" indent="-330200" rtl="0">
              <a:lnSpc>
                <a:spcPct val="100000"/>
              </a:lnSpc>
              <a:spcBef>
                <a:spcPts val="0"/>
              </a:spcBef>
              <a:spcAft>
                <a:spcPts val="0"/>
              </a:spcAft>
              <a:buSzPts val="1600"/>
              <a:buFont typeface="Nunito Light"/>
              <a:buChar char="■"/>
              <a:defRPr sz="1600"/>
            </a:lvl3pPr>
            <a:lvl4pPr marL="1828800" lvl="3" indent="-330200" rtl="0">
              <a:lnSpc>
                <a:spcPct val="100000"/>
              </a:lnSpc>
              <a:spcBef>
                <a:spcPts val="0"/>
              </a:spcBef>
              <a:spcAft>
                <a:spcPts val="0"/>
              </a:spcAft>
              <a:buSzPts val="1600"/>
              <a:buFont typeface="Nunito Light"/>
              <a:buChar char="●"/>
              <a:defRPr sz="1600"/>
            </a:lvl4pPr>
            <a:lvl5pPr marL="2286000" lvl="4" indent="-330200" rtl="0">
              <a:lnSpc>
                <a:spcPct val="100000"/>
              </a:lnSpc>
              <a:spcBef>
                <a:spcPts val="0"/>
              </a:spcBef>
              <a:spcAft>
                <a:spcPts val="0"/>
              </a:spcAft>
              <a:buSzPts val="1600"/>
              <a:buFont typeface="Nunito Light"/>
              <a:buChar char="○"/>
              <a:defRPr sz="1600"/>
            </a:lvl5pPr>
            <a:lvl6pPr marL="2743200" lvl="5" indent="-330200" rtl="0">
              <a:lnSpc>
                <a:spcPct val="100000"/>
              </a:lnSpc>
              <a:spcBef>
                <a:spcPts val="0"/>
              </a:spcBef>
              <a:spcAft>
                <a:spcPts val="0"/>
              </a:spcAft>
              <a:buSzPts val="1600"/>
              <a:buFont typeface="Nunito Light"/>
              <a:buChar char="■"/>
              <a:defRPr sz="1600"/>
            </a:lvl6pPr>
            <a:lvl7pPr marL="3200400" lvl="6" indent="-330200" rtl="0">
              <a:lnSpc>
                <a:spcPct val="100000"/>
              </a:lnSpc>
              <a:spcBef>
                <a:spcPts val="0"/>
              </a:spcBef>
              <a:spcAft>
                <a:spcPts val="0"/>
              </a:spcAft>
              <a:buSzPts val="1600"/>
              <a:buFont typeface="Nunito Light"/>
              <a:buChar char="●"/>
              <a:defRPr sz="1600"/>
            </a:lvl7pPr>
            <a:lvl8pPr marL="3657600" lvl="7" indent="-330200" rtl="0">
              <a:lnSpc>
                <a:spcPct val="100000"/>
              </a:lnSpc>
              <a:spcBef>
                <a:spcPts val="0"/>
              </a:spcBef>
              <a:spcAft>
                <a:spcPts val="0"/>
              </a:spcAft>
              <a:buSzPts val="1600"/>
              <a:buFont typeface="Nunito Light"/>
              <a:buChar char="○"/>
              <a:defRPr sz="1600"/>
            </a:lvl8pPr>
            <a:lvl9pPr marL="4114800" lvl="8" indent="-330200" rtl="0">
              <a:lnSpc>
                <a:spcPct val="100000"/>
              </a:lnSpc>
              <a:spcBef>
                <a:spcPts val="0"/>
              </a:spcBef>
              <a:spcAft>
                <a:spcPts val="0"/>
              </a:spcAft>
              <a:buSzPts val="1600"/>
              <a:buFont typeface="Nunito Light"/>
              <a:buChar char="■"/>
              <a:defRPr sz="1600"/>
            </a:lvl9pPr>
          </a:lstStyle>
          <a:p>
            <a:pPr lvl="0"/>
            <a:r>
              <a:rPr lang="en-US"/>
              <a:t>Click to edit Master text styles</a:t>
            </a:r>
          </a:p>
        </p:txBody>
      </p:sp>
      <p:sp>
        <p:nvSpPr>
          <p:cNvPr id="89" name="Google Shape;89;p18"/>
          <p:cNvSpPr txBox="1">
            <a:spLocks noGrp="1"/>
          </p:cNvSpPr>
          <p:nvPr>
            <p:ph type="body" idx="2"/>
          </p:nvPr>
        </p:nvSpPr>
        <p:spPr>
          <a:xfrm>
            <a:off x="4599650" y="1479550"/>
            <a:ext cx="3749400" cy="3120000"/>
          </a:xfrm>
          <a:prstGeom prst="rect">
            <a:avLst/>
          </a:prstGeom>
        </p:spPr>
        <p:txBody>
          <a:bodyPr spcFirstLastPara="1" wrap="square" lIns="91425" tIns="91425" rIns="91425" bIns="91425" anchor="t" anchorCtr="0">
            <a:noAutofit/>
          </a:bodyPr>
          <a:lstStyle>
            <a:lvl1pPr marL="457200" lvl="0" indent="-330200" rtl="0">
              <a:lnSpc>
                <a:spcPct val="100000"/>
              </a:lnSpc>
              <a:spcBef>
                <a:spcPts val="300"/>
              </a:spcBef>
              <a:spcAft>
                <a:spcPts val="0"/>
              </a:spcAft>
              <a:buSzPts val="1600"/>
              <a:buFont typeface="Nunito Light"/>
              <a:buChar char="●"/>
              <a:defRPr sz="1600"/>
            </a:lvl1pPr>
            <a:lvl2pPr marL="914400" lvl="1" indent="-330200" rtl="0">
              <a:lnSpc>
                <a:spcPct val="100000"/>
              </a:lnSpc>
              <a:spcBef>
                <a:spcPts val="0"/>
              </a:spcBef>
              <a:spcAft>
                <a:spcPts val="0"/>
              </a:spcAft>
              <a:buSzPts val="1600"/>
              <a:buFont typeface="Nunito Light"/>
              <a:buChar char="○"/>
              <a:defRPr sz="1600"/>
            </a:lvl2pPr>
            <a:lvl3pPr marL="1371600" lvl="2" indent="-330200" rtl="0">
              <a:lnSpc>
                <a:spcPct val="100000"/>
              </a:lnSpc>
              <a:spcBef>
                <a:spcPts val="0"/>
              </a:spcBef>
              <a:spcAft>
                <a:spcPts val="0"/>
              </a:spcAft>
              <a:buSzPts val="1600"/>
              <a:buFont typeface="Nunito Light"/>
              <a:buChar char="■"/>
              <a:defRPr sz="1600"/>
            </a:lvl3pPr>
            <a:lvl4pPr marL="1828800" lvl="3" indent="-330200" rtl="0">
              <a:lnSpc>
                <a:spcPct val="100000"/>
              </a:lnSpc>
              <a:spcBef>
                <a:spcPts val="0"/>
              </a:spcBef>
              <a:spcAft>
                <a:spcPts val="0"/>
              </a:spcAft>
              <a:buSzPts val="1600"/>
              <a:buFont typeface="Nunito Light"/>
              <a:buChar char="●"/>
              <a:defRPr sz="1600"/>
            </a:lvl4pPr>
            <a:lvl5pPr marL="2286000" lvl="4" indent="-330200" rtl="0">
              <a:lnSpc>
                <a:spcPct val="100000"/>
              </a:lnSpc>
              <a:spcBef>
                <a:spcPts val="0"/>
              </a:spcBef>
              <a:spcAft>
                <a:spcPts val="0"/>
              </a:spcAft>
              <a:buSzPts val="1600"/>
              <a:buFont typeface="Nunito Light"/>
              <a:buChar char="○"/>
              <a:defRPr sz="1600"/>
            </a:lvl5pPr>
            <a:lvl6pPr marL="2743200" lvl="5" indent="-330200" rtl="0">
              <a:lnSpc>
                <a:spcPct val="100000"/>
              </a:lnSpc>
              <a:spcBef>
                <a:spcPts val="0"/>
              </a:spcBef>
              <a:spcAft>
                <a:spcPts val="0"/>
              </a:spcAft>
              <a:buSzPts val="1600"/>
              <a:buFont typeface="Nunito Light"/>
              <a:buChar char="■"/>
              <a:defRPr sz="1600"/>
            </a:lvl6pPr>
            <a:lvl7pPr marL="3200400" lvl="6" indent="-330200" rtl="0">
              <a:lnSpc>
                <a:spcPct val="100000"/>
              </a:lnSpc>
              <a:spcBef>
                <a:spcPts val="0"/>
              </a:spcBef>
              <a:spcAft>
                <a:spcPts val="0"/>
              </a:spcAft>
              <a:buSzPts val="1600"/>
              <a:buFont typeface="Nunito Light"/>
              <a:buChar char="●"/>
              <a:defRPr sz="1600"/>
            </a:lvl7pPr>
            <a:lvl8pPr marL="3657600" lvl="7" indent="-330200" rtl="0">
              <a:lnSpc>
                <a:spcPct val="100000"/>
              </a:lnSpc>
              <a:spcBef>
                <a:spcPts val="0"/>
              </a:spcBef>
              <a:spcAft>
                <a:spcPts val="0"/>
              </a:spcAft>
              <a:buSzPts val="1600"/>
              <a:buFont typeface="Nunito Light"/>
              <a:buChar char="○"/>
              <a:defRPr sz="1600"/>
            </a:lvl8pPr>
            <a:lvl9pPr marL="4114800" lvl="8" indent="-330200" rtl="0">
              <a:lnSpc>
                <a:spcPct val="100000"/>
              </a:lnSpc>
              <a:spcBef>
                <a:spcPts val="0"/>
              </a:spcBef>
              <a:spcAft>
                <a:spcPts val="0"/>
              </a:spcAft>
              <a:buSzPts val="1600"/>
              <a:buFont typeface="Nunito Light"/>
              <a:buChar char="■"/>
              <a:defRPr sz="1600"/>
            </a:lvl9pPr>
          </a:lstStyle>
          <a:p>
            <a:pPr lvl="0"/>
            <a:r>
              <a:rPr lang="en-US"/>
              <a:t>Click to edit Master text styles</a:t>
            </a:r>
          </a:p>
        </p:txBody>
      </p:sp>
      <p:sp>
        <p:nvSpPr>
          <p:cNvPr id="90" name="Google Shape;90;p18"/>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91" name="Google Shape;91;p18"/>
          <p:cNvSpPr txBox="1">
            <a:spLocks noGrp="1"/>
          </p:cNvSpPr>
          <p:nvPr>
            <p:ph type="subTitle" idx="3"/>
          </p:nvPr>
        </p:nvSpPr>
        <p:spPr>
          <a:xfrm>
            <a:off x="720150" y="1105200"/>
            <a:ext cx="7704000" cy="365700"/>
          </a:xfrm>
          <a:prstGeom prst="rect">
            <a:avLst/>
          </a:prstGeom>
        </p:spPr>
        <p:txBody>
          <a:bodyPr spcFirstLastPara="1" wrap="square" lIns="91425" tIns="91425" rIns="91425" bIns="91425" anchor="ctr" anchorCtr="0">
            <a:noAutofit/>
          </a:bodyPr>
          <a:lstStyle>
            <a:lvl1pPr lvl="0" algn="ctr" rtl="0">
              <a:lnSpc>
                <a:spcPct val="100000"/>
              </a:lnSpc>
              <a:spcBef>
                <a:spcPts val="300"/>
              </a:spcBef>
              <a:spcAft>
                <a:spcPts val="0"/>
              </a:spcAft>
              <a:buSzPts val="2800"/>
              <a:buNone/>
              <a:defRPr b="0"/>
            </a:lvl1pPr>
            <a:lvl2pPr lvl="1" algn="ctr" rtl="0">
              <a:lnSpc>
                <a:spcPct val="100000"/>
              </a:lnSpc>
              <a:spcBef>
                <a:spcPts val="100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Tree>
    <p:extLst>
      <p:ext uri="{BB962C8B-B14F-4D97-AF65-F5344CB8AC3E}">
        <p14:creationId xmlns:p14="http://schemas.microsoft.com/office/powerpoint/2010/main" val="1508264203"/>
      </p:ext>
    </p:extLst>
  </p:cSld>
  <p:clrMapOvr>
    <a:masterClrMapping/>
  </p:clrMapOvr>
  <p:hf sldNum="0" hdr="0" ftr="0" dt="0"/>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spTree>
      <p:nvGrpSpPr>
        <p:cNvPr id="1" name="Shape 92"/>
        <p:cNvGrpSpPr/>
        <p:nvPr/>
      </p:nvGrpSpPr>
      <p:grpSpPr>
        <a:xfrm>
          <a:off x="0" y="0"/>
          <a:ext cx="0" cy="0"/>
          <a:chOff x="0" y="0"/>
          <a:chExt cx="0" cy="0"/>
        </a:xfrm>
      </p:grpSpPr>
      <p:sp>
        <p:nvSpPr>
          <p:cNvPr id="93" name="Google Shape;93;p19"/>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9"/>
          <p:cNvSpPr txBox="1">
            <a:spLocks noGrp="1"/>
          </p:cNvSpPr>
          <p:nvPr>
            <p:ph type="title"/>
          </p:nvPr>
        </p:nvSpPr>
        <p:spPr>
          <a:xfrm>
            <a:off x="1102372" y="2732441"/>
            <a:ext cx="31068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b="1">
                <a:solidFill>
                  <a:schemeClr val="dk2"/>
                </a:solidFill>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r>
              <a:rPr lang="en-US"/>
              <a:t>Click to edit Master title style</a:t>
            </a:r>
            <a:endParaRPr/>
          </a:p>
        </p:txBody>
      </p:sp>
      <p:sp>
        <p:nvSpPr>
          <p:cNvPr id="95" name="Google Shape;95;p19"/>
          <p:cNvSpPr txBox="1">
            <a:spLocks noGrp="1"/>
          </p:cNvSpPr>
          <p:nvPr>
            <p:ph type="title" idx="2"/>
          </p:nvPr>
        </p:nvSpPr>
        <p:spPr>
          <a:xfrm>
            <a:off x="4935128" y="2732441"/>
            <a:ext cx="31068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200"/>
              <a:buNone/>
              <a:defRPr sz="2200" b="1">
                <a:solidFill>
                  <a:schemeClr val="dk2"/>
                </a:solidFill>
              </a:defRPr>
            </a:lvl1pPr>
            <a:lvl2pPr lvl="1" rtl="0">
              <a:spcBef>
                <a:spcPts val="0"/>
              </a:spcBef>
              <a:spcAft>
                <a:spcPts val="0"/>
              </a:spcAft>
              <a:buSzPts val="2200"/>
              <a:buNone/>
              <a:defRPr sz="2200"/>
            </a:lvl2pPr>
            <a:lvl3pPr lvl="2" rtl="0">
              <a:spcBef>
                <a:spcPts val="0"/>
              </a:spcBef>
              <a:spcAft>
                <a:spcPts val="0"/>
              </a:spcAft>
              <a:buSzPts val="2200"/>
              <a:buNone/>
              <a:defRPr sz="2200"/>
            </a:lvl3pPr>
            <a:lvl4pPr lvl="3" rtl="0">
              <a:spcBef>
                <a:spcPts val="0"/>
              </a:spcBef>
              <a:spcAft>
                <a:spcPts val="0"/>
              </a:spcAft>
              <a:buSzPts val="2200"/>
              <a:buNone/>
              <a:defRPr sz="2200"/>
            </a:lvl4pPr>
            <a:lvl5pPr lvl="4" rtl="0">
              <a:spcBef>
                <a:spcPts val="0"/>
              </a:spcBef>
              <a:spcAft>
                <a:spcPts val="0"/>
              </a:spcAft>
              <a:buSzPts val="2200"/>
              <a:buNone/>
              <a:defRPr sz="2200"/>
            </a:lvl5pPr>
            <a:lvl6pPr lvl="5" rtl="0">
              <a:spcBef>
                <a:spcPts val="0"/>
              </a:spcBef>
              <a:spcAft>
                <a:spcPts val="0"/>
              </a:spcAft>
              <a:buSzPts val="2200"/>
              <a:buNone/>
              <a:defRPr sz="2200"/>
            </a:lvl6pPr>
            <a:lvl7pPr lvl="6" rtl="0">
              <a:spcBef>
                <a:spcPts val="0"/>
              </a:spcBef>
              <a:spcAft>
                <a:spcPts val="0"/>
              </a:spcAft>
              <a:buSzPts val="2200"/>
              <a:buNone/>
              <a:defRPr sz="2200"/>
            </a:lvl7pPr>
            <a:lvl8pPr lvl="7" rtl="0">
              <a:spcBef>
                <a:spcPts val="0"/>
              </a:spcBef>
              <a:spcAft>
                <a:spcPts val="0"/>
              </a:spcAft>
              <a:buSzPts val="2200"/>
              <a:buNone/>
              <a:defRPr sz="2200"/>
            </a:lvl8pPr>
            <a:lvl9pPr lvl="8" rtl="0">
              <a:spcBef>
                <a:spcPts val="0"/>
              </a:spcBef>
              <a:spcAft>
                <a:spcPts val="0"/>
              </a:spcAft>
              <a:buSzPts val="2200"/>
              <a:buNone/>
              <a:defRPr sz="2200"/>
            </a:lvl9pPr>
          </a:lstStyle>
          <a:p>
            <a:r>
              <a:rPr lang="en-US"/>
              <a:t>Click to edit Master title style</a:t>
            </a:r>
            <a:endParaRPr/>
          </a:p>
        </p:txBody>
      </p:sp>
      <p:sp>
        <p:nvSpPr>
          <p:cNvPr id="96" name="Google Shape;96;p19"/>
          <p:cNvSpPr txBox="1">
            <a:spLocks noGrp="1"/>
          </p:cNvSpPr>
          <p:nvPr>
            <p:ph type="subTitle" idx="1"/>
          </p:nvPr>
        </p:nvSpPr>
        <p:spPr>
          <a:xfrm>
            <a:off x="4935128" y="3096718"/>
            <a:ext cx="31068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97" name="Google Shape;97;p19"/>
          <p:cNvSpPr txBox="1">
            <a:spLocks noGrp="1"/>
          </p:cNvSpPr>
          <p:nvPr>
            <p:ph type="subTitle" idx="3"/>
          </p:nvPr>
        </p:nvSpPr>
        <p:spPr>
          <a:xfrm>
            <a:off x="1102072" y="3096718"/>
            <a:ext cx="3107400" cy="548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98" name="Google Shape;98;p19"/>
          <p:cNvSpPr txBox="1">
            <a:spLocks noGrp="1"/>
          </p:cNvSpPr>
          <p:nvPr>
            <p:ph type="title" idx="4"/>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35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99" name="Google Shape;99;p19"/>
          <p:cNvSpPr/>
          <p:nvPr/>
        </p:nvSpPr>
        <p:spPr>
          <a:xfrm>
            <a:off x="7114379" y="4747621"/>
            <a:ext cx="111863" cy="48162"/>
          </a:xfrm>
          <a:custGeom>
            <a:avLst/>
            <a:gdLst/>
            <a:ahLst/>
            <a:cxnLst/>
            <a:rect l="l" t="t" r="r" b="b"/>
            <a:pathLst>
              <a:path w="2966" h="1277" fill="none" extrusionOk="0">
                <a:moveTo>
                  <a:pt x="0" y="19"/>
                </a:moveTo>
                <a:lnTo>
                  <a:pt x="0" y="19"/>
                </a:lnTo>
                <a:lnTo>
                  <a:pt x="0" y="19"/>
                </a:lnTo>
                <a:lnTo>
                  <a:pt x="601" y="0"/>
                </a:lnTo>
                <a:lnTo>
                  <a:pt x="601" y="0"/>
                </a:lnTo>
                <a:lnTo>
                  <a:pt x="1220" y="19"/>
                </a:lnTo>
                <a:lnTo>
                  <a:pt x="1802" y="75"/>
                </a:lnTo>
                <a:lnTo>
                  <a:pt x="1802" y="75"/>
                </a:lnTo>
                <a:lnTo>
                  <a:pt x="2121" y="113"/>
                </a:lnTo>
                <a:lnTo>
                  <a:pt x="2308" y="150"/>
                </a:lnTo>
                <a:lnTo>
                  <a:pt x="2496" y="188"/>
                </a:lnTo>
                <a:lnTo>
                  <a:pt x="2684" y="263"/>
                </a:lnTo>
                <a:lnTo>
                  <a:pt x="2759" y="319"/>
                </a:lnTo>
                <a:lnTo>
                  <a:pt x="2834" y="376"/>
                </a:lnTo>
                <a:lnTo>
                  <a:pt x="2890" y="432"/>
                </a:lnTo>
                <a:lnTo>
                  <a:pt x="2928" y="507"/>
                </a:lnTo>
                <a:lnTo>
                  <a:pt x="2946" y="582"/>
                </a:lnTo>
                <a:lnTo>
                  <a:pt x="2965" y="676"/>
                </a:lnTo>
                <a:lnTo>
                  <a:pt x="2965" y="676"/>
                </a:lnTo>
                <a:lnTo>
                  <a:pt x="2965" y="770"/>
                </a:lnTo>
                <a:lnTo>
                  <a:pt x="2928" y="864"/>
                </a:lnTo>
                <a:lnTo>
                  <a:pt x="2890" y="976"/>
                </a:lnTo>
                <a:lnTo>
                  <a:pt x="2834" y="1089"/>
                </a:lnTo>
                <a:lnTo>
                  <a:pt x="2834" y="1089"/>
                </a:lnTo>
                <a:lnTo>
                  <a:pt x="2796" y="1126"/>
                </a:lnTo>
                <a:lnTo>
                  <a:pt x="2740" y="1183"/>
                </a:lnTo>
                <a:lnTo>
                  <a:pt x="2665" y="1201"/>
                </a:lnTo>
                <a:lnTo>
                  <a:pt x="2590" y="1239"/>
                </a:lnTo>
                <a:lnTo>
                  <a:pt x="2402" y="1258"/>
                </a:lnTo>
                <a:lnTo>
                  <a:pt x="2177" y="1276"/>
                </a:lnTo>
                <a:lnTo>
                  <a:pt x="2177" y="1276"/>
                </a:lnTo>
                <a:lnTo>
                  <a:pt x="1896" y="1258"/>
                </a:lnTo>
                <a:lnTo>
                  <a:pt x="1614" y="1220"/>
                </a:lnTo>
                <a:lnTo>
                  <a:pt x="1389" y="1183"/>
                </a:lnTo>
                <a:lnTo>
                  <a:pt x="1220" y="1145"/>
                </a:lnTo>
                <a:lnTo>
                  <a:pt x="1220" y="1145"/>
                </a:lnTo>
                <a:lnTo>
                  <a:pt x="976" y="1051"/>
                </a:lnTo>
                <a:lnTo>
                  <a:pt x="770" y="939"/>
                </a:lnTo>
                <a:lnTo>
                  <a:pt x="601" y="826"/>
                </a:lnTo>
                <a:lnTo>
                  <a:pt x="432" y="676"/>
                </a:lnTo>
                <a:lnTo>
                  <a:pt x="301" y="526"/>
                </a:lnTo>
                <a:lnTo>
                  <a:pt x="169" y="376"/>
                </a:lnTo>
                <a:lnTo>
                  <a:pt x="75" y="207"/>
                </a:lnTo>
                <a:lnTo>
                  <a:pt x="0" y="19"/>
                </a:lnTo>
                <a:lnTo>
                  <a:pt x="0" y="1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0;p19"/>
          <p:cNvSpPr/>
          <p:nvPr/>
        </p:nvSpPr>
        <p:spPr>
          <a:xfrm>
            <a:off x="6344360" y="4890557"/>
            <a:ext cx="21988" cy="66567"/>
          </a:xfrm>
          <a:custGeom>
            <a:avLst/>
            <a:gdLst/>
            <a:ahLst/>
            <a:cxnLst/>
            <a:rect l="l" t="t" r="r" b="b"/>
            <a:pathLst>
              <a:path w="583" h="1765" fill="none" extrusionOk="0">
                <a:moveTo>
                  <a:pt x="1" y="1765"/>
                </a:moveTo>
                <a:lnTo>
                  <a:pt x="1" y="1765"/>
                </a:lnTo>
                <a:lnTo>
                  <a:pt x="1" y="1521"/>
                </a:lnTo>
                <a:lnTo>
                  <a:pt x="1" y="1277"/>
                </a:lnTo>
                <a:lnTo>
                  <a:pt x="39" y="1052"/>
                </a:lnTo>
                <a:lnTo>
                  <a:pt x="95" y="808"/>
                </a:lnTo>
                <a:lnTo>
                  <a:pt x="170" y="583"/>
                </a:lnTo>
                <a:lnTo>
                  <a:pt x="264" y="376"/>
                </a:lnTo>
                <a:lnTo>
                  <a:pt x="414" y="170"/>
                </a:lnTo>
                <a:lnTo>
                  <a:pt x="583" y="1"/>
                </a:lnTo>
                <a:lnTo>
                  <a:pt x="583" y="1"/>
                </a:lnTo>
                <a:lnTo>
                  <a:pt x="470" y="170"/>
                </a:lnTo>
                <a:lnTo>
                  <a:pt x="376" y="339"/>
                </a:lnTo>
                <a:lnTo>
                  <a:pt x="282" y="508"/>
                </a:lnTo>
                <a:lnTo>
                  <a:pt x="207" y="695"/>
                </a:lnTo>
                <a:lnTo>
                  <a:pt x="95" y="1052"/>
                </a:lnTo>
                <a:lnTo>
                  <a:pt x="39" y="1389"/>
                </a:lnTo>
                <a:lnTo>
                  <a:pt x="39" y="1389"/>
                </a:lnTo>
                <a:lnTo>
                  <a:pt x="20" y="1577"/>
                </a:lnTo>
                <a:lnTo>
                  <a:pt x="1" y="176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864417826"/>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spTree>
      <p:nvGrpSpPr>
        <p:cNvPr id="1" name="Shape 101"/>
        <p:cNvGrpSpPr/>
        <p:nvPr/>
      </p:nvGrpSpPr>
      <p:grpSpPr>
        <a:xfrm>
          <a:off x="0" y="0"/>
          <a:ext cx="0" cy="0"/>
          <a:chOff x="0" y="0"/>
          <a:chExt cx="0" cy="0"/>
        </a:xfrm>
      </p:grpSpPr>
      <p:sp>
        <p:nvSpPr>
          <p:cNvPr id="102" name="Google Shape;102;p20"/>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3;p20"/>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104" name="Google Shape;104;p20"/>
          <p:cNvSpPr txBox="1">
            <a:spLocks noGrp="1"/>
          </p:cNvSpPr>
          <p:nvPr>
            <p:ph type="subTitle" idx="1"/>
          </p:nvPr>
        </p:nvSpPr>
        <p:spPr>
          <a:xfrm>
            <a:off x="719929" y="2614950"/>
            <a:ext cx="25017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05" name="Google Shape;105;p20"/>
          <p:cNvSpPr txBox="1">
            <a:spLocks noGrp="1"/>
          </p:cNvSpPr>
          <p:nvPr>
            <p:ph type="subTitle" idx="2"/>
          </p:nvPr>
        </p:nvSpPr>
        <p:spPr>
          <a:xfrm>
            <a:off x="719929" y="2986425"/>
            <a:ext cx="25017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06" name="Google Shape;106;p20"/>
          <p:cNvSpPr txBox="1">
            <a:spLocks noGrp="1"/>
          </p:cNvSpPr>
          <p:nvPr>
            <p:ph type="subTitle" idx="3"/>
          </p:nvPr>
        </p:nvSpPr>
        <p:spPr>
          <a:xfrm>
            <a:off x="3320929" y="2614950"/>
            <a:ext cx="25017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07" name="Google Shape;107;p20"/>
          <p:cNvSpPr txBox="1">
            <a:spLocks noGrp="1"/>
          </p:cNvSpPr>
          <p:nvPr>
            <p:ph type="subTitle" idx="4"/>
          </p:nvPr>
        </p:nvSpPr>
        <p:spPr>
          <a:xfrm>
            <a:off x="3320929" y="2986425"/>
            <a:ext cx="25017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08" name="Google Shape;108;p20"/>
          <p:cNvSpPr txBox="1">
            <a:spLocks noGrp="1"/>
          </p:cNvSpPr>
          <p:nvPr>
            <p:ph type="subTitle" idx="5"/>
          </p:nvPr>
        </p:nvSpPr>
        <p:spPr>
          <a:xfrm>
            <a:off x="5922371" y="2614950"/>
            <a:ext cx="25017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09" name="Google Shape;109;p20"/>
          <p:cNvSpPr txBox="1">
            <a:spLocks noGrp="1"/>
          </p:cNvSpPr>
          <p:nvPr>
            <p:ph type="subTitle" idx="6"/>
          </p:nvPr>
        </p:nvSpPr>
        <p:spPr>
          <a:xfrm>
            <a:off x="5922371" y="2986425"/>
            <a:ext cx="2501700" cy="8229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Tree>
    <p:extLst>
      <p:ext uri="{BB962C8B-B14F-4D97-AF65-F5344CB8AC3E}">
        <p14:creationId xmlns:p14="http://schemas.microsoft.com/office/powerpoint/2010/main" val="1058538425"/>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3" name="Google Shape;13;p3"/>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3"/>
          <p:cNvSpPr txBox="1">
            <a:spLocks noGrp="1"/>
          </p:cNvSpPr>
          <p:nvPr>
            <p:ph type="title"/>
          </p:nvPr>
        </p:nvSpPr>
        <p:spPr>
          <a:xfrm>
            <a:off x="4572000" y="2454003"/>
            <a:ext cx="3869700" cy="731400"/>
          </a:xfrm>
          <a:prstGeom prst="rect">
            <a:avLst/>
          </a:prstGeom>
          <a:noFill/>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5" name="Google Shape;15;p3"/>
          <p:cNvSpPr txBox="1">
            <a:spLocks noGrp="1"/>
          </p:cNvSpPr>
          <p:nvPr>
            <p:ph type="title" idx="2" hasCustomPrompt="1"/>
          </p:nvPr>
        </p:nvSpPr>
        <p:spPr>
          <a:xfrm>
            <a:off x="6049650" y="1409372"/>
            <a:ext cx="914400" cy="7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6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4572600" y="3185428"/>
            <a:ext cx="3868500" cy="548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57600159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three columns 1">
  <p:cSld name="Title and three columns 1">
    <p:spTree>
      <p:nvGrpSpPr>
        <p:cNvPr id="1" name="Shape 110"/>
        <p:cNvGrpSpPr/>
        <p:nvPr/>
      </p:nvGrpSpPr>
      <p:grpSpPr>
        <a:xfrm>
          <a:off x="0" y="0"/>
          <a:ext cx="0" cy="0"/>
          <a:chOff x="0" y="0"/>
          <a:chExt cx="0" cy="0"/>
        </a:xfrm>
      </p:grpSpPr>
      <p:sp>
        <p:nvSpPr>
          <p:cNvPr id="111" name="Google Shape;111;p21"/>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21"/>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113" name="Google Shape;113;p21"/>
          <p:cNvSpPr txBox="1">
            <a:spLocks noGrp="1"/>
          </p:cNvSpPr>
          <p:nvPr>
            <p:ph type="subTitle" idx="1"/>
          </p:nvPr>
        </p:nvSpPr>
        <p:spPr>
          <a:xfrm>
            <a:off x="2131399" y="1218300"/>
            <a:ext cx="57858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14" name="Google Shape;114;p21"/>
          <p:cNvSpPr txBox="1">
            <a:spLocks noGrp="1"/>
          </p:cNvSpPr>
          <p:nvPr>
            <p:ph type="subTitle" idx="2"/>
          </p:nvPr>
        </p:nvSpPr>
        <p:spPr>
          <a:xfrm>
            <a:off x="2131399" y="1585013"/>
            <a:ext cx="5785800" cy="64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15" name="Google Shape;115;p21"/>
          <p:cNvSpPr txBox="1">
            <a:spLocks noGrp="1"/>
          </p:cNvSpPr>
          <p:nvPr>
            <p:ph type="subTitle" idx="3"/>
          </p:nvPr>
        </p:nvSpPr>
        <p:spPr>
          <a:xfrm>
            <a:off x="2131399" y="2402477"/>
            <a:ext cx="57858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16" name="Google Shape;116;p21"/>
          <p:cNvSpPr txBox="1">
            <a:spLocks noGrp="1"/>
          </p:cNvSpPr>
          <p:nvPr>
            <p:ph type="subTitle" idx="4"/>
          </p:nvPr>
        </p:nvSpPr>
        <p:spPr>
          <a:xfrm>
            <a:off x="2131399" y="2769190"/>
            <a:ext cx="5785800" cy="64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17" name="Google Shape;117;p21"/>
          <p:cNvSpPr txBox="1">
            <a:spLocks noGrp="1"/>
          </p:cNvSpPr>
          <p:nvPr>
            <p:ph type="subTitle" idx="5"/>
          </p:nvPr>
        </p:nvSpPr>
        <p:spPr>
          <a:xfrm>
            <a:off x="2131375" y="3578009"/>
            <a:ext cx="5785800" cy="365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118" name="Google Shape;118;p21"/>
          <p:cNvSpPr txBox="1">
            <a:spLocks noGrp="1"/>
          </p:cNvSpPr>
          <p:nvPr>
            <p:ph type="subTitle" idx="6"/>
          </p:nvPr>
        </p:nvSpPr>
        <p:spPr>
          <a:xfrm>
            <a:off x="2131375" y="3944721"/>
            <a:ext cx="5785800" cy="648000"/>
          </a:xfrm>
          <a:prstGeom prst="rect">
            <a:avLst/>
          </a:prstGeom>
        </p:spPr>
        <p:txBody>
          <a:bodyPr spcFirstLastPara="1" wrap="square" lIns="91425" tIns="91425" rIns="91425" bIns="91425" anchor="ctr" anchorCtr="0">
            <a:noAutofit/>
          </a:bodyPr>
          <a:lstStyle>
            <a:lvl1pPr lvl="0" rtl="0">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Tree>
    <p:extLst>
      <p:ext uri="{BB962C8B-B14F-4D97-AF65-F5344CB8AC3E}">
        <p14:creationId xmlns:p14="http://schemas.microsoft.com/office/powerpoint/2010/main" val="581254363"/>
      </p:ext>
    </p:extLst>
  </p:cSld>
  <p:clrMapOvr>
    <a:masterClrMapping/>
  </p:clrMapOvr>
  <p:hf sldNum="0"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spTree>
      <p:nvGrpSpPr>
        <p:cNvPr id="1" name="Shape 119"/>
        <p:cNvGrpSpPr/>
        <p:nvPr/>
      </p:nvGrpSpPr>
      <p:grpSpPr>
        <a:xfrm>
          <a:off x="0" y="0"/>
          <a:ext cx="0" cy="0"/>
          <a:chOff x="0" y="0"/>
          <a:chExt cx="0" cy="0"/>
        </a:xfrm>
      </p:grpSpPr>
      <p:sp>
        <p:nvSpPr>
          <p:cNvPr id="120" name="Google Shape;120;p22"/>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22"/>
          <p:cNvSpPr txBox="1">
            <a:spLocks noGrp="1"/>
          </p:cNvSpPr>
          <p:nvPr>
            <p:ph type="title"/>
          </p:nvPr>
        </p:nvSpPr>
        <p:spPr>
          <a:xfrm>
            <a:off x="1708405" y="1785095"/>
            <a:ext cx="23529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22" name="Google Shape;122;p22"/>
          <p:cNvSpPr txBox="1">
            <a:spLocks noGrp="1"/>
          </p:cNvSpPr>
          <p:nvPr>
            <p:ph type="subTitle" idx="1"/>
          </p:nvPr>
        </p:nvSpPr>
        <p:spPr>
          <a:xfrm>
            <a:off x="1708405" y="2154929"/>
            <a:ext cx="23544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23" name="Google Shape;123;p22"/>
          <p:cNvSpPr txBox="1">
            <a:spLocks noGrp="1"/>
          </p:cNvSpPr>
          <p:nvPr>
            <p:ph type="title" idx="2"/>
          </p:nvPr>
        </p:nvSpPr>
        <p:spPr>
          <a:xfrm>
            <a:off x="5769206" y="1785095"/>
            <a:ext cx="23529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24" name="Google Shape;124;p22"/>
          <p:cNvSpPr txBox="1">
            <a:spLocks noGrp="1"/>
          </p:cNvSpPr>
          <p:nvPr>
            <p:ph type="subTitle" idx="3"/>
          </p:nvPr>
        </p:nvSpPr>
        <p:spPr>
          <a:xfrm>
            <a:off x="5769206" y="2154929"/>
            <a:ext cx="23544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25" name="Google Shape;125;p22"/>
          <p:cNvSpPr txBox="1">
            <a:spLocks noGrp="1"/>
          </p:cNvSpPr>
          <p:nvPr>
            <p:ph type="title" idx="4"/>
          </p:nvPr>
        </p:nvSpPr>
        <p:spPr>
          <a:xfrm>
            <a:off x="1708405" y="3309109"/>
            <a:ext cx="23490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26" name="Google Shape;126;p22"/>
          <p:cNvSpPr txBox="1">
            <a:spLocks noGrp="1"/>
          </p:cNvSpPr>
          <p:nvPr>
            <p:ph type="subTitle" idx="5"/>
          </p:nvPr>
        </p:nvSpPr>
        <p:spPr>
          <a:xfrm>
            <a:off x="1708405" y="3678944"/>
            <a:ext cx="23529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27" name="Google Shape;127;p22"/>
          <p:cNvSpPr txBox="1">
            <a:spLocks noGrp="1"/>
          </p:cNvSpPr>
          <p:nvPr>
            <p:ph type="title" idx="6"/>
          </p:nvPr>
        </p:nvSpPr>
        <p:spPr>
          <a:xfrm>
            <a:off x="5769206" y="3309109"/>
            <a:ext cx="23529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28" name="Google Shape;128;p22"/>
          <p:cNvSpPr txBox="1">
            <a:spLocks noGrp="1"/>
          </p:cNvSpPr>
          <p:nvPr>
            <p:ph type="subTitle" idx="7"/>
          </p:nvPr>
        </p:nvSpPr>
        <p:spPr>
          <a:xfrm>
            <a:off x="5769206" y="3678944"/>
            <a:ext cx="2352900" cy="5400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29" name="Google Shape;129;p22"/>
          <p:cNvSpPr txBox="1">
            <a:spLocks noGrp="1"/>
          </p:cNvSpPr>
          <p:nvPr>
            <p:ph type="title" idx="8"/>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2136023502"/>
      </p:ext>
    </p:extLst>
  </p:cSld>
  <p:clrMapOvr>
    <a:masterClrMapping/>
  </p:clrMapOvr>
  <p:hf sldNum="0"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spTree>
      <p:nvGrpSpPr>
        <p:cNvPr id="1" name="Shape 130"/>
        <p:cNvGrpSpPr/>
        <p:nvPr/>
      </p:nvGrpSpPr>
      <p:grpSpPr>
        <a:xfrm>
          <a:off x="0" y="0"/>
          <a:ext cx="0" cy="0"/>
          <a:chOff x="0" y="0"/>
          <a:chExt cx="0" cy="0"/>
        </a:xfrm>
      </p:grpSpPr>
      <p:sp>
        <p:nvSpPr>
          <p:cNvPr id="131" name="Google Shape;131;p23"/>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23"/>
          <p:cNvSpPr txBox="1">
            <a:spLocks noGrp="1"/>
          </p:cNvSpPr>
          <p:nvPr>
            <p:ph type="title"/>
          </p:nvPr>
        </p:nvSpPr>
        <p:spPr>
          <a:xfrm>
            <a:off x="2667794" y="2670860"/>
            <a:ext cx="1853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33" name="Google Shape;133;p23"/>
          <p:cNvSpPr txBox="1">
            <a:spLocks noGrp="1"/>
          </p:cNvSpPr>
          <p:nvPr>
            <p:ph type="subTitle" idx="1"/>
          </p:nvPr>
        </p:nvSpPr>
        <p:spPr>
          <a:xfrm>
            <a:off x="2667794" y="3041660"/>
            <a:ext cx="1853700" cy="72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34" name="Google Shape;134;p23"/>
          <p:cNvSpPr txBox="1">
            <a:spLocks noGrp="1"/>
          </p:cNvSpPr>
          <p:nvPr>
            <p:ph type="title" idx="2"/>
          </p:nvPr>
        </p:nvSpPr>
        <p:spPr>
          <a:xfrm>
            <a:off x="4627842" y="2670860"/>
            <a:ext cx="1853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35" name="Google Shape;135;p23"/>
          <p:cNvSpPr txBox="1">
            <a:spLocks noGrp="1"/>
          </p:cNvSpPr>
          <p:nvPr>
            <p:ph type="subTitle" idx="3"/>
          </p:nvPr>
        </p:nvSpPr>
        <p:spPr>
          <a:xfrm>
            <a:off x="4627842" y="3041660"/>
            <a:ext cx="1853700" cy="72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36" name="Google Shape;136;p23"/>
          <p:cNvSpPr txBox="1">
            <a:spLocks noGrp="1"/>
          </p:cNvSpPr>
          <p:nvPr>
            <p:ph type="title" idx="4"/>
          </p:nvPr>
        </p:nvSpPr>
        <p:spPr>
          <a:xfrm>
            <a:off x="709321" y="2670866"/>
            <a:ext cx="18516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37" name="Google Shape;137;p23"/>
          <p:cNvSpPr txBox="1">
            <a:spLocks noGrp="1"/>
          </p:cNvSpPr>
          <p:nvPr>
            <p:ph type="subTitle" idx="5"/>
          </p:nvPr>
        </p:nvSpPr>
        <p:spPr>
          <a:xfrm>
            <a:off x="708271" y="3041660"/>
            <a:ext cx="1853700" cy="72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38" name="Google Shape;138;p23"/>
          <p:cNvSpPr txBox="1">
            <a:spLocks noGrp="1"/>
          </p:cNvSpPr>
          <p:nvPr>
            <p:ph type="title" idx="6"/>
          </p:nvPr>
        </p:nvSpPr>
        <p:spPr>
          <a:xfrm>
            <a:off x="6587890" y="2670866"/>
            <a:ext cx="18537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39" name="Google Shape;139;p23"/>
          <p:cNvSpPr txBox="1">
            <a:spLocks noGrp="1"/>
          </p:cNvSpPr>
          <p:nvPr>
            <p:ph type="subTitle" idx="7"/>
          </p:nvPr>
        </p:nvSpPr>
        <p:spPr>
          <a:xfrm>
            <a:off x="6587890" y="3041660"/>
            <a:ext cx="1853700" cy="720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40" name="Google Shape;140;p23"/>
          <p:cNvSpPr txBox="1">
            <a:spLocks noGrp="1"/>
          </p:cNvSpPr>
          <p:nvPr>
            <p:ph type="title" idx="8"/>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439558557"/>
      </p:ext>
    </p:extLst>
  </p:cSld>
  <p:clrMapOvr>
    <a:masterClrMapping/>
  </p:clrMapOvr>
  <p:hf sldNum="0" hdr="0" ftr="0" dt="0"/>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spTree>
      <p:nvGrpSpPr>
        <p:cNvPr id="1" name="Shape 141"/>
        <p:cNvGrpSpPr/>
        <p:nvPr/>
      </p:nvGrpSpPr>
      <p:grpSpPr>
        <a:xfrm>
          <a:off x="0" y="0"/>
          <a:ext cx="0" cy="0"/>
          <a:chOff x="0" y="0"/>
          <a:chExt cx="0" cy="0"/>
        </a:xfrm>
      </p:grpSpPr>
      <p:sp>
        <p:nvSpPr>
          <p:cNvPr id="142" name="Google Shape;142;p24"/>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4"/>
          <p:cNvSpPr txBox="1">
            <a:spLocks noGrp="1"/>
          </p:cNvSpPr>
          <p:nvPr>
            <p:ph type="title"/>
          </p:nvPr>
        </p:nvSpPr>
        <p:spPr>
          <a:xfrm>
            <a:off x="718637" y="1957709"/>
            <a:ext cx="198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44" name="Google Shape;144;p24"/>
          <p:cNvSpPr txBox="1">
            <a:spLocks noGrp="1"/>
          </p:cNvSpPr>
          <p:nvPr>
            <p:ph type="subTitle" idx="1"/>
          </p:nvPr>
        </p:nvSpPr>
        <p:spPr>
          <a:xfrm>
            <a:off x="718637" y="2325159"/>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45" name="Google Shape;145;p24"/>
          <p:cNvSpPr txBox="1">
            <a:spLocks noGrp="1"/>
          </p:cNvSpPr>
          <p:nvPr>
            <p:ph type="title" idx="2"/>
          </p:nvPr>
        </p:nvSpPr>
        <p:spPr>
          <a:xfrm>
            <a:off x="3579000" y="1957709"/>
            <a:ext cx="198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46" name="Google Shape;146;p24"/>
          <p:cNvSpPr txBox="1">
            <a:spLocks noGrp="1"/>
          </p:cNvSpPr>
          <p:nvPr>
            <p:ph type="subTitle" idx="3"/>
          </p:nvPr>
        </p:nvSpPr>
        <p:spPr>
          <a:xfrm>
            <a:off x="3579000" y="2325159"/>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47" name="Google Shape;147;p24"/>
          <p:cNvSpPr txBox="1">
            <a:spLocks noGrp="1"/>
          </p:cNvSpPr>
          <p:nvPr>
            <p:ph type="title" idx="4"/>
          </p:nvPr>
        </p:nvSpPr>
        <p:spPr>
          <a:xfrm>
            <a:off x="718637" y="3709735"/>
            <a:ext cx="198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48" name="Google Shape;148;p24"/>
          <p:cNvSpPr txBox="1">
            <a:spLocks noGrp="1"/>
          </p:cNvSpPr>
          <p:nvPr>
            <p:ph type="subTitle" idx="5"/>
          </p:nvPr>
        </p:nvSpPr>
        <p:spPr>
          <a:xfrm>
            <a:off x="718637" y="407718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49" name="Google Shape;149;p24"/>
          <p:cNvSpPr txBox="1">
            <a:spLocks noGrp="1"/>
          </p:cNvSpPr>
          <p:nvPr>
            <p:ph type="title" idx="6"/>
          </p:nvPr>
        </p:nvSpPr>
        <p:spPr>
          <a:xfrm>
            <a:off x="3579000" y="3709735"/>
            <a:ext cx="198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50" name="Google Shape;150;p24"/>
          <p:cNvSpPr txBox="1">
            <a:spLocks noGrp="1"/>
          </p:cNvSpPr>
          <p:nvPr>
            <p:ph type="subTitle" idx="7"/>
          </p:nvPr>
        </p:nvSpPr>
        <p:spPr>
          <a:xfrm>
            <a:off x="3579000" y="407718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51" name="Google Shape;151;p24"/>
          <p:cNvSpPr txBox="1">
            <a:spLocks noGrp="1"/>
          </p:cNvSpPr>
          <p:nvPr>
            <p:ph type="title" idx="8"/>
          </p:nvPr>
        </p:nvSpPr>
        <p:spPr>
          <a:xfrm>
            <a:off x="6439363" y="1957709"/>
            <a:ext cx="198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52" name="Google Shape;152;p24"/>
          <p:cNvSpPr txBox="1">
            <a:spLocks noGrp="1"/>
          </p:cNvSpPr>
          <p:nvPr>
            <p:ph type="subTitle" idx="9"/>
          </p:nvPr>
        </p:nvSpPr>
        <p:spPr>
          <a:xfrm>
            <a:off x="6439363" y="2325159"/>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53" name="Google Shape;153;p24"/>
          <p:cNvSpPr txBox="1">
            <a:spLocks noGrp="1"/>
          </p:cNvSpPr>
          <p:nvPr>
            <p:ph type="title" idx="13"/>
          </p:nvPr>
        </p:nvSpPr>
        <p:spPr>
          <a:xfrm>
            <a:off x="6439363" y="3709735"/>
            <a:ext cx="198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200" b="1">
                <a:solidFill>
                  <a:schemeClr val="dk2"/>
                </a:solidFill>
              </a:defRPr>
            </a:lvl1pPr>
            <a:lvl2pPr lvl="1" algn="ctr" rtl="0">
              <a:spcBef>
                <a:spcPts val="0"/>
              </a:spcBef>
              <a:spcAft>
                <a:spcPts val="0"/>
              </a:spcAft>
              <a:buSzPts val="2500"/>
              <a:buNone/>
              <a:defRPr sz="2500"/>
            </a:lvl2pPr>
            <a:lvl3pPr lvl="2" algn="ctr" rtl="0">
              <a:spcBef>
                <a:spcPts val="0"/>
              </a:spcBef>
              <a:spcAft>
                <a:spcPts val="0"/>
              </a:spcAft>
              <a:buSzPts val="2500"/>
              <a:buNone/>
              <a:defRPr sz="2500"/>
            </a:lvl3pPr>
            <a:lvl4pPr lvl="3" algn="ctr" rtl="0">
              <a:spcBef>
                <a:spcPts val="0"/>
              </a:spcBef>
              <a:spcAft>
                <a:spcPts val="0"/>
              </a:spcAft>
              <a:buSzPts val="2500"/>
              <a:buNone/>
              <a:defRPr sz="2500"/>
            </a:lvl4pPr>
            <a:lvl5pPr lvl="4" algn="ctr" rtl="0">
              <a:spcBef>
                <a:spcPts val="0"/>
              </a:spcBef>
              <a:spcAft>
                <a:spcPts val="0"/>
              </a:spcAft>
              <a:buSzPts val="2500"/>
              <a:buNone/>
              <a:defRPr sz="2500"/>
            </a:lvl5pPr>
            <a:lvl6pPr lvl="5" algn="ctr" rtl="0">
              <a:spcBef>
                <a:spcPts val="0"/>
              </a:spcBef>
              <a:spcAft>
                <a:spcPts val="0"/>
              </a:spcAft>
              <a:buSzPts val="2500"/>
              <a:buNone/>
              <a:defRPr sz="2500"/>
            </a:lvl6pPr>
            <a:lvl7pPr lvl="6" algn="ctr" rtl="0">
              <a:spcBef>
                <a:spcPts val="0"/>
              </a:spcBef>
              <a:spcAft>
                <a:spcPts val="0"/>
              </a:spcAft>
              <a:buSzPts val="2500"/>
              <a:buNone/>
              <a:defRPr sz="2500"/>
            </a:lvl7pPr>
            <a:lvl8pPr lvl="7" algn="ctr" rtl="0">
              <a:spcBef>
                <a:spcPts val="0"/>
              </a:spcBef>
              <a:spcAft>
                <a:spcPts val="0"/>
              </a:spcAft>
              <a:buSzPts val="2500"/>
              <a:buNone/>
              <a:defRPr sz="2500"/>
            </a:lvl8pPr>
            <a:lvl9pPr lvl="8" algn="ctr" rtl="0">
              <a:spcBef>
                <a:spcPts val="0"/>
              </a:spcBef>
              <a:spcAft>
                <a:spcPts val="0"/>
              </a:spcAft>
              <a:buSzPts val="2500"/>
              <a:buNone/>
              <a:defRPr sz="2500"/>
            </a:lvl9pPr>
          </a:lstStyle>
          <a:p>
            <a:r>
              <a:rPr lang="en-US"/>
              <a:t>Click to edit Master title style</a:t>
            </a:r>
            <a:endParaRPr/>
          </a:p>
        </p:txBody>
      </p:sp>
      <p:sp>
        <p:nvSpPr>
          <p:cNvPr id="154" name="Google Shape;154;p24"/>
          <p:cNvSpPr txBox="1">
            <a:spLocks noGrp="1"/>
          </p:cNvSpPr>
          <p:nvPr>
            <p:ph type="subTitle" idx="14"/>
          </p:nvPr>
        </p:nvSpPr>
        <p:spPr>
          <a:xfrm>
            <a:off x="6439363" y="4077185"/>
            <a:ext cx="1986000" cy="4848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55" name="Google Shape;155;p24"/>
          <p:cNvSpPr txBox="1">
            <a:spLocks noGrp="1"/>
          </p:cNvSpPr>
          <p:nvPr>
            <p:ph type="title" idx="15"/>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solidFill>
                  <a:srgbClr val="000000"/>
                </a:solidFill>
                <a:latin typeface="Arial"/>
                <a:ea typeface="Arial"/>
                <a:cs typeface="Arial"/>
                <a:sym typeface="Aria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591582646"/>
      </p:ext>
    </p:extLst>
  </p:cSld>
  <p:clrMapOvr>
    <a:masterClrMapping/>
  </p:clrMapOvr>
  <p:hf sldNum="0" hdr="0" ftr="0" dt="0"/>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p:cSld name="Numbers and text">
    <p:spTree>
      <p:nvGrpSpPr>
        <p:cNvPr id="1" name="Shape 156"/>
        <p:cNvGrpSpPr/>
        <p:nvPr/>
      </p:nvGrpSpPr>
      <p:grpSpPr>
        <a:xfrm>
          <a:off x="0" y="0"/>
          <a:ext cx="0" cy="0"/>
          <a:chOff x="0" y="0"/>
          <a:chExt cx="0" cy="0"/>
        </a:xfrm>
      </p:grpSpPr>
      <p:sp>
        <p:nvSpPr>
          <p:cNvPr id="157" name="Google Shape;157;p25"/>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25"/>
          <p:cNvSpPr txBox="1">
            <a:spLocks noGrp="1"/>
          </p:cNvSpPr>
          <p:nvPr>
            <p:ph type="title" hasCustomPrompt="1"/>
          </p:nvPr>
        </p:nvSpPr>
        <p:spPr>
          <a:xfrm>
            <a:off x="4652100" y="566625"/>
            <a:ext cx="3740700" cy="54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59" name="Google Shape;159;p25"/>
          <p:cNvSpPr txBox="1">
            <a:spLocks noGrp="1"/>
          </p:cNvSpPr>
          <p:nvPr>
            <p:ph type="subTitle" idx="1"/>
          </p:nvPr>
        </p:nvSpPr>
        <p:spPr>
          <a:xfrm>
            <a:off x="4652100" y="1117422"/>
            <a:ext cx="3740700" cy="365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400"/>
              <a:buFont typeface="PT Sans"/>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
        <p:nvSpPr>
          <p:cNvPr id="160" name="Google Shape;160;p25"/>
          <p:cNvSpPr txBox="1">
            <a:spLocks noGrp="1"/>
          </p:cNvSpPr>
          <p:nvPr>
            <p:ph type="title" idx="2" hasCustomPrompt="1"/>
          </p:nvPr>
        </p:nvSpPr>
        <p:spPr>
          <a:xfrm>
            <a:off x="4652100" y="2119200"/>
            <a:ext cx="3740700" cy="54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1" name="Google Shape;161;p25"/>
          <p:cNvSpPr txBox="1">
            <a:spLocks noGrp="1"/>
          </p:cNvSpPr>
          <p:nvPr>
            <p:ph type="subTitle" idx="3"/>
          </p:nvPr>
        </p:nvSpPr>
        <p:spPr>
          <a:xfrm>
            <a:off x="4652100" y="2665657"/>
            <a:ext cx="3740700" cy="365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400"/>
              <a:buFont typeface="PT Sans"/>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
        <p:nvSpPr>
          <p:cNvPr id="162" name="Google Shape;162;p25"/>
          <p:cNvSpPr txBox="1">
            <a:spLocks noGrp="1"/>
          </p:cNvSpPr>
          <p:nvPr>
            <p:ph type="title" idx="4" hasCustomPrompt="1"/>
          </p:nvPr>
        </p:nvSpPr>
        <p:spPr>
          <a:xfrm>
            <a:off x="4652100" y="3674312"/>
            <a:ext cx="3740700" cy="5487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6000"/>
              <a:buNone/>
              <a:defRPr sz="45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3" name="Google Shape;163;p25"/>
          <p:cNvSpPr txBox="1">
            <a:spLocks noGrp="1"/>
          </p:cNvSpPr>
          <p:nvPr>
            <p:ph type="subTitle" idx="5"/>
          </p:nvPr>
        </p:nvSpPr>
        <p:spPr>
          <a:xfrm>
            <a:off x="4652700" y="4218910"/>
            <a:ext cx="3740100" cy="365700"/>
          </a:xfrm>
          <a:prstGeom prst="rect">
            <a:avLst/>
          </a:prstGeom>
          <a:noFill/>
        </p:spPr>
        <p:txBody>
          <a:bodyPr spcFirstLastPara="1" wrap="square" lIns="91425" tIns="91425" rIns="91425" bIns="91425" anchor="ctr" anchorCtr="0">
            <a:noAutofit/>
          </a:bodyPr>
          <a:lstStyle>
            <a:lvl1pPr lvl="0" algn="r" rtl="0">
              <a:lnSpc>
                <a:spcPct val="100000"/>
              </a:lnSpc>
              <a:spcBef>
                <a:spcPts val="0"/>
              </a:spcBef>
              <a:spcAft>
                <a:spcPts val="0"/>
              </a:spcAft>
              <a:buSzPts val="2400"/>
              <a:buFont typeface="PT Sans"/>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Tree>
    <p:extLst>
      <p:ext uri="{BB962C8B-B14F-4D97-AF65-F5344CB8AC3E}">
        <p14:creationId xmlns:p14="http://schemas.microsoft.com/office/powerpoint/2010/main" val="2592673729"/>
      </p:ext>
    </p:extLst>
  </p:cSld>
  <p:clrMapOvr>
    <a:masterClrMapping/>
  </p:clrMapOvr>
  <p:hf sldNum="0" hdr="0" ftr="0" dt="0"/>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Numbers and text 1">
  <p:cSld name="Numbers and text 1">
    <p:spTree>
      <p:nvGrpSpPr>
        <p:cNvPr id="1" name="Shape 164"/>
        <p:cNvGrpSpPr/>
        <p:nvPr/>
      </p:nvGrpSpPr>
      <p:grpSpPr>
        <a:xfrm>
          <a:off x="0" y="0"/>
          <a:ext cx="0" cy="0"/>
          <a:chOff x="0" y="0"/>
          <a:chExt cx="0" cy="0"/>
        </a:xfrm>
      </p:grpSpPr>
      <p:sp>
        <p:nvSpPr>
          <p:cNvPr id="165" name="Google Shape;165;p26"/>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166;p26"/>
          <p:cNvSpPr txBox="1">
            <a:spLocks noGrp="1"/>
          </p:cNvSpPr>
          <p:nvPr>
            <p:ph type="title" hasCustomPrompt="1"/>
          </p:nvPr>
        </p:nvSpPr>
        <p:spPr>
          <a:xfrm>
            <a:off x="1957374" y="1546592"/>
            <a:ext cx="1371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7" name="Google Shape;167;p26"/>
          <p:cNvSpPr txBox="1">
            <a:spLocks noGrp="1"/>
          </p:cNvSpPr>
          <p:nvPr>
            <p:ph type="subTitle" idx="1"/>
          </p:nvPr>
        </p:nvSpPr>
        <p:spPr>
          <a:xfrm>
            <a:off x="720024" y="3516247"/>
            <a:ext cx="3846300" cy="4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
        <p:nvSpPr>
          <p:cNvPr id="168" name="Google Shape;168;p26"/>
          <p:cNvSpPr txBox="1">
            <a:spLocks noGrp="1"/>
          </p:cNvSpPr>
          <p:nvPr>
            <p:ph type="title" idx="2" hasCustomPrompt="1"/>
          </p:nvPr>
        </p:nvSpPr>
        <p:spPr>
          <a:xfrm>
            <a:off x="5815027" y="1546592"/>
            <a:ext cx="13716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2000"/>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169" name="Google Shape;169;p26"/>
          <p:cNvSpPr txBox="1">
            <a:spLocks noGrp="1"/>
          </p:cNvSpPr>
          <p:nvPr>
            <p:ph type="subTitle" idx="3"/>
          </p:nvPr>
        </p:nvSpPr>
        <p:spPr>
          <a:xfrm>
            <a:off x="4577677" y="3516247"/>
            <a:ext cx="3846300" cy="4680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400"/>
              <a:buFont typeface="PT Sans"/>
              <a:buNone/>
              <a:defRPr sz="14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Font typeface="PT Sans"/>
              <a:buNone/>
              <a:defRPr sz="2100">
                <a:latin typeface="PT Sans"/>
                <a:ea typeface="PT Sans"/>
                <a:cs typeface="PT Sans"/>
                <a:sym typeface="PT Sans"/>
              </a:defRPr>
            </a:lvl4pPr>
            <a:lvl5pPr lvl="4" algn="ctr" rtl="0">
              <a:lnSpc>
                <a:spcPct val="100000"/>
              </a:lnSpc>
              <a:spcBef>
                <a:spcPts val="0"/>
              </a:spcBef>
              <a:spcAft>
                <a:spcPts val="0"/>
              </a:spcAft>
              <a:buSzPts val="2100"/>
              <a:buFont typeface="PT Sans"/>
              <a:buNone/>
              <a:defRPr sz="2100">
                <a:latin typeface="PT Sans"/>
                <a:ea typeface="PT Sans"/>
                <a:cs typeface="PT Sans"/>
                <a:sym typeface="PT Sans"/>
              </a:defRPr>
            </a:lvl5pPr>
            <a:lvl6pPr lvl="5" algn="ctr" rtl="0">
              <a:lnSpc>
                <a:spcPct val="100000"/>
              </a:lnSpc>
              <a:spcBef>
                <a:spcPts val="0"/>
              </a:spcBef>
              <a:spcAft>
                <a:spcPts val="0"/>
              </a:spcAft>
              <a:buSzPts val="2100"/>
              <a:buFont typeface="PT Sans"/>
              <a:buNone/>
              <a:defRPr sz="2100">
                <a:latin typeface="PT Sans"/>
                <a:ea typeface="PT Sans"/>
                <a:cs typeface="PT Sans"/>
                <a:sym typeface="PT Sans"/>
              </a:defRPr>
            </a:lvl6pPr>
            <a:lvl7pPr lvl="6" algn="ctr" rtl="0">
              <a:lnSpc>
                <a:spcPct val="100000"/>
              </a:lnSpc>
              <a:spcBef>
                <a:spcPts val="0"/>
              </a:spcBef>
              <a:spcAft>
                <a:spcPts val="0"/>
              </a:spcAft>
              <a:buSzPts val="2100"/>
              <a:buFont typeface="PT Sans"/>
              <a:buNone/>
              <a:defRPr sz="2100">
                <a:latin typeface="PT Sans"/>
                <a:ea typeface="PT Sans"/>
                <a:cs typeface="PT Sans"/>
                <a:sym typeface="PT Sans"/>
              </a:defRPr>
            </a:lvl7pPr>
            <a:lvl8pPr lvl="7" algn="ctr" rtl="0">
              <a:lnSpc>
                <a:spcPct val="100000"/>
              </a:lnSpc>
              <a:spcBef>
                <a:spcPts val="0"/>
              </a:spcBef>
              <a:spcAft>
                <a:spcPts val="0"/>
              </a:spcAft>
              <a:buSzPts val="2100"/>
              <a:buFont typeface="PT Sans"/>
              <a:buNone/>
              <a:defRPr sz="2100">
                <a:latin typeface="PT Sans"/>
                <a:ea typeface="PT Sans"/>
                <a:cs typeface="PT Sans"/>
                <a:sym typeface="PT Sans"/>
              </a:defRPr>
            </a:lvl8pPr>
            <a:lvl9pPr lvl="8" algn="ctr" rtl="0">
              <a:lnSpc>
                <a:spcPct val="100000"/>
              </a:lnSpc>
              <a:spcBef>
                <a:spcPts val="0"/>
              </a:spcBef>
              <a:spcAft>
                <a:spcPts val="0"/>
              </a:spcAft>
              <a:buSzPts val="2100"/>
              <a:buFont typeface="PT Sans"/>
              <a:buNone/>
              <a:defRPr sz="2100">
                <a:latin typeface="PT Sans"/>
                <a:ea typeface="PT Sans"/>
                <a:cs typeface="PT Sans"/>
                <a:sym typeface="PT Sans"/>
              </a:defRPr>
            </a:lvl9pPr>
          </a:lstStyle>
          <a:p>
            <a:r>
              <a:rPr lang="en-US"/>
              <a:t>Click to edit Master subtitle style</a:t>
            </a:r>
            <a:endParaRPr/>
          </a:p>
        </p:txBody>
      </p:sp>
      <p:sp>
        <p:nvSpPr>
          <p:cNvPr id="170" name="Google Shape;170;p26"/>
          <p:cNvSpPr txBox="1">
            <a:spLocks noGrp="1"/>
          </p:cNvSpPr>
          <p:nvPr>
            <p:ph type="title" idx="4"/>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
        <p:nvSpPr>
          <p:cNvPr id="171" name="Google Shape;171;p26"/>
          <p:cNvSpPr txBox="1">
            <a:spLocks noGrp="1"/>
          </p:cNvSpPr>
          <p:nvPr>
            <p:ph type="subTitle" idx="5"/>
          </p:nvPr>
        </p:nvSpPr>
        <p:spPr>
          <a:xfrm>
            <a:off x="720024" y="3149534"/>
            <a:ext cx="38463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2pPr>
            <a:lvl3pPr lvl="2"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3pPr>
            <a:lvl4pPr lvl="3"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4pPr>
            <a:lvl5pPr lvl="4"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5pPr>
            <a:lvl6pPr lvl="5"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6pPr>
            <a:lvl7pPr lvl="6"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7pPr>
            <a:lvl8pPr lvl="7"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8pPr>
            <a:lvl9pPr lvl="8"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9pPr>
          </a:lstStyle>
          <a:p>
            <a:r>
              <a:rPr lang="en-US"/>
              <a:t>Click to edit Master subtitle style</a:t>
            </a:r>
            <a:endParaRPr/>
          </a:p>
        </p:txBody>
      </p:sp>
      <p:sp>
        <p:nvSpPr>
          <p:cNvPr id="172" name="Google Shape;172;p26"/>
          <p:cNvSpPr txBox="1">
            <a:spLocks noGrp="1"/>
          </p:cNvSpPr>
          <p:nvPr>
            <p:ph type="subTitle" idx="6"/>
          </p:nvPr>
        </p:nvSpPr>
        <p:spPr>
          <a:xfrm>
            <a:off x="4577677" y="3149534"/>
            <a:ext cx="3846300" cy="3657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Font typeface="Titillium Web"/>
              <a:buNone/>
              <a:defRPr sz="2200" b="1">
                <a:latin typeface="DM Sans"/>
                <a:ea typeface="DM Sans"/>
                <a:cs typeface="DM Sans"/>
                <a:sym typeface="DM Sans"/>
              </a:defRPr>
            </a:lvl1pPr>
            <a:lvl2pPr lvl="1"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2pPr>
            <a:lvl3pPr lvl="2"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3pPr>
            <a:lvl4pPr lvl="3"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4pPr>
            <a:lvl5pPr lvl="4"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5pPr>
            <a:lvl6pPr lvl="5"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6pPr>
            <a:lvl7pPr lvl="6"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7pPr>
            <a:lvl8pPr lvl="7"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8pPr>
            <a:lvl9pPr lvl="8" algn="ctr" rtl="0">
              <a:lnSpc>
                <a:spcPct val="100000"/>
              </a:lnSpc>
              <a:spcBef>
                <a:spcPts val="0"/>
              </a:spcBef>
              <a:spcAft>
                <a:spcPts val="0"/>
              </a:spcAft>
              <a:buSzPts val="2500"/>
              <a:buFont typeface="Titillium Web"/>
              <a:buNone/>
              <a:defRPr sz="2500">
                <a:latin typeface="Titillium Web"/>
                <a:ea typeface="Titillium Web"/>
                <a:cs typeface="Titillium Web"/>
                <a:sym typeface="Titillium Web"/>
              </a:defRPr>
            </a:lvl9pPr>
          </a:lstStyle>
          <a:p>
            <a:r>
              <a:rPr lang="en-US"/>
              <a:t>Click to edit Master subtitle style</a:t>
            </a:r>
            <a:endParaRPr/>
          </a:p>
        </p:txBody>
      </p:sp>
    </p:spTree>
    <p:extLst>
      <p:ext uri="{BB962C8B-B14F-4D97-AF65-F5344CB8AC3E}">
        <p14:creationId xmlns:p14="http://schemas.microsoft.com/office/powerpoint/2010/main" val="2658144079"/>
      </p:ext>
    </p:extLst>
  </p:cSld>
  <p:clrMapOvr>
    <a:masterClrMapping/>
  </p:clrMapOvr>
  <p:hf sldNum="0" hdr="0" ftr="0" dt="0"/>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anks">
  <p:cSld name="Thanks">
    <p:spTree>
      <p:nvGrpSpPr>
        <p:cNvPr id="1" name="Shape 173"/>
        <p:cNvGrpSpPr/>
        <p:nvPr/>
      </p:nvGrpSpPr>
      <p:grpSpPr>
        <a:xfrm>
          <a:off x="0" y="0"/>
          <a:ext cx="0" cy="0"/>
          <a:chOff x="0" y="0"/>
          <a:chExt cx="0" cy="0"/>
        </a:xfrm>
      </p:grpSpPr>
      <p:sp>
        <p:nvSpPr>
          <p:cNvPr id="174" name="Google Shape;174;p27"/>
          <p:cNvSpPr txBox="1">
            <a:spLocks noGrp="1"/>
          </p:cNvSpPr>
          <p:nvPr>
            <p:ph type="title"/>
          </p:nvPr>
        </p:nvSpPr>
        <p:spPr>
          <a:xfrm>
            <a:off x="723150" y="741550"/>
            <a:ext cx="3697200" cy="10932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500"/>
              <a:buNone/>
              <a:defRPr sz="6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175" name="Google Shape;175;p27"/>
          <p:cNvSpPr txBox="1">
            <a:spLocks noGrp="1"/>
          </p:cNvSpPr>
          <p:nvPr>
            <p:ph type="subTitle" idx="1"/>
          </p:nvPr>
        </p:nvSpPr>
        <p:spPr>
          <a:xfrm>
            <a:off x="723150" y="1840100"/>
            <a:ext cx="3555600" cy="882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500"/>
              <a:buNone/>
              <a:defRPr sz="1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
        <p:nvSpPr>
          <p:cNvPr id="176" name="Google Shape;176;p27"/>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7"/>
          <p:cNvSpPr txBox="1"/>
          <p:nvPr/>
        </p:nvSpPr>
        <p:spPr>
          <a:xfrm>
            <a:off x="723150" y="3256025"/>
            <a:ext cx="3697200" cy="648000"/>
          </a:xfrm>
          <a:prstGeom prst="rect">
            <a:avLst/>
          </a:prstGeom>
          <a:noFill/>
          <a:ln>
            <a:noFill/>
          </a:ln>
        </p:spPr>
        <p:txBody>
          <a:bodyPr spcFirstLastPara="1" wrap="square" lIns="91425" tIns="91425" rIns="91425" bIns="91425" anchor="ctr" anchorCtr="0">
            <a:noAutofit/>
          </a:bodyPr>
          <a:lstStyle/>
          <a:p>
            <a:pPr marL="0" lvl="0" indent="0" algn="l" rtl="0">
              <a:spcBef>
                <a:spcPts val="300"/>
              </a:spcBef>
              <a:spcAft>
                <a:spcPts val="0"/>
              </a:spcAft>
              <a:buNone/>
            </a:pPr>
            <a:r>
              <a:rPr lang="en">
                <a:solidFill>
                  <a:schemeClr val="dk2"/>
                </a:solidFill>
                <a:latin typeface="Catamaran"/>
                <a:ea typeface="Catamaran"/>
                <a:cs typeface="Catamaran"/>
                <a:sym typeface="Catamaran"/>
              </a:rPr>
              <a:t>CRÉDITOS: Esta plantilla para presentaciones es una creación de </a:t>
            </a:r>
            <a:r>
              <a:rPr lang="en" b="1">
                <a:solidFill>
                  <a:schemeClr val="dk2"/>
                </a:solidFill>
                <a:uFill>
                  <a:noFill/>
                </a:uFill>
                <a:latin typeface="Catamaran"/>
                <a:ea typeface="Catamaran"/>
                <a:cs typeface="Catamaran"/>
                <a:sym typeface="Catamaran"/>
                <a:hlinkClick r:id="rId2">
                  <a:extLst>
                    <a:ext uri="{A12FA001-AC4F-418D-AE19-62706E023703}">
                      <ahyp:hlinkClr xmlns:ahyp="http://schemas.microsoft.com/office/drawing/2018/hyperlinkcolor" val="tx"/>
                    </a:ext>
                  </a:extLst>
                </a:hlinkClick>
              </a:rPr>
              <a:t>Slidesgo</a:t>
            </a:r>
            <a:r>
              <a:rPr lang="en">
                <a:solidFill>
                  <a:schemeClr val="dk2"/>
                </a:solidFill>
                <a:latin typeface="Catamaran"/>
                <a:ea typeface="Catamaran"/>
                <a:cs typeface="Catamaran"/>
                <a:sym typeface="Catamaran"/>
              </a:rPr>
              <a:t>, e incluye iconos de </a:t>
            </a:r>
            <a:r>
              <a:rPr lang="en" b="1">
                <a:solidFill>
                  <a:schemeClr val="dk2"/>
                </a:solidFill>
                <a:uFill>
                  <a:noFill/>
                </a:uFill>
                <a:latin typeface="Catamaran"/>
                <a:ea typeface="Catamaran"/>
                <a:cs typeface="Catamaran"/>
                <a:sym typeface="Catamaran"/>
                <a:hlinkClick r:id="rId3">
                  <a:extLst>
                    <a:ext uri="{A12FA001-AC4F-418D-AE19-62706E023703}">
                      <ahyp:hlinkClr xmlns:ahyp="http://schemas.microsoft.com/office/drawing/2018/hyperlinkcolor" val="tx"/>
                    </a:ext>
                  </a:extLst>
                </a:hlinkClick>
              </a:rPr>
              <a:t>Flaticon</a:t>
            </a:r>
            <a:r>
              <a:rPr lang="en">
                <a:solidFill>
                  <a:schemeClr val="dk2"/>
                </a:solidFill>
                <a:latin typeface="Catamaran"/>
                <a:ea typeface="Catamaran"/>
                <a:cs typeface="Catamaran"/>
                <a:sym typeface="Catamaran"/>
              </a:rPr>
              <a:t>, infografías e imágenes de </a:t>
            </a:r>
            <a:r>
              <a:rPr lang="en" b="1">
                <a:solidFill>
                  <a:schemeClr val="dk2"/>
                </a:solidFill>
                <a:uFill>
                  <a:noFill/>
                </a:uFill>
                <a:latin typeface="Catamaran"/>
                <a:ea typeface="Catamaran"/>
                <a:cs typeface="Catamaran"/>
                <a:sym typeface="Catamaran"/>
                <a:hlinkClick r:id="rId4">
                  <a:extLst>
                    <a:ext uri="{A12FA001-AC4F-418D-AE19-62706E023703}">
                      <ahyp:hlinkClr xmlns:ahyp="http://schemas.microsoft.com/office/drawing/2018/hyperlinkcolor" val="tx"/>
                    </a:ext>
                  </a:extLst>
                </a:hlinkClick>
              </a:rPr>
              <a:t>Freepik</a:t>
            </a:r>
            <a:r>
              <a:rPr lang="en">
                <a:solidFill>
                  <a:schemeClr val="dk2"/>
                </a:solidFill>
                <a:latin typeface="Catamaran"/>
                <a:ea typeface="Catamaran"/>
                <a:cs typeface="Catamaran"/>
                <a:sym typeface="Catamaran"/>
              </a:rPr>
              <a:t>.</a:t>
            </a:r>
            <a:endParaRPr>
              <a:solidFill>
                <a:schemeClr val="dk2"/>
              </a:solidFill>
              <a:latin typeface="Catamaran"/>
              <a:ea typeface="Catamaran"/>
              <a:cs typeface="Catamaran"/>
              <a:sym typeface="Catamaran"/>
            </a:endParaRPr>
          </a:p>
        </p:txBody>
      </p:sp>
    </p:spTree>
    <p:extLst>
      <p:ext uri="{BB962C8B-B14F-4D97-AF65-F5344CB8AC3E}">
        <p14:creationId xmlns:p14="http://schemas.microsoft.com/office/powerpoint/2010/main" val="1628661986"/>
      </p:ext>
    </p:extLst>
  </p:cSld>
  <p:clrMapOvr>
    <a:masterClrMapping/>
  </p:clrMapOvr>
  <p:hf sldNum="0" hdr="0" ftr="0" dt="0"/>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78"/>
        <p:cNvGrpSpPr/>
        <p:nvPr/>
      </p:nvGrpSpPr>
      <p:grpSpPr>
        <a:xfrm>
          <a:off x="0" y="0"/>
          <a:ext cx="0" cy="0"/>
          <a:chOff x="0" y="0"/>
          <a:chExt cx="0" cy="0"/>
        </a:xfrm>
      </p:grpSpPr>
      <p:sp>
        <p:nvSpPr>
          <p:cNvPr id="179" name="Google Shape;179;p28"/>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28844394"/>
      </p:ext>
    </p:extLst>
  </p:cSld>
  <p:clrMapOvr>
    <a:masterClrMapping/>
  </p:clrMapOvr>
  <p:hf sldNum="0" hdr="0" ftr="0" dt="0"/>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0"/>
        <p:cNvGrpSpPr/>
        <p:nvPr/>
      </p:nvGrpSpPr>
      <p:grpSpPr>
        <a:xfrm>
          <a:off x="0" y="0"/>
          <a:ext cx="0" cy="0"/>
          <a:chOff x="0" y="0"/>
          <a:chExt cx="0" cy="0"/>
        </a:xfrm>
      </p:grpSpPr>
      <p:sp>
        <p:nvSpPr>
          <p:cNvPr id="181" name="Google Shape;181;p29"/>
          <p:cNvSpPr/>
          <p:nvPr/>
        </p:nvSpPr>
        <p:spPr>
          <a:xfrm rot="10800000" flipH="1">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073773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able of contents">
  <p:cSld name="1_Table of contents">
    <p:spTree>
      <p:nvGrpSpPr>
        <p:cNvPr id="1" name="Shape 96"/>
        <p:cNvGrpSpPr/>
        <p:nvPr/>
      </p:nvGrpSpPr>
      <p:grpSpPr>
        <a:xfrm>
          <a:off x="0" y="0"/>
          <a:ext cx="0" cy="0"/>
          <a:chOff x="0" y="0"/>
          <a:chExt cx="0" cy="0"/>
        </a:xfrm>
      </p:grpSpPr>
      <p:sp>
        <p:nvSpPr>
          <p:cNvPr id="98" name="Google Shape;98;p13"/>
          <p:cNvSpPr txBox="1">
            <a:spLocks noGrp="1"/>
          </p:cNvSpPr>
          <p:nvPr>
            <p:ph type="title"/>
          </p:nvPr>
        </p:nvSpPr>
        <p:spPr>
          <a:xfrm>
            <a:off x="713225" y="539500"/>
            <a:ext cx="7717500" cy="6675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99" name="Google Shape;99;p13"/>
          <p:cNvSpPr txBox="1">
            <a:spLocks noGrp="1"/>
          </p:cNvSpPr>
          <p:nvPr>
            <p:ph type="title" idx="2"/>
          </p:nvPr>
        </p:nvSpPr>
        <p:spPr>
          <a:xfrm>
            <a:off x="1907550" y="1631975"/>
            <a:ext cx="2646600" cy="530100"/>
          </a:xfrm>
          <a:prstGeom prst="rect">
            <a:avLst/>
          </a:prstGeom>
        </p:spPr>
        <p:txBody>
          <a:bodyPr spcFirstLastPara="1" wrap="square" lIns="91425" tIns="91425" rIns="91425" bIns="91425" anchor="t" anchorCtr="0">
            <a:noAutofit/>
          </a:bodyPr>
          <a:lstStyle>
            <a:lvl1pPr lvl="0" algn="l">
              <a:spcBef>
                <a:spcPts val="0"/>
              </a:spcBef>
              <a:spcAft>
                <a:spcPts val="0"/>
              </a:spcAft>
              <a:buSzPts val="2200"/>
              <a:buNone/>
              <a:defRPr sz="2000">
                <a:solidFill>
                  <a:schemeClr val="accent3"/>
                </a:solidFill>
              </a:defRPr>
            </a:lvl1pPr>
            <a:lvl2pPr lvl="1" algn="ctr">
              <a:spcBef>
                <a:spcPts val="0"/>
              </a:spcBef>
              <a:spcAft>
                <a:spcPts val="0"/>
              </a:spcAft>
              <a:buSzPts val="2200"/>
              <a:buNone/>
              <a:defRPr sz="2200">
                <a:latin typeface="Asap"/>
                <a:ea typeface="Asap"/>
                <a:cs typeface="Asap"/>
                <a:sym typeface="Asap"/>
              </a:defRPr>
            </a:lvl2pPr>
            <a:lvl3pPr lvl="2" algn="ctr">
              <a:spcBef>
                <a:spcPts val="0"/>
              </a:spcBef>
              <a:spcAft>
                <a:spcPts val="0"/>
              </a:spcAft>
              <a:buSzPts val="2200"/>
              <a:buNone/>
              <a:defRPr sz="2200">
                <a:latin typeface="Asap"/>
                <a:ea typeface="Asap"/>
                <a:cs typeface="Asap"/>
                <a:sym typeface="Asap"/>
              </a:defRPr>
            </a:lvl3pPr>
            <a:lvl4pPr lvl="3" algn="ctr">
              <a:spcBef>
                <a:spcPts val="0"/>
              </a:spcBef>
              <a:spcAft>
                <a:spcPts val="0"/>
              </a:spcAft>
              <a:buSzPts val="2200"/>
              <a:buNone/>
              <a:defRPr sz="2200">
                <a:latin typeface="Asap"/>
                <a:ea typeface="Asap"/>
                <a:cs typeface="Asap"/>
                <a:sym typeface="Asap"/>
              </a:defRPr>
            </a:lvl4pPr>
            <a:lvl5pPr lvl="4" algn="ctr">
              <a:spcBef>
                <a:spcPts val="0"/>
              </a:spcBef>
              <a:spcAft>
                <a:spcPts val="0"/>
              </a:spcAft>
              <a:buSzPts val="2200"/>
              <a:buNone/>
              <a:defRPr sz="2200">
                <a:latin typeface="Asap"/>
                <a:ea typeface="Asap"/>
                <a:cs typeface="Asap"/>
                <a:sym typeface="Asap"/>
              </a:defRPr>
            </a:lvl5pPr>
            <a:lvl6pPr lvl="5" algn="ctr">
              <a:spcBef>
                <a:spcPts val="0"/>
              </a:spcBef>
              <a:spcAft>
                <a:spcPts val="0"/>
              </a:spcAft>
              <a:buSzPts val="2200"/>
              <a:buNone/>
              <a:defRPr sz="2200">
                <a:latin typeface="Asap"/>
                <a:ea typeface="Asap"/>
                <a:cs typeface="Asap"/>
                <a:sym typeface="Asap"/>
              </a:defRPr>
            </a:lvl6pPr>
            <a:lvl7pPr lvl="6" algn="ctr">
              <a:spcBef>
                <a:spcPts val="0"/>
              </a:spcBef>
              <a:spcAft>
                <a:spcPts val="0"/>
              </a:spcAft>
              <a:buSzPts val="2200"/>
              <a:buNone/>
              <a:defRPr sz="2200">
                <a:latin typeface="Asap"/>
                <a:ea typeface="Asap"/>
                <a:cs typeface="Asap"/>
                <a:sym typeface="Asap"/>
              </a:defRPr>
            </a:lvl7pPr>
            <a:lvl8pPr lvl="7" algn="ctr">
              <a:spcBef>
                <a:spcPts val="0"/>
              </a:spcBef>
              <a:spcAft>
                <a:spcPts val="0"/>
              </a:spcAft>
              <a:buSzPts val="2200"/>
              <a:buNone/>
              <a:defRPr sz="2200">
                <a:latin typeface="Asap"/>
                <a:ea typeface="Asap"/>
                <a:cs typeface="Asap"/>
                <a:sym typeface="Asap"/>
              </a:defRPr>
            </a:lvl8pPr>
            <a:lvl9pPr lvl="8" algn="ctr">
              <a:spcBef>
                <a:spcPts val="0"/>
              </a:spcBef>
              <a:spcAft>
                <a:spcPts val="0"/>
              </a:spcAft>
              <a:buSzPts val="2200"/>
              <a:buNone/>
              <a:defRPr sz="2200">
                <a:latin typeface="Asap"/>
                <a:ea typeface="Asap"/>
                <a:cs typeface="Asap"/>
                <a:sym typeface="Asap"/>
              </a:defRPr>
            </a:lvl9pPr>
          </a:lstStyle>
          <a:p>
            <a:endParaRPr/>
          </a:p>
        </p:txBody>
      </p:sp>
      <p:sp>
        <p:nvSpPr>
          <p:cNvPr id="100" name="Google Shape;100;p13"/>
          <p:cNvSpPr txBox="1">
            <a:spLocks noGrp="1"/>
          </p:cNvSpPr>
          <p:nvPr>
            <p:ph type="subTitle" idx="1"/>
          </p:nvPr>
        </p:nvSpPr>
        <p:spPr>
          <a:xfrm>
            <a:off x="1907538" y="2048600"/>
            <a:ext cx="2487900" cy="672000"/>
          </a:xfrm>
          <a:prstGeom prst="rect">
            <a:avLst/>
          </a:prstGeom>
        </p:spPr>
        <p:txBody>
          <a:bodyPr spcFirstLastPara="1" wrap="square" lIns="91425" tIns="91425" rIns="91425" bIns="91425" anchor="t" anchorCtr="0">
            <a:noAutofit/>
          </a:bodyPr>
          <a:lstStyle>
            <a:lvl1pPr lvl="0">
              <a:spcBef>
                <a:spcPts val="0"/>
              </a:spcBef>
              <a:spcAft>
                <a:spcPts val="0"/>
              </a:spcAft>
              <a:buSzPts val="1600"/>
              <a:buNone/>
              <a:defRPr sz="1400"/>
            </a:lvl1pPr>
            <a:lvl2pPr lvl="1" algn="ctr">
              <a:spcBef>
                <a:spcPts val="0"/>
              </a:spcBef>
              <a:spcAft>
                <a:spcPts val="0"/>
              </a:spcAft>
              <a:buSzPts val="1600"/>
              <a:buNone/>
              <a:defRPr/>
            </a:lvl2pPr>
            <a:lvl3pPr lvl="2" algn="ctr">
              <a:spcBef>
                <a:spcPts val="0"/>
              </a:spcBef>
              <a:spcAft>
                <a:spcPts val="0"/>
              </a:spcAft>
              <a:buSzPts val="1600"/>
              <a:buNone/>
              <a:defRPr/>
            </a:lvl3pPr>
            <a:lvl4pPr lvl="3" algn="ctr">
              <a:spcBef>
                <a:spcPts val="0"/>
              </a:spcBef>
              <a:spcAft>
                <a:spcPts val="0"/>
              </a:spcAft>
              <a:buSzPts val="1600"/>
              <a:buNone/>
              <a:defRPr/>
            </a:lvl4pPr>
            <a:lvl5pPr lvl="4" algn="ctr">
              <a:spcBef>
                <a:spcPts val="0"/>
              </a:spcBef>
              <a:spcAft>
                <a:spcPts val="0"/>
              </a:spcAft>
              <a:buSzPts val="1600"/>
              <a:buNone/>
              <a:defRPr/>
            </a:lvl5pPr>
            <a:lvl6pPr lvl="5" algn="ctr">
              <a:spcBef>
                <a:spcPts val="0"/>
              </a:spcBef>
              <a:spcAft>
                <a:spcPts val="0"/>
              </a:spcAft>
              <a:buSzPts val="1600"/>
              <a:buNone/>
              <a:defRPr/>
            </a:lvl6pPr>
            <a:lvl7pPr lvl="6" algn="ctr">
              <a:spcBef>
                <a:spcPts val="0"/>
              </a:spcBef>
              <a:spcAft>
                <a:spcPts val="0"/>
              </a:spcAft>
              <a:buSzPts val="1600"/>
              <a:buNone/>
              <a:defRPr/>
            </a:lvl7pPr>
            <a:lvl8pPr lvl="7" algn="ctr">
              <a:spcBef>
                <a:spcPts val="0"/>
              </a:spcBef>
              <a:spcAft>
                <a:spcPts val="0"/>
              </a:spcAft>
              <a:buSzPts val="1600"/>
              <a:buNone/>
              <a:defRPr/>
            </a:lvl8pPr>
            <a:lvl9pPr lvl="8" algn="ctr">
              <a:spcBef>
                <a:spcPts val="0"/>
              </a:spcBef>
              <a:spcAft>
                <a:spcPts val="0"/>
              </a:spcAft>
              <a:buSzPts val="1600"/>
              <a:buNone/>
              <a:defRPr/>
            </a:lvl9pPr>
          </a:lstStyle>
          <a:p>
            <a:endParaRPr/>
          </a:p>
        </p:txBody>
      </p:sp>
      <p:sp>
        <p:nvSpPr>
          <p:cNvPr id="101" name="Google Shape;101;p13"/>
          <p:cNvSpPr txBox="1">
            <a:spLocks noGrp="1"/>
          </p:cNvSpPr>
          <p:nvPr>
            <p:ph type="title" idx="3" hasCustomPrompt="1"/>
          </p:nvPr>
        </p:nvSpPr>
        <p:spPr>
          <a:xfrm>
            <a:off x="953675" y="18457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2" name="Google Shape;102;p13"/>
          <p:cNvSpPr txBox="1">
            <a:spLocks noGrp="1"/>
          </p:cNvSpPr>
          <p:nvPr>
            <p:ph type="title" idx="4"/>
          </p:nvPr>
        </p:nvSpPr>
        <p:spPr>
          <a:xfrm>
            <a:off x="1932000" y="2933672"/>
            <a:ext cx="2646600" cy="53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000">
                <a:solidFill>
                  <a:schemeClr val="accent3"/>
                </a:solidFill>
              </a:defRPr>
            </a:lvl1pPr>
            <a:lvl2pPr lvl="1" algn="ctr" rtl="0">
              <a:spcBef>
                <a:spcPts val="0"/>
              </a:spcBef>
              <a:spcAft>
                <a:spcPts val="0"/>
              </a:spcAft>
              <a:buSzPts val="2200"/>
              <a:buNone/>
              <a:defRPr sz="2200">
                <a:latin typeface="Asap"/>
                <a:ea typeface="Asap"/>
                <a:cs typeface="Asap"/>
                <a:sym typeface="Asap"/>
              </a:defRPr>
            </a:lvl2pPr>
            <a:lvl3pPr lvl="2" algn="ctr" rtl="0">
              <a:spcBef>
                <a:spcPts val="0"/>
              </a:spcBef>
              <a:spcAft>
                <a:spcPts val="0"/>
              </a:spcAft>
              <a:buSzPts val="2200"/>
              <a:buNone/>
              <a:defRPr sz="2200">
                <a:latin typeface="Asap"/>
                <a:ea typeface="Asap"/>
                <a:cs typeface="Asap"/>
                <a:sym typeface="Asap"/>
              </a:defRPr>
            </a:lvl3pPr>
            <a:lvl4pPr lvl="3" algn="ctr" rtl="0">
              <a:spcBef>
                <a:spcPts val="0"/>
              </a:spcBef>
              <a:spcAft>
                <a:spcPts val="0"/>
              </a:spcAft>
              <a:buSzPts val="2200"/>
              <a:buNone/>
              <a:defRPr sz="2200">
                <a:latin typeface="Asap"/>
                <a:ea typeface="Asap"/>
                <a:cs typeface="Asap"/>
                <a:sym typeface="Asap"/>
              </a:defRPr>
            </a:lvl4pPr>
            <a:lvl5pPr lvl="4" algn="ctr" rtl="0">
              <a:spcBef>
                <a:spcPts val="0"/>
              </a:spcBef>
              <a:spcAft>
                <a:spcPts val="0"/>
              </a:spcAft>
              <a:buSzPts val="2200"/>
              <a:buNone/>
              <a:defRPr sz="2200">
                <a:latin typeface="Asap"/>
                <a:ea typeface="Asap"/>
                <a:cs typeface="Asap"/>
                <a:sym typeface="Asap"/>
              </a:defRPr>
            </a:lvl5pPr>
            <a:lvl6pPr lvl="5" algn="ctr" rtl="0">
              <a:spcBef>
                <a:spcPts val="0"/>
              </a:spcBef>
              <a:spcAft>
                <a:spcPts val="0"/>
              </a:spcAft>
              <a:buSzPts val="2200"/>
              <a:buNone/>
              <a:defRPr sz="2200">
                <a:latin typeface="Asap"/>
                <a:ea typeface="Asap"/>
                <a:cs typeface="Asap"/>
                <a:sym typeface="Asap"/>
              </a:defRPr>
            </a:lvl6pPr>
            <a:lvl7pPr lvl="6" algn="ctr" rtl="0">
              <a:spcBef>
                <a:spcPts val="0"/>
              </a:spcBef>
              <a:spcAft>
                <a:spcPts val="0"/>
              </a:spcAft>
              <a:buSzPts val="2200"/>
              <a:buNone/>
              <a:defRPr sz="2200">
                <a:latin typeface="Asap"/>
                <a:ea typeface="Asap"/>
                <a:cs typeface="Asap"/>
                <a:sym typeface="Asap"/>
              </a:defRPr>
            </a:lvl7pPr>
            <a:lvl8pPr lvl="7" algn="ctr" rtl="0">
              <a:spcBef>
                <a:spcPts val="0"/>
              </a:spcBef>
              <a:spcAft>
                <a:spcPts val="0"/>
              </a:spcAft>
              <a:buSzPts val="2200"/>
              <a:buNone/>
              <a:defRPr sz="2200">
                <a:latin typeface="Asap"/>
                <a:ea typeface="Asap"/>
                <a:cs typeface="Asap"/>
                <a:sym typeface="Asap"/>
              </a:defRPr>
            </a:lvl8pPr>
            <a:lvl9pPr lvl="8" algn="ctr" rtl="0">
              <a:spcBef>
                <a:spcPts val="0"/>
              </a:spcBef>
              <a:spcAft>
                <a:spcPts val="0"/>
              </a:spcAft>
              <a:buSzPts val="2200"/>
              <a:buNone/>
              <a:defRPr sz="2200">
                <a:latin typeface="Asap"/>
                <a:ea typeface="Asap"/>
                <a:cs typeface="Asap"/>
                <a:sym typeface="Asap"/>
              </a:defRPr>
            </a:lvl9pPr>
          </a:lstStyle>
          <a:p>
            <a:endParaRPr/>
          </a:p>
        </p:txBody>
      </p:sp>
      <p:sp>
        <p:nvSpPr>
          <p:cNvPr id="103" name="Google Shape;103;p13"/>
          <p:cNvSpPr txBox="1">
            <a:spLocks noGrp="1"/>
          </p:cNvSpPr>
          <p:nvPr>
            <p:ph type="subTitle" idx="5"/>
          </p:nvPr>
        </p:nvSpPr>
        <p:spPr>
          <a:xfrm>
            <a:off x="1931988" y="3341625"/>
            <a:ext cx="2487900" cy="67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04" name="Google Shape;104;p13"/>
          <p:cNvSpPr txBox="1">
            <a:spLocks noGrp="1"/>
          </p:cNvSpPr>
          <p:nvPr>
            <p:ph type="title" idx="6" hasCustomPrompt="1"/>
          </p:nvPr>
        </p:nvSpPr>
        <p:spPr>
          <a:xfrm>
            <a:off x="953675" y="33100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5" name="Google Shape;105;p13"/>
          <p:cNvSpPr txBox="1">
            <a:spLocks noGrp="1"/>
          </p:cNvSpPr>
          <p:nvPr>
            <p:ph type="title" idx="7"/>
          </p:nvPr>
        </p:nvSpPr>
        <p:spPr>
          <a:xfrm>
            <a:off x="5702448" y="1631975"/>
            <a:ext cx="2646600" cy="53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000">
                <a:solidFill>
                  <a:schemeClr val="accent3"/>
                </a:solidFill>
              </a:defRPr>
            </a:lvl1pPr>
            <a:lvl2pPr lvl="1" algn="ctr" rtl="0">
              <a:spcBef>
                <a:spcPts val="0"/>
              </a:spcBef>
              <a:spcAft>
                <a:spcPts val="0"/>
              </a:spcAft>
              <a:buSzPts val="2200"/>
              <a:buNone/>
              <a:defRPr sz="2200">
                <a:latin typeface="Asap"/>
                <a:ea typeface="Asap"/>
                <a:cs typeface="Asap"/>
                <a:sym typeface="Asap"/>
              </a:defRPr>
            </a:lvl2pPr>
            <a:lvl3pPr lvl="2" algn="ctr" rtl="0">
              <a:spcBef>
                <a:spcPts val="0"/>
              </a:spcBef>
              <a:spcAft>
                <a:spcPts val="0"/>
              </a:spcAft>
              <a:buSzPts val="2200"/>
              <a:buNone/>
              <a:defRPr sz="2200">
                <a:latin typeface="Asap"/>
                <a:ea typeface="Asap"/>
                <a:cs typeface="Asap"/>
                <a:sym typeface="Asap"/>
              </a:defRPr>
            </a:lvl3pPr>
            <a:lvl4pPr lvl="3" algn="ctr" rtl="0">
              <a:spcBef>
                <a:spcPts val="0"/>
              </a:spcBef>
              <a:spcAft>
                <a:spcPts val="0"/>
              </a:spcAft>
              <a:buSzPts val="2200"/>
              <a:buNone/>
              <a:defRPr sz="2200">
                <a:latin typeface="Asap"/>
                <a:ea typeface="Asap"/>
                <a:cs typeface="Asap"/>
                <a:sym typeface="Asap"/>
              </a:defRPr>
            </a:lvl4pPr>
            <a:lvl5pPr lvl="4" algn="ctr" rtl="0">
              <a:spcBef>
                <a:spcPts val="0"/>
              </a:spcBef>
              <a:spcAft>
                <a:spcPts val="0"/>
              </a:spcAft>
              <a:buSzPts val="2200"/>
              <a:buNone/>
              <a:defRPr sz="2200">
                <a:latin typeface="Asap"/>
                <a:ea typeface="Asap"/>
                <a:cs typeface="Asap"/>
                <a:sym typeface="Asap"/>
              </a:defRPr>
            </a:lvl5pPr>
            <a:lvl6pPr lvl="5" algn="ctr" rtl="0">
              <a:spcBef>
                <a:spcPts val="0"/>
              </a:spcBef>
              <a:spcAft>
                <a:spcPts val="0"/>
              </a:spcAft>
              <a:buSzPts val="2200"/>
              <a:buNone/>
              <a:defRPr sz="2200">
                <a:latin typeface="Asap"/>
                <a:ea typeface="Asap"/>
                <a:cs typeface="Asap"/>
                <a:sym typeface="Asap"/>
              </a:defRPr>
            </a:lvl6pPr>
            <a:lvl7pPr lvl="6" algn="ctr" rtl="0">
              <a:spcBef>
                <a:spcPts val="0"/>
              </a:spcBef>
              <a:spcAft>
                <a:spcPts val="0"/>
              </a:spcAft>
              <a:buSzPts val="2200"/>
              <a:buNone/>
              <a:defRPr sz="2200">
                <a:latin typeface="Asap"/>
                <a:ea typeface="Asap"/>
                <a:cs typeface="Asap"/>
                <a:sym typeface="Asap"/>
              </a:defRPr>
            </a:lvl7pPr>
            <a:lvl8pPr lvl="7" algn="ctr" rtl="0">
              <a:spcBef>
                <a:spcPts val="0"/>
              </a:spcBef>
              <a:spcAft>
                <a:spcPts val="0"/>
              </a:spcAft>
              <a:buSzPts val="2200"/>
              <a:buNone/>
              <a:defRPr sz="2200">
                <a:latin typeface="Asap"/>
                <a:ea typeface="Asap"/>
                <a:cs typeface="Asap"/>
                <a:sym typeface="Asap"/>
              </a:defRPr>
            </a:lvl8pPr>
            <a:lvl9pPr lvl="8" algn="ctr" rtl="0">
              <a:spcBef>
                <a:spcPts val="0"/>
              </a:spcBef>
              <a:spcAft>
                <a:spcPts val="0"/>
              </a:spcAft>
              <a:buSzPts val="2200"/>
              <a:buNone/>
              <a:defRPr sz="2200">
                <a:latin typeface="Asap"/>
                <a:ea typeface="Asap"/>
                <a:cs typeface="Asap"/>
                <a:sym typeface="Asap"/>
              </a:defRPr>
            </a:lvl9pPr>
          </a:lstStyle>
          <a:p>
            <a:endParaRPr/>
          </a:p>
        </p:txBody>
      </p:sp>
      <p:sp>
        <p:nvSpPr>
          <p:cNvPr id="106" name="Google Shape;106;p13"/>
          <p:cNvSpPr txBox="1">
            <a:spLocks noGrp="1"/>
          </p:cNvSpPr>
          <p:nvPr>
            <p:ph type="subTitle" idx="8"/>
          </p:nvPr>
        </p:nvSpPr>
        <p:spPr>
          <a:xfrm>
            <a:off x="5702438" y="2048600"/>
            <a:ext cx="2487900" cy="67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07" name="Google Shape;107;p13"/>
          <p:cNvSpPr txBox="1">
            <a:spLocks noGrp="1"/>
          </p:cNvSpPr>
          <p:nvPr>
            <p:ph type="title" idx="9" hasCustomPrompt="1"/>
          </p:nvPr>
        </p:nvSpPr>
        <p:spPr>
          <a:xfrm>
            <a:off x="4748450" y="18457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08" name="Google Shape;108;p13"/>
          <p:cNvSpPr txBox="1">
            <a:spLocks noGrp="1"/>
          </p:cNvSpPr>
          <p:nvPr>
            <p:ph type="title" idx="13"/>
          </p:nvPr>
        </p:nvSpPr>
        <p:spPr>
          <a:xfrm>
            <a:off x="5726898" y="2933672"/>
            <a:ext cx="2646600" cy="530100"/>
          </a:xfrm>
          <a:prstGeom prst="rect">
            <a:avLst/>
          </a:prstGeom>
        </p:spPr>
        <p:txBody>
          <a:bodyPr spcFirstLastPara="1" wrap="square" lIns="91425" tIns="91425" rIns="91425" bIns="91425" anchor="t" anchorCtr="0">
            <a:noAutofit/>
          </a:bodyPr>
          <a:lstStyle>
            <a:lvl1pPr lvl="0" algn="l" rtl="0">
              <a:spcBef>
                <a:spcPts val="0"/>
              </a:spcBef>
              <a:spcAft>
                <a:spcPts val="0"/>
              </a:spcAft>
              <a:buSzPts val="2200"/>
              <a:buNone/>
              <a:defRPr sz="2000">
                <a:solidFill>
                  <a:schemeClr val="accent3"/>
                </a:solidFill>
              </a:defRPr>
            </a:lvl1pPr>
            <a:lvl2pPr lvl="1" algn="ctr" rtl="0">
              <a:spcBef>
                <a:spcPts val="0"/>
              </a:spcBef>
              <a:spcAft>
                <a:spcPts val="0"/>
              </a:spcAft>
              <a:buSzPts val="2200"/>
              <a:buNone/>
              <a:defRPr sz="2200">
                <a:latin typeface="Asap"/>
                <a:ea typeface="Asap"/>
                <a:cs typeface="Asap"/>
                <a:sym typeface="Asap"/>
              </a:defRPr>
            </a:lvl2pPr>
            <a:lvl3pPr lvl="2" algn="ctr" rtl="0">
              <a:spcBef>
                <a:spcPts val="0"/>
              </a:spcBef>
              <a:spcAft>
                <a:spcPts val="0"/>
              </a:spcAft>
              <a:buSzPts val="2200"/>
              <a:buNone/>
              <a:defRPr sz="2200">
                <a:latin typeface="Asap"/>
                <a:ea typeface="Asap"/>
                <a:cs typeface="Asap"/>
                <a:sym typeface="Asap"/>
              </a:defRPr>
            </a:lvl3pPr>
            <a:lvl4pPr lvl="3" algn="ctr" rtl="0">
              <a:spcBef>
                <a:spcPts val="0"/>
              </a:spcBef>
              <a:spcAft>
                <a:spcPts val="0"/>
              </a:spcAft>
              <a:buSzPts val="2200"/>
              <a:buNone/>
              <a:defRPr sz="2200">
                <a:latin typeface="Asap"/>
                <a:ea typeface="Asap"/>
                <a:cs typeface="Asap"/>
                <a:sym typeface="Asap"/>
              </a:defRPr>
            </a:lvl4pPr>
            <a:lvl5pPr lvl="4" algn="ctr" rtl="0">
              <a:spcBef>
                <a:spcPts val="0"/>
              </a:spcBef>
              <a:spcAft>
                <a:spcPts val="0"/>
              </a:spcAft>
              <a:buSzPts val="2200"/>
              <a:buNone/>
              <a:defRPr sz="2200">
                <a:latin typeface="Asap"/>
                <a:ea typeface="Asap"/>
                <a:cs typeface="Asap"/>
                <a:sym typeface="Asap"/>
              </a:defRPr>
            </a:lvl5pPr>
            <a:lvl6pPr lvl="5" algn="ctr" rtl="0">
              <a:spcBef>
                <a:spcPts val="0"/>
              </a:spcBef>
              <a:spcAft>
                <a:spcPts val="0"/>
              </a:spcAft>
              <a:buSzPts val="2200"/>
              <a:buNone/>
              <a:defRPr sz="2200">
                <a:latin typeface="Asap"/>
                <a:ea typeface="Asap"/>
                <a:cs typeface="Asap"/>
                <a:sym typeface="Asap"/>
              </a:defRPr>
            </a:lvl6pPr>
            <a:lvl7pPr lvl="6" algn="ctr" rtl="0">
              <a:spcBef>
                <a:spcPts val="0"/>
              </a:spcBef>
              <a:spcAft>
                <a:spcPts val="0"/>
              </a:spcAft>
              <a:buSzPts val="2200"/>
              <a:buNone/>
              <a:defRPr sz="2200">
                <a:latin typeface="Asap"/>
                <a:ea typeface="Asap"/>
                <a:cs typeface="Asap"/>
                <a:sym typeface="Asap"/>
              </a:defRPr>
            </a:lvl7pPr>
            <a:lvl8pPr lvl="7" algn="ctr" rtl="0">
              <a:spcBef>
                <a:spcPts val="0"/>
              </a:spcBef>
              <a:spcAft>
                <a:spcPts val="0"/>
              </a:spcAft>
              <a:buSzPts val="2200"/>
              <a:buNone/>
              <a:defRPr sz="2200">
                <a:latin typeface="Asap"/>
                <a:ea typeface="Asap"/>
                <a:cs typeface="Asap"/>
                <a:sym typeface="Asap"/>
              </a:defRPr>
            </a:lvl8pPr>
            <a:lvl9pPr lvl="8" algn="ctr" rtl="0">
              <a:spcBef>
                <a:spcPts val="0"/>
              </a:spcBef>
              <a:spcAft>
                <a:spcPts val="0"/>
              </a:spcAft>
              <a:buSzPts val="2200"/>
              <a:buNone/>
              <a:defRPr sz="2200">
                <a:latin typeface="Asap"/>
                <a:ea typeface="Asap"/>
                <a:cs typeface="Asap"/>
                <a:sym typeface="Asap"/>
              </a:defRPr>
            </a:lvl9pPr>
          </a:lstStyle>
          <a:p>
            <a:endParaRPr/>
          </a:p>
        </p:txBody>
      </p:sp>
      <p:sp>
        <p:nvSpPr>
          <p:cNvPr id="109" name="Google Shape;109;p13"/>
          <p:cNvSpPr txBox="1">
            <a:spLocks noGrp="1"/>
          </p:cNvSpPr>
          <p:nvPr>
            <p:ph type="subTitle" idx="14"/>
          </p:nvPr>
        </p:nvSpPr>
        <p:spPr>
          <a:xfrm>
            <a:off x="5726888" y="3341625"/>
            <a:ext cx="2487900" cy="672000"/>
          </a:xfrm>
          <a:prstGeom prst="rect">
            <a:avLst/>
          </a:prstGeom>
        </p:spPr>
        <p:txBody>
          <a:bodyPr spcFirstLastPara="1" wrap="square" lIns="91425" tIns="91425" rIns="91425" bIns="91425" anchor="t" anchorCtr="0">
            <a:noAutofit/>
          </a:bodyPr>
          <a:lstStyle>
            <a:lvl1pPr lvl="0" rtl="0">
              <a:spcBef>
                <a:spcPts val="0"/>
              </a:spcBef>
              <a:spcAft>
                <a:spcPts val="0"/>
              </a:spcAft>
              <a:buSzPts val="1600"/>
              <a:buNone/>
              <a:defRPr sz="1400"/>
            </a:lvl1pPr>
            <a:lvl2pPr lvl="1" algn="ctr" rtl="0">
              <a:spcBef>
                <a:spcPts val="0"/>
              </a:spcBef>
              <a:spcAft>
                <a:spcPts val="0"/>
              </a:spcAft>
              <a:buSzPts val="1600"/>
              <a:buNone/>
              <a:defRPr/>
            </a:lvl2pPr>
            <a:lvl3pPr lvl="2" algn="ctr" rtl="0">
              <a:spcBef>
                <a:spcPts val="0"/>
              </a:spcBef>
              <a:spcAft>
                <a:spcPts val="0"/>
              </a:spcAft>
              <a:buSzPts val="1600"/>
              <a:buNone/>
              <a:defRPr/>
            </a:lvl3pPr>
            <a:lvl4pPr lvl="3" algn="ctr" rtl="0">
              <a:spcBef>
                <a:spcPts val="0"/>
              </a:spcBef>
              <a:spcAft>
                <a:spcPts val="0"/>
              </a:spcAft>
              <a:buSzPts val="1600"/>
              <a:buNone/>
              <a:defRPr/>
            </a:lvl4pPr>
            <a:lvl5pPr lvl="4" algn="ctr" rtl="0">
              <a:spcBef>
                <a:spcPts val="0"/>
              </a:spcBef>
              <a:spcAft>
                <a:spcPts val="0"/>
              </a:spcAft>
              <a:buSzPts val="1600"/>
              <a:buNone/>
              <a:defRPr/>
            </a:lvl5pPr>
            <a:lvl6pPr lvl="5" algn="ctr" rtl="0">
              <a:spcBef>
                <a:spcPts val="0"/>
              </a:spcBef>
              <a:spcAft>
                <a:spcPts val="0"/>
              </a:spcAft>
              <a:buSzPts val="1600"/>
              <a:buNone/>
              <a:defRPr/>
            </a:lvl6pPr>
            <a:lvl7pPr lvl="6" algn="ctr" rtl="0">
              <a:spcBef>
                <a:spcPts val="0"/>
              </a:spcBef>
              <a:spcAft>
                <a:spcPts val="0"/>
              </a:spcAft>
              <a:buSzPts val="1600"/>
              <a:buNone/>
              <a:defRPr/>
            </a:lvl7pPr>
            <a:lvl8pPr lvl="7" algn="ctr" rtl="0">
              <a:spcBef>
                <a:spcPts val="0"/>
              </a:spcBef>
              <a:spcAft>
                <a:spcPts val="0"/>
              </a:spcAft>
              <a:buSzPts val="1600"/>
              <a:buNone/>
              <a:defRPr/>
            </a:lvl8pPr>
            <a:lvl9pPr lvl="8" algn="ctr" rtl="0">
              <a:spcBef>
                <a:spcPts val="0"/>
              </a:spcBef>
              <a:spcAft>
                <a:spcPts val="0"/>
              </a:spcAft>
              <a:buSzPts val="1600"/>
              <a:buNone/>
              <a:defRPr/>
            </a:lvl9pPr>
          </a:lstStyle>
          <a:p>
            <a:endParaRPr/>
          </a:p>
        </p:txBody>
      </p:sp>
      <p:sp>
        <p:nvSpPr>
          <p:cNvPr id="110" name="Google Shape;110;p13"/>
          <p:cNvSpPr txBox="1">
            <a:spLocks noGrp="1"/>
          </p:cNvSpPr>
          <p:nvPr>
            <p:ph type="title" idx="15" hasCustomPrompt="1"/>
          </p:nvPr>
        </p:nvSpPr>
        <p:spPr>
          <a:xfrm>
            <a:off x="4748450" y="3310000"/>
            <a:ext cx="954000" cy="746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5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Tree>
    <p:extLst>
      <p:ext uri="{BB962C8B-B14F-4D97-AF65-F5344CB8AC3E}">
        <p14:creationId xmlns:p14="http://schemas.microsoft.com/office/powerpoint/2010/main" val="26841632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4"/>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r>
              <a:rPr lang="en-US"/>
              <a:t>Click to edit Master title style</a:t>
            </a:r>
            <a:endParaRPr/>
          </a:p>
        </p:txBody>
      </p:sp>
      <p:sp>
        <p:nvSpPr>
          <p:cNvPr id="20" name="Google Shape;20;p4"/>
          <p:cNvSpPr txBox="1">
            <a:spLocks noGrp="1"/>
          </p:cNvSpPr>
          <p:nvPr>
            <p:ph type="body" idx="1"/>
          </p:nvPr>
        </p:nvSpPr>
        <p:spPr>
          <a:xfrm>
            <a:off x="716900" y="1128049"/>
            <a:ext cx="7704000" cy="380400"/>
          </a:xfrm>
          <a:prstGeom prst="rect">
            <a:avLst/>
          </a:prstGeom>
        </p:spPr>
        <p:txBody>
          <a:bodyPr spcFirstLastPara="1" wrap="square" lIns="91425" tIns="91425" rIns="91425" bIns="91425" anchor="ctr" anchorCtr="0">
            <a:noAutofit/>
          </a:bodyPr>
          <a:lstStyle>
            <a:lvl1pPr marL="457200" lvl="0" indent="-330200" algn="ctr" rtl="0">
              <a:lnSpc>
                <a:spcPct val="100000"/>
              </a:lnSpc>
              <a:spcBef>
                <a:spcPts val="0"/>
              </a:spcBef>
              <a:spcAft>
                <a:spcPts val="0"/>
              </a:spcAft>
              <a:buSzPts val="1600"/>
              <a:buFont typeface="Mulish SemiBold"/>
              <a:buAutoNum type="arabicPeriod"/>
              <a:defRPr sz="1100"/>
            </a:lvl1pPr>
            <a:lvl2pPr marL="914400" lvl="1" indent="-330200" rtl="0">
              <a:lnSpc>
                <a:spcPct val="100000"/>
              </a:lnSpc>
              <a:spcBef>
                <a:spcPts val="0"/>
              </a:spcBef>
              <a:spcAft>
                <a:spcPts val="0"/>
              </a:spcAft>
              <a:buSzPts val="1600"/>
              <a:buFont typeface="Roboto Condensed Light"/>
              <a:buAutoNum type="alphaLcPeriod"/>
              <a:defRPr sz="1600"/>
            </a:lvl2pPr>
            <a:lvl3pPr marL="1371600" lvl="2" indent="-330200" rtl="0">
              <a:lnSpc>
                <a:spcPct val="100000"/>
              </a:lnSpc>
              <a:spcBef>
                <a:spcPts val="0"/>
              </a:spcBef>
              <a:spcAft>
                <a:spcPts val="0"/>
              </a:spcAft>
              <a:buSzPts val="1600"/>
              <a:buFont typeface="Roboto Condensed Light"/>
              <a:buAutoNum type="romanLcPeriod"/>
              <a:defRPr sz="1600"/>
            </a:lvl3pPr>
            <a:lvl4pPr marL="1828800" lvl="3" indent="-330200" rtl="0">
              <a:lnSpc>
                <a:spcPct val="100000"/>
              </a:lnSpc>
              <a:spcBef>
                <a:spcPts val="0"/>
              </a:spcBef>
              <a:spcAft>
                <a:spcPts val="0"/>
              </a:spcAft>
              <a:buSzPts val="1600"/>
              <a:buFont typeface="Roboto Condensed Light"/>
              <a:buAutoNum type="arabicPeriod"/>
              <a:defRPr sz="1600"/>
            </a:lvl4pPr>
            <a:lvl5pPr marL="2286000" lvl="4" indent="-330200" rtl="0">
              <a:lnSpc>
                <a:spcPct val="100000"/>
              </a:lnSpc>
              <a:spcBef>
                <a:spcPts val="0"/>
              </a:spcBef>
              <a:spcAft>
                <a:spcPts val="0"/>
              </a:spcAft>
              <a:buSzPts val="1600"/>
              <a:buFont typeface="Roboto Condensed Light"/>
              <a:buAutoNum type="alphaLcPeriod"/>
              <a:defRPr sz="1600"/>
            </a:lvl5pPr>
            <a:lvl6pPr marL="2743200" lvl="5" indent="-330200" rtl="0">
              <a:lnSpc>
                <a:spcPct val="100000"/>
              </a:lnSpc>
              <a:spcBef>
                <a:spcPts val="0"/>
              </a:spcBef>
              <a:spcAft>
                <a:spcPts val="0"/>
              </a:spcAft>
              <a:buSzPts val="1600"/>
              <a:buFont typeface="Roboto Condensed Light"/>
              <a:buAutoNum type="romanLcPeriod"/>
              <a:defRPr sz="1600"/>
            </a:lvl6pPr>
            <a:lvl7pPr marL="3200400" lvl="6" indent="-330200" rtl="0">
              <a:lnSpc>
                <a:spcPct val="100000"/>
              </a:lnSpc>
              <a:spcBef>
                <a:spcPts val="0"/>
              </a:spcBef>
              <a:spcAft>
                <a:spcPts val="0"/>
              </a:spcAft>
              <a:buSzPts val="1600"/>
              <a:buFont typeface="Roboto Condensed Light"/>
              <a:buAutoNum type="arabicPeriod"/>
              <a:defRPr sz="1600"/>
            </a:lvl7pPr>
            <a:lvl8pPr marL="3657600" lvl="7" indent="-330200" rtl="0">
              <a:lnSpc>
                <a:spcPct val="100000"/>
              </a:lnSpc>
              <a:spcBef>
                <a:spcPts val="0"/>
              </a:spcBef>
              <a:spcAft>
                <a:spcPts val="0"/>
              </a:spcAft>
              <a:buSzPts val="1600"/>
              <a:buFont typeface="Roboto Condensed Light"/>
              <a:buAutoNum type="alphaLcPeriod"/>
              <a:defRPr sz="1600"/>
            </a:lvl8pPr>
            <a:lvl9pPr marL="4114800" lvl="8" indent="-330200" rtl="0">
              <a:lnSpc>
                <a:spcPct val="100000"/>
              </a:lnSpc>
              <a:spcBef>
                <a:spcPts val="0"/>
              </a:spcBef>
              <a:spcAft>
                <a:spcPts val="0"/>
              </a:spcAft>
              <a:buSzPts val="1600"/>
              <a:buFont typeface="Roboto Condensed Light"/>
              <a:buAutoNum type="romanLcPeriod"/>
              <a:defRPr sz="1600"/>
            </a:lvl9pPr>
          </a:lstStyle>
          <a:p>
            <a:pPr lvl="0"/>
            <a:r>
              <a:rPr lang="en-US"/>
              <a:t>Click to edit Master text styles</a:t>
            </a:r>
          </a:p>
        </p:txBody>
      </p:sp>
    </p:spTree>
    <p:extLst>
      <p:ext uri="{BB962C8B-B14F-4D97-AF65-F5344CB8AC3E}">
        <p14:creationId xmlns:p14="http://schemas.microsoft.com/office/powerpoint/2010/main" val="2290897545"/>
      </p:ext>
    </p:extLst>
  </p:cSld>
  <p:clrMapOvr>
    <a:masterClrMapping/>
  </p:clrMapOvr>
  <p:hf sldNum="0" hdr="0" ft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047812791"/>
      </p:ext>
    </p:extLst>
  </p:cSld>
  <p:clrMapOvr>
    <a:masterClrMapping/>
  </p:clrMapOvr>
  <p:hf sldNum="0" hdr="0" ftr="0" dt="0"/>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 slide" type="blank" preserve="1">
  <p:cSld name="Blank slide">
    <p:spTree>
      <p:nvGrpSpPr>
        <p:cNvPr id="1" name="Shape 185"/>
        <p:cNvGrpSpPr/>
        <p:nvPr/>
      </p:nvGrpSpPr>
      <p:grpSpPr>
        <a:xfrm>
          <a:off x="0" y="0"/>
          <a:ext cx="0" cy="0"/>
          <a:chOff x="0" y="0"/>
          <a:chExt cx="0" cy="0"/>
        </a:xfrm>
      </p:grpSpPr>
    </p:spTree>
    <p:extLst>
      <p:ext uri="{BB962C8B-B14F-4D97-AF65-F5344CB8AC3E}">
        <p14:creationId xmlns:p14="http://schemas.microsoft.com/office/powerpoint/2010/main" val="99426254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Title only" preserve="1">
  <p:cSld name="Title only">
    <p:spTree>
      <p:nvGrpSpPr>
        <p:cNvPr id="1" name="Shape 186"/>
        <p:cNvGrpSpPr/>
        <p:nvPr/>
      </p:nvGrpSpPr>
      <p:grpSpPr>
        <a:xfrm>
          <a:off x="0" y="0"/>
          <a:ext cx="0" cy="0"/>
          <a:chOff x="0" y="0"/>
          <a:chExt cx="0" cy="0"/>
        </a:xfrm>
      </p:grpSpPr>
      <p:sp>
        <p:nvSpPr>
          <p:cNvPr id="187" name="Google Shape;187;p32"/>
          <p:cNvSpPr txBox="1">
            <a:spLocks noGrp="1"/>
          </p:cNvSpPr>
          <p:nvPr>
            <p:ph type="title"/>
          </p:nvPr>
        </p:nvSpPr>
        <p:spPr>
          <a:xfrm>
            <a:off x="1048350" y="323850"/>
            <a:ext cx="7047300" cy="482400"/>
          </a:xfrm>
          <a:prstGeom prst="rect">
            <a:avLst/>
          </a:prstGeom>
        </p:spPr>
        <p:txBody>
          <a:bodyPr spcFirstLastPara="1" wrap="square" lIns="91425" tIns="91425" rIns="91425" bIns="91425" anchor="t" anchorCtr="0">
            <a:noAutofit/>
          </a:bodyPr>
          <a:lstStyle>
            <a:lvl1pPr lvl="0" rtl="0">
              <a:spcBef>
                <a:spcPts val="0"/>
              </a:spcBef>
              <a:spcAft>
                <a:spcPts val="0"/>
              </a:spcAft>
              <a:buSzPts val="2400"/>
              <a:buNone/>
              <a:defRPr/>
            </a:lvl1pPr>
            <a:lvl2pPr lvl="1" rtl="0">
              <a:spcBef>
                <a:spcPts val="0"/>
              </a:spcBef>
              <a:spcAft>
                <a:spcPts val="0"/>
              </a:spcAft>
              <a:buSzPts val="2400"/>
              <a:buNone/>
              <a:defRPr/>
            </a:lvl2pPr>
            <a:lvl3pPr lvl="2" rtl="0">
              <a:spcBef>
                <a:spcPts val="0"/>
              </a:spcBef>
              <a:spcAft>
                <a:spcPts val="0"/>
              </a:spcAft>
              <a:buSzPts val="2400"/>
              <a:buNone/>
              <a:defRPr/>
            </a:lvl3pPr>
            <a:lvl4pPr lvl="3" rtl="0">
              <a:spcBef>
                <a:spcPts val="0"/>
              </a:spcBef>
              <a:spcAft>
                <a:spcPts val="0"/>
              </a:spcAft>
              <a:buSzPts val="2400"/>
              <a:buNone/>
              <a:defRPr/>
            </a:lvl4pPr>
            <a:lvl5pPr lvl="4" rtl="0">
              <a:spcBef>
                <a:spcPts val="0"/>
              </a:spcBef>
              <a:spcAft>
                <a:spcPts val="0"/>
              </a:spcAft>
              <a:buSzPts val="2400"/>
              <a:buNone/>
              <a:defRPr/>
            </a:lvl5pPr>
            <a:lvl6pPr lvl="5" rtl="0">
              <a:spcBef>
                <a:spcPts val="0"/>
              </a:spcBef>
              <a:spcAft>
                <a:spcPts val="0"/>
              </a:spcAft>
              <a:buSzPts val="2400"/>
              <a:buNone/>
              <a:defRPr/>
            </a:lvl6pPr>
            <a:lvl7pPr lvl="6" rtl="0">
              <a:spcBef>
                <a:spcPts val="0"/>
              </a:spcBef>
              <a:spcAft>
                <a:spcPts val="0"/>
              </a:spcAft>
              <a:buSzPts val="2400"/>
              <a:buNone/>
              <a:defRPr/>
            </a:lvl7pPr>
            <a:lvl8pPr lvl="7" rtl="0">
              <a:spcBef>
                <a:spcPts val="0"/>
              </a:spcBef>
              <a:spcAft>
                <a:spcPts val="0"/>
              </a:spcAft>
              <a:buSzPts val="2400"/>
              <a:buNone/>
              <a:defRPr/>
            </a:lvl8pPr>
            <a:lvl9pPr lvl="8" rtl="0">
              <a:spcBef>
                <a:spcPts val="0"/>
              </a:spcBef>
              <a:spcAft>
                <a:spcPts val="0"/>
              </a:spcAft>
              <a:buSzPts val="2400"/>
              <a:buNone/>
              <a:defRPr/>
            </a:lvl9pPr>
          </a:lstStyle>
          <a:p>
            <a:r>
              <a:rPr lang="en-US"/>
              <a:t>Click to edit Master title style</a:t>
            </a:r>
            <a:endParaRPr/>
          </a:p>
        </p:txBody>
      </p:sp>
    </p:spTree>
    <p:extLst>
      <p:ext uri="{BB962C8B-B14F-4D97-AF65-F5344CB8AC3E}">
        <p14:creationId xmlns:p14="http://schemas.microsoft.com/office/powerpoint/2010/main" val="25417430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sp>
        <p:nvSpPr>
          <p:cNvPr id="10" name="Google Shape;10;p2"/>
          <p:cNvSpPr txBox="1">
            <a:spLocks noGrp="1"/>
          </p:cNvSpPr>
          <p:nvPr>
            <p:ph type="ctrTitle"/>
          </p:nvPr>
        </p:nvSpPr>
        <p:spPr>
          <a:xfrm>
            <a:off x="928350" y="1524476"/>
            <a:ext cx="7287300" cy="1627200"/>
          </a:xfrm>
          <a:prstGeom prst="rect">
            <a:avLst/>
          </a:prstGeom>
          <a:noFill/>
        </p:spPr>
        <p:txBody>
          <a:bodyPr spcFirstLastPara="1" wrap="square" lIns="91425" tIns="91425" rIns="91425" bIns="91425" anchor="ctr" anchorCtr="0">
            <a:noAutofit/>
          </a:bodyPr>
          <a:lstStyle>
            <a:lvl1pPr lvl="0">
              <a:lnSpc>
                <a:spcPct val="85000"/>
              </a:lnSpc>
              <a:spcBef>
                <a:spcPts val="0"/>
              </a:spcBef>
              <a:spcAft>
                <a:spcPts val="0"/>
              </a:spcAft>
              <a:buSzPts val="4500"/>
              <a:buFont typeface="Loved by the King"/>
              <a:buNone/>
              <a:defRPr sz="6000"/>
            </a:lvl1pPr>
            <a:lvl2pPr lvl="1" algn="ctr">
              <a:spcBef>
                <a:spcPts val="0"/>
              </a:spcBef>
              <a:spcAft>
                <a:spcPts val="0"/>
              </a:spcAft>
              <a:buClr>
                <a:schemeClr val="lt1"/>
              </a:buClr>
              <a:buSzPts val="5200"/>
              <a:buNone/>
              <a:defRPr sz="5200">
                <a:solidFill>
                  <a:schemeClr val="lt1"/>
                </a:solidFill>
              </a:defRPr>
            </a:lvl2pPr>
            <a:lvl3pPr lvl="2" algn="ctr">
              <a:spcBef>
                <a:spcPts val="0"/>
              </a:spcBef>
              <a:spcAft>
                <a:spcPts val="0"/>
              </a:spcAft>
              <a:buClr>
                <a:schemeClr val="lt1"/>
              </a:buClr>
              <a:buSzPts val="5200"/>
              <a:buNone/>
              <a:defRPr sz="5200">
                <a:solidFill>
                  <a:schemeClr val="lt1"/>
                </a:solidFill>
              </a:defRPr>
            </a:lvl3pPr>
            <a:lvl4pPr lvl="3" algn="ctr">
              <a:spcBef>
                <a:spcPts val="0"/>
              </a:spcBef>
              <a:spcAft>
                <a:spcPts val="0"/>
              </a:spcAft>
              <a:buClr>
                <a:schemeClr val="lt1"/>
              </a:buClr>
              <a:buSzPts val="5200"/>
              <a:buNone/>
              <a:defRPr sz="5200">
                <a:solidFill>
                  <a:schemeClr val="lt1"/>
                </a:solidFill>
              </a:defRPr>
            </a:lvl4pPr>
            <a:lvl5pPr lvl="4" algn="ctr">
              <a:spcBef>
                <a:spcPts val="0"/>
              </a:spcBef>
              <a:spcAft>
                <a:spcPts val="0"/>
              </a:spcAft>
              <a:buClr>
                <a:schemeClr val="lt1"/>
              </a:buClr>
              <a:buSzPts val="5200"/>
              <a:buNone/>
              <a:defRPr sz="5200">
                <a:solidFill>
                  <a:schemeClr val="lt1"/>
                </a:solidFill>
              </a:defRPr>
            </a:lvl5pPr>
            <a:lvl6pPr lvl="5" algn="ctr">
              <a:spcBef>
                <a:spcPts val="0"/>
              </a:spcBef>
              <a:spcAft>
                <a:spcPts val="0"/>
              </a:spcAft>
              <a:buClr>
                <a:schemeClr val="lt1"/>
              </a:buClr>
              <a:buSzPts val="5200"/>
              <a:buNone/>
              <a:defRPr sz="5200">
                <a:solidFill>
                  <a:schemeClr val="lt1"/>
                </a:solidFill>
              </a:defRPr>
            </a:lvl6pPr>
            <a:lvl7pPr lvl="6" algn="ctr">
              <a:spcBef>
                <a:spcPts val="0"/>
              </a:spcBef>
              <a:spcAft>
                <a:spcPts val="0"/>
              </a:spcAft>
              <a:buClr>
                <a:schemeClr val="lt1"/>
              </a:buClr>
              <a:buSzPts val="5200"/>
              <a:buNone/>
              <a:defRPr sz="5200">
                <a:solidFill>
                  <a:schemeClr val="lt1"/>
                </a:solidFill>
              </a:defRPr>
            </a:lvl7pPr>
            <a:lvl8pPr lvl="7" algn="ctr">
              <a:spcBef>
                <a:spcPts val="0"/>
              </a:spcBef>
              <a:spcAft>
                <a:spcPts val="0"/>
              </a:spcAft>
              <a:buClr>
                <a:schemeClr val="lt1"/>
              </a:buClr>
              <a:buSzPts val="5200"/>
              <a:buNone/>
              <a:defRPr sz="5200">
                <a:solidFill>
                  <a:schemeClr val="lt1"/>
                </a:solidFill>
              </a:defRPr>
            </a:lvl8pPr>
            <a:lvl9pPr lvl="8" algn="ctr">
              <a:spcBef>
                <a:spcPts val="0"/>
              </a:spcBef>
              <a:spcAft>
                <a:spcPts val="0"/>
              </a:spcAft>
              <a:buClr>
                <a:schemeClr val="lt1"/>
              </a:buClr>
              <a:buSzPts val="5200"/>
              <a:buNone/>
              <a:defRPr sz="5200">
                <a:solidFill>
                  <a:schemeClr val="lt1"/>
                </a:solidFill>
              </a:defRPr>
            </a:lvl9pPr>
          </a:lstStyle>
          <a:p>
            <a:r>
              <a:rPr lang="en-US"/>
              <a:t>Click to edit Master title style</a:t>
            </a:r>
            <a:endParaRPr/>
          </a:p>
        </p:txBody>
      </p:sp>
      <p:sp>
        <p:nvSpPr>
          <p:cNvPr id="11" name="Google Shape;11;p2"/>
          <p:cNvSpPr txBox="1">
            <a:spLocks noGrp="1"/>
          </p:cNvSpPr>
          <p:nvPr>
            <p:ph type="subTitle" idx="1"/>
          </p:nvPr>
        </p:nvSpPr>
        <p:spPr>
          <a:xfrm>
            <a:off x="928050" y="3253324"/>
            <a:ext cx="7287900" cy="365700"/>
          </a:xfrm>
          <a:prstGeom prst="rect">
            <a:avLst/>
          </a:prstGeom>
          <a:noFill/>
        </p:spPr>
        <p:txBody>
          <a:bodyPr spcFirstLastPara="1" wrap="square" lIns="91425" tIns="91425" rIns="91425" bIns="91425" anchor="ctr" anchorCtr="0">
            <a:noAutofit/>
          </a:bodyPr>
          <a:lstStyle>
            <a:lvl1pPr lvl="0" algn="ctr">
              <a:lnSpc>
                <a:spcPct val="100000"/>
              </a:lnSpc>
              <a:spcBef>
                <a:spcPts val="0"/>
              </a:spcBef>
              <a:spcAft>
                <a:spcPts val="0"/>
              </a:spcAft>
              <a:buSzPts val="1500"/>
              <a:buNone/>
              <a:defRPr sz="1600"/>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r>
              <a:rPr lang="en-US"/>
              <a:t>Click to edit Master subtitle style</a:t>
            </a:r>
            <a:endParaRPr/>
          </a:p>
        </p:txBody>
      </p:sp>
    </p:spTree>
    <p:extLst>
      <p:ext uri="{BB962C8B-B14F-4D97-AF65-F5344CB8AC3E}">
        <p14:creationId xmlns:p14="http://schemas.microsoft.com/office/powerpoint/2010/main" val="1111192408"/>
      </p:ext>
    </p:extLst>
  </p:cSld>
  <p:clrMapOvr>
    <a:masterClrMapping/>
  </p:clrMapOvr>
  <p:hf sldNum="0" hdr="0" ftr="0" dt="0"/>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Background 1">
  <p:cSld name="Background 1">
    <p:spTree>
      <p:nvGrpSpPr>
        <p:cNvPr id="1" name="Shape 180"/>
        <p:cNvGrpSpPr/>
        <p:nvPr/>
      </p:nvGrpSpPr>
      <p:grpSpPr>
        <a:xfrm>
          <a:off x="0" y="0"/>
          <a:ext cx="0" cy="0"/>
          <a:chOff x="0" y="0"/>
          <a:chExt cx="0" cy="0"/>
        </a:xfrm>
      </p:grpSpPr>
    </p:spTree>
    <p:extLst>
      <p:ext uri="{BB962C8B-B14F-4D97-AF65-F5344CB8AC3E}">
        <p14:creationId xmlns:p14="http://schemas.microsoft.com/office/powerpoint/2010/main" val="59503473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12"/>
        <p:cNvGrpSpPr/>
        <p:nvPr/>
      </p:nvGrpSpPr>
      <p:grpSpPr>
        <a:xfrm>
          <a:off x="0" y="0"/>
          <a:ext cx="0" cy="0"/>
          <a:chOff x="0" y="0"/>
          <a:chExt cx="0" cy="0"/>
        </a:xfrm>
      </p:grpSpPr>
      <p:sp>
        <p:nvSpPr>
          <p:cNvPr id="14" name="Google Shape;14;p3"/>
          <p:cNvSpPr txBox="1">
            <a:spLocks noGrp="1"/>
          </p:cNvSpPr>
          <p:nvPr>
            <p:ph type="title"/>
          </p:nvPr>
        </p:nvSpPr>
        <p:spPr>
          <a:xfrm>
            <a:off x="4572000" y="2454003"/>
            <a:ext cx="3869700" cy="731400"/>
          </a:xfrm>
          <a:prstGeom prst="rect">
            <a:avLst/>
          </a:prstGeom>
          <a:noFill/>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5" name="Google Shape;15;p3"/>
          <p:cNvSpPr txBox="1">
            <a:spLocks noGrp="1"/>
          </p:cNvSpPr>
          <p:nvPr>
            <p:ph type="title" idx="2" hasCustomPrompt="1"/>
          </p:nvPr>
        </p:nvSpPr>
        <p:spPr>
          <a:xfrm>
            <a:off x="6049650" y="1409372"/>
            <a:ext cx="914400" cy="7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6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4572600" y="3185428"/>
            <a:ext cx="3868500" cy="548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205457706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2"/>
        <p:cNvGrpSpPr/>
        <p:nvPr/>
      </p:nvGrpSpPr>
      <p:grpSpPr>
        <a:xfrm>
          <a:off x="0" y="0"/>
          <a:ext cx="0" cy="0"/>
          <a:chOff x="0" y="0"/>
          <a:chExt cx="0" cy="0"/>
        </a:xfrm>
      </p:grpSpPr>
      <p:sp>
        <p:nvSpPr>
          <p:cNvPr id="74" name="Google Shape;74;p14"/>
          <p:cNvSpPr txBox="1">
            <a:spLocks noGrp="1"/>
          </p:cNvSpPr>
          <p:nvPr>
            <p:ph type="title"/>
          </p:nvPr>
        </p:nvSpPr>
        <p:spPr>
          <a:xfrm>
            <a:off x="1168950" y="3565882"/>
            <a:ext cx="6806100" cy="36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75" name="Google Shape;75;p14"/>
          <p:cNvSpPr txBox="1">
            <a:spLocks noGrp="1"/>
          </p:cNvSpPr>
          <p:nvPr>
            <p:ph type="subTitle" idx="1"/>
          </p:nvPr>
        </p:nvSpPr>
        <p:spPr>
          <a:xfrm>
            <a:off x="1170300" y="1217618"/>
            <a:ext cx="6803400" cy="204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None/>
              <a:defRPr sz="3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392145431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spTree>
    <p:extLst>
      <p:ext uri="{BB962C8B-B14F-4D97-AF65-F5344CB8AC3E}">
        <p14:creationId xmlns:p14="http://schemas.microsoft.com/office/powerpoint/2010/main" val="2466837310"/>
      </p:ext>
    </p:extLst>
  </p:cSld>
  <p:clrMapOvr>
    <a:masterClrMapping/>
  </p:clrMapOvr>
  <p:hf sldNum="0"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813335" y="601724"/>
            <a:ext cx="6477805" cy="1906073"/>
          </a:xfrm>
        </p:spPr>
        <p:txBody>
          <a:bodyPr bIns="0" anchor="b">
            <a:normAutofit/>
          </a:bodyPr>
          <a:lstStyle>
            <a:lvl1pPr algn="l">
              <a:defRPr sz="4950"/>
            </a:lvl1pPr>
          </a:lstStyle>
          <a:p>
            <a:r>
              <a:rPr lang="en-US"/>
              <a:t>Click to edit Master title style</a:t>
            </a:r>
            <a:endParaRPr lang="en-US" dirty="0"/>
          </a:p>
        </p:txBody>
      </p:sp>
      <p:sp>
        <p:nvSpPr>
          <p:cNvPr id="3" name="Subtitle 2"/>
          <p:cNvSpPr>
            <a:spLocks noGrp="1"/>
          </p:cNvSpPr>
          <p:nvPr>
            <p:ph type="subTitle" idx="1"/>
          </p:nvPr>
        </p:nvSpPr>
        <p:spPr>
          <a:xfrm>
            <a:off x="1813335" y="2648403"/>
            <a:ext cx="6477804" cy="733216"/>
          </a:xfrm>
        </p:spPr>
        <p:txBody>
          <a:bodyPr tIns="91440" bIns="91440">
            <a:normAutofit/>
          </a:bodyPr>
          <a:lstStyle>
            <a:lvl1pPr marL="0" indent="0" algn="l">
              <a:buNone/>
              <a:defRPr sz="1350" b="0" cap="all" baseline="0">
                <a:solidFill>
                  <a:schemeClr val="tx1"/>
                </a:solidFill>
              </a:defRPr>
            </a:lvl1pPr>
            <a:lvl2pPr marL="342900" indent="0" algn="ctr">
              <a:buNone/>
              <a:defRPr sz="135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9/25/2024</a:t>
            </a:fld>
            <a:endParaRPr lang="en-US" dirty="0"/>
          </a:p>
        </p:txBody>
      </p:sp>
      <p:sp>
        <p:nvSpPr>
          <p:cNvPr id="5" name="Footer Placeholder 4"/>
          <p:cNvSpPr>
            <a:spLocks noGrp="1"/>
          </p:cNvSpPr>
          <p:nvPr>
            <p:ph type="ftr" sz="quarter" idx="11"/>
          </p:nvPr>
        </p:nvSpPr>
        <p:spPr>
          <a:xfrm>
            <a:off x="1812376" y="246981"/>
            <a:ext cx="3730436" cy="231901"/>
          </a:xfrm>
        </p:spPr>
        <p:txBody>
          <a:bodyPr/>
          <a:lstStyle/>
          <a:p>
            <a:endParaRPr lang="en-US" dirty="0"/>
          </a:p>
        </p:txBody>
      </p:sp>
      <p:sp>
        <p:nvSpPr>
          <p:cNvPr id="6" name="Slide Number Placeholder 5"/>
          <p:cNvSpPr>
            <a:spLocks noGrp="1"/>
          </p:cNvSpPr>
          <p:nvPr>
            <p:ph type="sldNum" sz="quarter" idx="12"/>
          </p:nvPr>
        </p:nvSpPr>
        <p:spPr>
          <a:xfrm>
            <a:off x="1078249" y="599230"/>
            <a:ext cx="608264" cy="377684"/>
          </a:xfrm>
        </p:spPr>
        <p:txBody>
          <a:bodyPr/>
          <a:lstStyle/>
          <a:p>
            <a:fld id="{6D22F896-40B5-4ADD-8801-0D06FADFA095}" type="slidenum">
              <a:rPr lang="en-US" dirty="0"/>
              <a:t>‹#›</a:t>
            </a:fld>
            <a:endParaRPr lang="en-US" dirty="0"/>
          </a:p>
        </p:txBody>
      </p:sp>
      <p:cxnSp>
        <p:nvCxnSpPr>
          <p:cNvPr id="15" name="Straight Connector 14"/>
          <p:cNvCxnSpPr/>
          <p:nvPr/>
        </p:nvCxnSpPr>
        <p:spPr>
          <a:xfrm>
            <a:off x="1813335" y="2646407"/>
            <a:ext cx="6477804"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9253101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pPr/>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pPr/>
              <a:t>‹#›</a:t>
            </a:fld>
            <a:endParaRPr lang="en-US" dirty="0"/>
          </a:p>
        </p:txBody>
      </p:sp>
      <p:cxnSp>
        <p:nvCxnSpPr>
          <p:cNvPr id="33" name="Straight Connector 32"/>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612823802"/>
      </p:ext>
    </p:extLst>
  </p:cSld>
  <p:clrMapOvr>
    <a:masterClrMapping/>
  </p:clrMapOvr>
  <p:hf sldNum="0"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21"/>
        <p:cNvGrpSpPr/>
        <p:nvPr/>
      </p:nvGrpSpPr>
      <p:grpSpPr>
        <a:xfrm>
          <a:off x="0" y="0"/>
          <a:ext cx="0" cy="0"/>
          <a:chOff x="0" y="0"/>
          <a:chExt cx="0" cy="0"/>
        </a:xfrm>
      </p:grpSpPr>
      <p:sp>
        <p:nvSpPr>
          <p:cNvPr id="22" name="Google Shape;22;p5"/>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23;p5"/>
          <p:cNvSpPr txBox="1">
            <a:spLocks noGrp="1"/>
          </p:cNvSpPr>
          <p:nvPr>
            <p:ph type="title"/>
          </p:nvPr>
        </p:nvSpPr>
        <p:spPr>
          <a:xfrm>
            <a:off x="1590272" y="1620788"/>
            <a:ext cx="3076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200" b="1">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4" name="Google Shape;24;p5"/>
          <p:cNvSpPr txBox="1">
            <a:spLocks noGrp="1"/>
          </p:cNvSpPr>
          <p:nvPr>
            <p:ph type="title" idx="2"/>
          </p:nvPr>
        </p:nvSpPr>
        <p:spPr>
          <a:xfrm>
            <a:off x="1590272" y="3011338"/>
            <a:ext cx="3076200" cy="3657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500"/>
              <a:buNone/>
              <a:defRPr sz="2200" b="1">
                <a:solidFill>
                  <a:schemeClr val="dk2"/>
                </a:solidFill>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25" name="Google Shape;25;p5"/>
          <p:cNvSpPr txBox="1">
            <a:spLocks noGrp="1"/>
          </p:cNvSpPr>
          <p:nvPr>
            <p:ph type="subTitle" idx="1"/>
          </p:nvPr>
        </p:nvSpPr>
        <p:spPr>
          <a:xfrm>
            <a:off x="1590272" y="3380362"/>
            <a:ext cx="30762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26" name="Google Shape;26;p5"/>
          <p:cNvSpPr txBox="1">
            <a:spLocks noGrp="1"/>
          </p:cNvSpPr>
          <p:nvPr>
            <p:ph type="subTitle" idx="3"/>
          </p:nvPr>
        </p:nvSpPr>
        <p:spPr>
          <a:xfrm>
            <a:off x="1590272" y="1989812"/>
            <a:ext cx="3076800" cy="5487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r>
              <a:rPr lang="en-US"/>
              <a:t>Click to edit Master subtitle style</a:t>
            </a:r>
            <a:endParaRPr/>
          </a:p>
        </p:txBody>
      </p:sp>
      <p:sp>
        <p:nvSpPr>
          <p:cNvPr id="27" name="Google Shape;27;p5"/>
          <p:cNvSpPr txBox="1">
            <a:spLocks noGrp="1"/>
          </p:cNvSpPr>
          <p:nvPr>
            <p:ph type="title" idx="4"/>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sz="3500"/>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r>
              <a:rPr lang="en-US"/>
              <a:t>Click to edit Master title style</a:t>
            </a:r>
            <a:endParaRPr/>
          </a:p>
        </p:txBody>
      </p:sp>
      <p:sp>
        <p:nvSpPr>
          <p:cNvPr id="28" name="Google Shape;28;p5"/>
          <p:cNvSpPr/>
          <p:nvPr/>
        </p:nvSpPr>
        <p:spPr>
          <a:xfrm>
            <a:off x="7114379" y="4747621"/>
            <a:ext cx="111863" cy="48162"/>
          </a:xfrm>
          <a:custGeom>
            <a:avLst/>
            <a:gdLst/>
            <a:ahLst/>
            <a:cxnLst/>
            <a:rect l="l" t="t" r="r" b="b"/>
            <a:pathLst>
              <a:path w="2966" h="1277" fill="none" extrusionOk="0">
                <a:moveTo>
                  <a:pt x="0" y="19"/>
                </a:moveTo>
                <a:lnTo>
                  <a:pt x="0" y="19"/>
                </a:lnTo>
                <a:lnTo>
                  <a:pt x="0" y="19"/>
                </a:lnTo>
                <a:lnTo>
                  <a:pt x="601" y="0"/>
                </a:lnTo>
                <a:lnTo>
                  <a:pt x="601" y="0"/>
                </a:lnTo>
                <a:lnTo>
                  <a:pt x="1220" y="19"/>
                </a:lnTo>
                <a:lnTo>
                  <a:pt x="1802" y="75"/>
                </a:lnTo>
                <a:lnTo>
                  <a:pt x="1802" y="75"/>
                </a:lnTo>
                <a:lnTo>
                  <a:pt x="2121" y="113"/>
                </a:lnTo>
                <a:lnTo>
                  <a:pt x="2308" y="150"/>
                </a:lnTo>
                <a:lnTo>
                  <a:pt x="2496" y="188"/>
                </a:lnTo>
                <a:lnTo>
                  <a:pt x="2684" y="263"/>
                </a:lnTo>
                <a:lnTo>
                  <a:pt x="2759" y="319"/>
                </a:lnTo>
                <a:lnTo>
                  <a:pt x="2834" y="376"/>
                </a:lnTo>
                <a:lnTo>
                  <a:pt x="2890" y="432"/>
                </a:lnTo>
                <a:lnTo>
                  <a:pt x="2928" y="507"/>
                </a:lnTo>
                <a:lnTo>
                  <a:pt x="2946" y="582"/>
                </a:lnTo>
                <a:lnTo>
                  <a:pt x="2965" y="676"/>
                </a:lnTo>
                <a:lnTo>
                  <a:pt x="2965" y="676"/>
                </a:lnTo>
                <a:lnTo>
                  <a:pt x="2965" y="770"/>
                </a:lnTo>
                <a:lnTo>
                  <a:pt x="2928" y="864"/>
                </a:lnTo>
                <a:lnTo>
                  <a:pt x="2890" y="976"/>
                </a:lnTo>
                <a:lnTo>
                  <a:pt x="2834" y="1089"/>
                </a:lnTo>
                <a:lnTo>
                  <a:pt x="2834" y="1089"/>
                </a:lnTo>
                <a:lnTo>
                  <a:pt x="2796" y="1126"/>
                </a:lnTo>
                <a:lnTo>
                  <a:pt x="2740" y="1183"/>
                </a:lnTo>
                <a:lnTo>
                  <a:pt x="2665" y="1201"/>
                </a:lnTo>
                <a:lnTo>
                  <a:pt x="2590" y="1239"/>
                </a:lnTo>
                <a:lnTo>
                  <a:pt x="2402" y="1258"/>
                </a:lnTo>
                <a:lnTo>
                  <a:pt x="2177" y="1276"/>
                </a:lnTo>
                <a:lnTo>
                  <a:pt x="2177" y="1276"/>
                </a:lnTo>
                <a:lnTo>
                  <a:pt x="1896" y="1258"/>
                </a:lnTo>
                <a:lnTo>
                  <a:pt x="1614" y="1220"/>
                </a:lnTo>
                <a:lnTo>
                  <a:pt x="1389" y="1183"/>
                </a:lnTo>
                <a:lnTo>
                  <a:pt x="1220" y="1145"/>
                </a:lnTo>
                <a:lnTo>
                  <a:pt x="1220" y="1145"/>
                </a:lnTo>
                <a:lnTo>
                  <a:pt x="976" y="1051"/>
                </a:lnTo>
                <a:lnTo>
                  <a:pt x="770" y="939"/>
                </a:lnTo>
                <a:lnTo>
                  <a:pt x="601" y="826"/>
                </a:lnTo>
                <a:lnTo>
                  <a:pt x="432" y="676"/>
                </a:lnTo>
                <a:lnTo>
                  <a:pt x="301" y="526"/>
                </a:lnTo>
                <a:lnTo>
                  <a:pt x="169" y="376"/>
                </a:lnTo>
                <a:lnTo>
                  <a:pt x="75" y="207"/>
                </a:lnTo>
                <a:lnTo>
                  <a:pt x="0" y="19"/>
                </a:lnTo>
                <a:lnTo>
                  <a:pt x="0" y="19"/>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5"/>
          <p:cNvSpPr/>
          <p:nvPr/>
        </p:nvSpPr>
        <p:spPr>
          <a:xfrm>
            <a:off x="6344360" y="4890557"/>
            <a:ext cx="21988" cy="66567"/>
          </a:xfrm>
          <a:custGeom>
            <a:avLst/>
            <a:gdLst/>
            <a:ahLst/>
            <a:cxnLst/>
            <a:rect l="l" t="t" r="r" b="b"/>
            <a:pathLst>
              <a:path w="583" h="1765" fill="none" extrusionOk="0">
                <a:moveTo>
                  <a:pt x="1" y="1765"/>
                </a:moveTo>
                <a:lnTo>
                  <a:pt x="1" y="1765"/>
                </a:lnTo>
                <a:lnTo>
                  <a:pt x="1" y="1521"/>
                </a:lnTo>
                <a:lnTo>
                  <a:pt x="1" y="1277"/>
                </a:lnTo>
                <a:lnTo>
                  <a:pt x="39" y="1052"/>
                </a:lnTo>
                <a:lnTo>
                  <a:pt x="95" y="808"/>
                </a:lnTo>
                <a:lnTo>
                  <a:pt x="170" y="583"/>
                </a:lnTo>
                <a:lnTo>
                  <a:pt x="264" y="376"/>
                </a:lnTo>
                <a:lnTo>
                  <a:pt x="414" y="170"/>
                </a:lnTo>
                <a:lnTo>
                  <a:pt x="583" y="1"/>
                </a:lnTo>
                <a:lnTo>
                  <a:pt x="583" y="1"/>
                </a:lnTo>
                <a:lnTo>
                  <a:pt x="470" y="170"/>
                </a:lnTo>
                <a:lnTo>
                  <a:pt x="376" y="339"/>
                </a:lnTo>
                <a:lnTo>
                  <a:pt x="282" y="508"/>
                </a:lnTo>
                <a:lnTo>
                  <a:pt x="207" y="695"/>
                </a:lnTo>
                <a:lnTo>
                  <a:pt x="95" y="1052"/>
                </a:lnTo>
                <a:lnTo>
                  <a:pt x="39" y="1389"/>
                </a:lnTo>
                <a:lnTo>
                  <a:pt x="39" y="1389"/>
                </a:lnTo>
                <a:lnTo>
                  <a:pt x="20" y="1577"/>
                </a:lnTo>
                <a:lnTo>
                  <a:pt x="1" y="1765"/>
                </a:lnTo>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70384586"/>
      </p:ext>
    </p:extLst>
  </p:cSld>
  <p:clrMapOvr>
    <a:masterClrMapping/>
  </p:clrMapOvr>
  <p:hf sldNum="0" hdr="0" ftr="0" dt="0"/>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90679" y="1317097"/>
            <a:ext cx="6482366" cy="1415963"/>
          </a:xfrm>
        </p:spPr>
        <p:txBody>
          <a:bodyPr anchor="b">
            <a:normAutofit/>
          </a:bodyPr>
          <a:lstStyle>
            <a:lvl1pPr algn="l">
              <a:defRPr sz="2700"/>
            </a:lvl1pPr>
          </a:lstStyle>
          <a:p>
            <a:r>
              <a:rPr lang="en-US"/>
              <a:t>Click to edit Master title style</a:t>
            </a:r>
            <a:endParaRPr lang="en-US" dirty="0"/>
          </a:p>
        </p:txBody>
      </p:sp>
      <p:sp>
        <p:nvSpPr>
          <p:cNvPr id="3" name="Text Placeholder 2"/>
          <p:cNvSpPr>
            <a:spLocks noGrp="1"/>
          </p:cNvSpPr>
          <p:nvPr>
            <p:ph type="body" idx="1"/>
          </p:nvPr>
        </p:nvSpPr>
        <p:spPr>
          <a:xfrm>
            <a:off x="1090679" y="2854647"/>
            <a:ext cx="6472835" cy="759697"/>
          </a:xfrm>
        </p:spPr>
        <p:txBody>
          <a:bodyPr tIns="91440">
            <a:normAutofit/>
          </a:bodyPr>
          <a:lstStyle>
            <a:lvl1pPr marL="0" indent="0" algn="l">
              <a:buNone/>
              <a:defRPr sz="1350">
                <a:solidFill>
                  <a:schemeClr val="tx1"/>
                </a:solidFill>
              </a:defRPr>
            </a:lvl1pPr>
            <a:lvl2pPr marL="342900" indent="0">
              <a:buNone/>
              <a:defRPr sz="135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A87A34-81AB-432B-8DAE-1953F412C126}" type="datetimeFigureOut">
              <a:rPr lang="en-US" dirty="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1090679" y="2853739"/>
            <a:ext cx="6472835"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673084409"/>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086913" y="603667"/>
            <a:ext cx="7204226" cy="794479"/>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85498" y="1508159"/>
            <a:ext cx="3483864" cy="258644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10328" y="1513007"/>
            <a:ext cx="3483864" cy="258114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dirty="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5" name="Straight Connector 3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3544983"/>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85394" y="603123"/>
            <a:ext cx="7205746" cy="79223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85393" y="1514662"/>
            <a:ext cx="3483864" cy="601457"/>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085393" y="2118202"/>
            <a:ext cx="3483864" cy="198334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9272" y="1517253"/>
            <a:ext cx="3483864" cy="601678"/>
          </a:xfrm>
        </p:spPr>
        <p:txBody>
          <a:bodyPr anchor="b">
            <a:normAutofit/>
          </a:bodyPr>
          <a:lstStyle>
            <a:lvl1pPr marL="0" indent="0">
              <a:lnSpc>
                <a:spcPct val="100000"/>
              </a:lnSpc>
              <a:buNone/>
              <a:defRPr sz="1650" b="0" cap="all" baseline="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809272" y="2116119"/>
            <a:ext cx="3483864" cy="197802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dirty="0"/>
              <a:t>9/25/2024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cxnSp>
        <p:nvCxnSpPr>
          <p:cNvPr id="29" name="Straight Connector 28"/>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258763122"/>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dirty="0"/>
              <a:t>9/25/2024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cxnSp>
        <p:nvCxnSpPr>
          <p:cNvPr id="25" name="Straight Connector 24"/>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484660723"/>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8A87A34-81AB-432B-8DAE-1953F412C126}" type="datetimeFigureOut">
              <a:rPr lang="en-US" dirty="0"/>
              <a:t>9/25/2024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extLst>
      <p:ext uri="{BB962C8B-B14F-4D97-AF65-F5344CB8AC3E}">
        <p14:creationId xmlns:p14="http://schemas.microsoft.com/office/powerpoint/2010/main" val="3945434056"/>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3504" y="599230"/>
            <a:ext cx="2454824" cy="1685338"/>
          </a:xfrm>
        </p:spPr>
        <p:txBody>
          <a:bodyPr anchor="b">
            <a:normAutofit/>
          </a:bodyPr>
          <a:lstStyle>
            <a:lvl1pPr algn="l">
              <a:defRPr sz="1800"/>
            </a:lvl1pPr>
          </a:lstStyle>
          <a:p>
            <a:r>
              <a:rPr lang="en-US"/>
              <a:t>Click to edit Master title style</a:t>
            </a:r>
            <a:endParaRPr lang="en-US" dirty="0"/>
          </a:p>
        </p:txBody>
      </p:sp>
      <p:sp>
        <p:nvSpPr>
          <p:cNvPr id="3" name="Content Placeholder 2"/>
          <p:cNvSpPr>
            <a:spLocks noGrp="1"/>
          </p:cNvSpPr>
          <p:nvPr>
            <p:ph idx="1"/>
          </p:nvPr>
        </p:nvSpPr>
        <p:spPr>
          <a:xfrm>
            <a:off x="3782785" y="599230"/>
            <a:ext cx="4509353" cy="349412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83504" y="2404119"/>
            <a:ext cx="2456260" cy="1686136"/>
          </a:xfrm>
        </p:spPr>
        <p:txBody>
          <a:bodyPr/>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9/25/2024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17" name="Straight Connector 16"/>
          <p:cNvCxnSpPr/>
          <p:nvPr/>
        </p:nvCxnSpPr>
        <p:spPr>
          <a:xfrm>
            <a:off x="1086210" y="2404118"/>
            <a:ext cx="2452118"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8697455"/>
      </p:ext>
    </p:extLst>
  </p:cSld>
  <p:clrMapOvr>
    <a:masterClrMapping/>
  </p:clrMapOvr>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5608041" y="361628"/>
            <a:ext cx="3055900" cy="3861826"/>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088405" y="847135"/>
            <a:ext cx="4149246" cy="1372938"/>
          </a:xfrm>
        </p:spPr>
        <p:txBody>
          <a:bodyPr anchor="b">
            <a:normAutofit/>
          </a:bodyPr>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6093292" y="841907"/>
            <a:ext cx="2093378" cy="2899745"/>
          </a:xfrm>
          <a:solidFill>
            <a:schemeClr val="bg1">
              <a:lumMod val="85000"/>
            </a:schemeClr>
          </a:solidFill>
          <a:ln w="9525" cap="sq">
            <a:noFill/>
            <a:miter lim="800000"/>
          </a:ln>
          <a:effectLst/>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1087747" y="2359494"/>
            <a:ext cx="4143303" cy="1502807"/>
          </a:xfrm>
        </p:spPr>
        <p:txBody>
          <a:bodyPr>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a:xfrm>
            <a:off x="1085537" y="4102393"/>
            <a:ext cx="4145513" cy="240092"/>
          </a:xfrm>
        </p:spPr>
        <p:txBody>
          <a:bodyPr/>
          <a:lstStyle>
            <a:lvl1pPr algn="l">
              <a:defRPr/>
            </a:lvl1pPr>
          </a:lstStyle>
          <a:p>
            <a:fld id="{48A87A34-81AB-432B-8DAE-1953F412C126}" type="datetimeFigureOut">
              <a:rPr lang="en-US" dirty="0"/>
              <a:pPr/>
              <a:t>9/25/2024</a:t>
            </a:fld>
            <a:endParaRPr lang="en-US" dirty="0"/>
          </a:p>
        </p:txBody>
      </p:sp>
      <p:sp>
        <p:nvSpPr>
          <p:cNvPr id="6" name="Footer Placeholder 5"/>
          <p:cNvSpPr>
            <a:spLocks noGrp="1"/>
          </p:cNvSpPr>
          <p:nvPr>
            <p:ph type="ftr" sz="quarter" idx="11"/>
          </p:nvPr>
        </p:nvSpPr>
        <p:spPr>
          <a:xfrm>
            <a:off x="1085537" y="238981"/>
            <a:ext cx="4155753" cy="240698"/>
          </a:xfrm>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cxnSp>
        <p:nvCxnSpPr>
          <p:cNvPr id="31" name="Straight Connector 30"/>
          <p:cNvCxnSpPr/>
          <p:nvPr/>
        </p:nvCxnSpPr>
        <p:spPr>
          <a:xfrm>
            <a:off x="1085537" y="2357704"/>
            <a:ext cx="4145513"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10090168"/>
      </p:ext>
    </p:extLst>
  </p:cSld>
  <p:clrMapOvr>
    <a:masterClrMapping/>
  </p:clrMapOvr>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26" name="Straight Connector 25"/>
          <p:cNvCxnSpPr/>
          <p:nvPr/>
        </p:nvCxnSpPr>
        <p:spPr>
          <a:xfrm>
            <a:off x="1090422" y="1385316"/>
            <a:ext cx="720564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17138770"/>
      </p:ext>
    </p:extLst>
  </p:cSld>
  <p:clrMapOvr>
    <a:masterClrMapping/>
  </p:clrMapOvr>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79333" y="599230"/>
            <a:ext cx="1211807" cy="3494917"/>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083504" y="599230"/>
            <a:ext cx="5871623" cy="34949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dirty="0"/>
              <a:t>9/25/2024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cxnSp>
        <p:nvCxnSpPr>
          <p:cNvPr id="15" name="Straight Connector 14"/>
          <p:cNvCxnSpPr/>
          <p:nvPr/>
        </p:nvCxnSpPr>
        <p:spPr>
          <a:xfrm>
            <a:off x="7079333" y="599230"/>
            <a:ext cx="0" cy="3494917"/>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37751396"/>
      </p:ext>
    </p:extLst>
  </p:cSld>
  <p:clrMapOvr>
    <a:masterClrMapping/>
  </p:clrMapOvr>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spTree>
      <p:nvGrpSpPr>
        <p:cNvPr id="1" name="Shape 12"/>
        <p:cNvGrpSpPr/>
        <p:nvPr/>
      </p:nvGrpSpPr>
      <p:grpSpPr>
        <a:xfrm>
          <a:off x="0" y="0"/>
          <a:ext cx="0" cy="0"/>
          <a:chOff x="0" y="0"/>
          <a:chExt cx="0" cy="0"/>
        </a:xfrm>
      </p:grpSpPr>
      <p:sp>
        <p:nvSpPr>
          <p:cNvPr id="14" name="Google Shape;14;p3"/>
          <p:cNvSpPr txBox="1">
            <a:spLocks noGrp="1"/>
          </p:cNvSpPr>
          <p:nvPr>
            <p:ph type="title"/>
          </p:nvPr>
        </p:nvSpPr>
        <p:spPr>
          <a:xfrm>
            <a:off x="4572000" y="2454003"/>
            <a:ext cx="3869700" cy="731400"/>
          </a:xfrm>
          <a:prstGeom prst="rect">
            <a:avLst/>
          </a:prstGeom>
          <a:noFill/>
        </p:spPr>
        <p:txBody>
          <a:bodyPr spcFirstLastPara="1" wrap="square" lIns="91425" tIns="91425" rIns="91425" bIns="91425" anchor="ctr" anchorCtr="0">
            <a:noAutofit/>
          </a:bodyPr>
          <a:lstStyle>
            <a:lvl1pPr lvl="0">
              <a:spcBef>
                <a:spcPts val="0"/>
              </a:spcBef>
              <a:spcAft>
                <a:spcPts val="0"/>
              </a:spcAft>
              <a:buSzPts val="3600"/>
              <a:buNone/>
              <a:defRPr sz="5000"/>
            </a:lvl1pPr>
            <a:lvl2pPr lvl="1" algn="ctr">
              <a:spcBef>
                <a:spcPts val="0"/>
              </a:spcBef>
              <a:spcAft>
                <a:spcPts val="0"/>
              </a:spcAft>
              <a:buClr>
                <a:schemeClr val="lt1"/>
              </a:buClr>
              <a:buSzPts val="3600"/>
              <a:buNone/>
              <a:defRPr sz="3600">
                <a:solidFill>
                  <a:schemeClr val="lt1"/>
                </a:solidFill>
              </a:defRPr>
            </a:lvl2pPr>
            <a:lvl3pPr lvl="2" algn="ctr">
              <a:spcBef>
                <a:spcPts val="0"/>
              </a:spcBef>
              <a:spcAft>
                <a:spcPts val="0"/>
              </a:spcAft>
              <a:buClr>
                <a:schemeClr val="lt1"/>
              </a:buClr>
              <a:buSzPts val="3600"/>
              <a:buNone/>
              <a:defRPr sz="3600">
                <a:solidFill>
                  <a:schemeClr val="lt1"/>
                </a:solidFill>
              </a:defRPr>
            </a:lvl3pPr>
            <a:lvl4pPr lvl="3" algn="ctr">
              <a:spcBef>
                <a:spcPts val="0"/>
              </a:spcBef>
              <a:spcAft>
                <a:spcPts val="0"/>
              </a:spcAft>
              <a:buClr>
                <a:schemeClr val="lt1"/>
              </a:buClr>
              <a:buSzPts val="3600"/>
              <a:buNone/>
              <a:defRPr sz="3600">
                <a:solidFill>
                  <a:schemeClr val="lt1"/>
                </a:solidFill>
              </a:defRPr>
            </a:lvl4pPr>
            <a:lvl5pPr lvl="4" algn="ctr">
              <a:spcBef>
                <a:spcPts val="0"/>
              </a:spcBef>
              <a:spcAft>
                <a:spcPts val="0"/>
              </a:spcAft>
              <a:buClr>
                <a:schemeClr val="lt1"/>
              </a:buClr>
              <a:buSzPts val="3600"/>
              <a:buNone/>
              <a:defRPr sz="3600">
                <a:solidFill>
                  <a:schemeClr val="lt1"/>
                </a:solidFill>
              </a:defRPr>
            </a:lvl5pPr>
            <a:lvl6pPr lvl="5" algn="ctr">
              <a:spcBef>
                <a:spcPts val="0"/>
              </a:spcBef>
              <a:spcAft>
                <a:spcPts val="0"/>
              </a:spcAft>
              <a:buClr>
                <a:schemeClr val="lt1"/>
              </a:buClr>
              <a:buSzPts val="3600"/>
              <a:buNone/>
              <a:defRPr sz="3600">
                <a:solidFill>
                  <a:schemeClr val="lt1"/>
                </a:solidFill>
              </a:defRPr>
            </a:lvl6pPr>
            <a:lvl7pPr lvl="6" algn="ctr">
              <a:spcBef>
                <a:spcPts val="0"/>
              </a:spcBef>
              <a:spcAft>
                <a:spcPts val="0"/>
              </a:spcAft>
              <a:buClr>
                <a:schemeClr val="lt1"/>
              </a:buClr>
              <a:buSzPts val="3600"/>
              <a:buNone/>
              <a:defRPr sz="3600">
                <a:solidFill>
                  <a:schemeClr val="lt1"/>
                </a:solidFill>
              </a:defRPr>
            </a:lvl7pPr>
            <a:lvl8pPr lvl="7" algn="ctr">
              <a:spcBef>
                <a:spcPts val="0"/>
              </a:spcBef>
              <a:spcAft>
                <a:spcPts val="0"/>
              </a:spcAft>
              <a:buClr>
                <a:schemeClr val="lt1"/>
              </a:buClr>
              <a:buSzPts val="3600"/>
              <a:buNone/>
              <a:defRPr sz="3600">
                <a:solidFill>
                  <a:schemeClr val="lt1"/>
                </a:solidFill>
              </a:defRPr>
            </a:lvl8pPr>
            <a:lvl9pPr lvl="8" algn="ctr">
              <a:spcBef>
                <a:spcPts val="0"/>
              </a:spcBef>
              <a:spcAft>
                <a:spcPts val="0"/>
              </a:spcAft>
              <a:buClr>
                <a:schemeClr val="lt1"/>
              </a:buClr>
              <a:buSzPts val="3600"/>
              <a:buNone/>
              <a:defRPr sz="3600">
                <a:solidFill>
                  <a:schemeClr val="lt1"/>
                </a:solidFill>
              </a:defRPr>
            </a:lvl9pPr>
          </a:lstStyle>
          <a:p>
            <a:r>
              <a:rPr lang="en-US"/>
              <a:t>Click to edit Master title style</a:t>
            </a:r>
            <a:endParaRPr/>
          </a:p>
        </p:txBody>
      </p:sp>
      <p:sp>
        <p:nvSpPr>
          <p:cNvPr id="15" name="Google Shape;15;p3"/>
          <p:cNvSpPr txBox="1">
            <a:spLocks noGrp="1"/>
          </p:cNvSpPr>
          <p:nvPr>
            <p:ph type="title" idx="2" hasCustomPrompt="1"/>
          </p:nvPr>
        </p:nvSpPr>
        <p:spPr>
          <a:xfrm>
            <a:off x="6049650" y="1409372"/>
            <a:ext cx="914400" cy="72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6000"/>
              <a:buNone/>
              <a:defRPr sz="6500"/>
            </a:lvl1pPr>
            <a:lvl2pPr lvl="1" algn="ctr" rtl="0">
              <a:spcBef>
                <a:spcPts val="0"/>
              </a:spcBef>
              <a:spcAft>
                <a:spcPts val="0"/>
              </a:spcAft>
              <a:buClr>
                <a:schemeClr val="lt1"/>
              </a:buClr>
              <a:buSzPts val="6000"/>
              <a:buNone/>
              <a:defRPr sz="6000">
                <a:solidFill>
                  <a:schemeClr val="lt1"/>
                </a:solidFill>
              </a:defRPr>
            </a:lvl2pPr>
            <a:lvl3pPr lvl="2" algn="ctr" rtl="0">
              <a:spcBef>
                <a:spcPts val="0"/>
              </a:spcBef>
              <a:spcAft>
                <a:spcPts val="0"/>
              </a:spcAft>
              <a:buClr>
                <a:schemeClr val="lt1"/>
              </a:buClr>
              <a:buSzPts val="6000"/>
              <a:buNone/>
              <a:defRPr sz="6000">
                <a:solidFill>
                  <a:schemeClr val="lt1"/>
                </a:solidFill>
              </a:defRPr>
            </a:lvl3pPr>
            <a:lvl4pPr lvl="3" algn="ctr" rtl="0">
              <a:spcBef>
                <a:spcPts val="0"/>
              </a:spcBef>
              <a:spcAft>
                <a:spcPts val="0"/>
              </a:spcAft>
              <a:buClr>
                <a:schemeClr val="lt1"/>
              </a:buClr>
              <a:buSzPts val="6000"/>
              <a:buNone/>
              <a:defRPr sz="6000">
                <a:solidFill>
                  <a:schemeClr val="lt1"/>
                </a:solidFill>
              </a:defRPr>
            </a:lvl4pPr>
            <a:lvl5pPr lvl="4" algn="ctr" rtl="0">
              <a:spcBef>
                <a:spcPts val="0"/>
              </a:spcBef>
              <a:spcAft>
                <a:spcPts val="0"/>
              </a:spcAft>
              <a:buClr>
                <a:schemeClr val="lt1"/>
              </a:buClr>
              <a:buSzPts val="6000"/>
              <a:buNone/>
              <a:defRPr sz="6000">
                <a:solidFill>
                  <a:schemeClr val="lt1"/>
                </a:solidFill>
              </a:defRPr>
            </a:lvl5pPr>
            <a:lvl6pPr lvl="5" algn="ctr" rtl="0">
              <a:spcBef>
                <a:spcPts val="0"/>
              </a:spcBef>
              <a:spcAft>
                <a:spcPts val="0"/>
              </a:spcAft>
              <a:buClr>
                <a:schemeClr val="lt1"/>
              </a:buClr>
              <a:buSzPts val="6000"/>
              <a:buNone/>
              <a:defRPr sz="6000">
                <a:solidFill>
                  <a:schemeClr val="lt1"/>
                </a:solidFill>
              </a:defRPr>
            </a:lvl6pPr>
            <a:lvl7pPr lvl="6" algn="ctr" rtl="0">
              <a:spcBef>
                <a:spcPts val="0"/>
              </a:spcBef>
              <a:spcAft>
                <a:spcPts val="0"/>
              </a:spcAft>
              <a:buClr>
                <a:schemeClr val="lt1"/>
              </a:buClr>
              <a:buSzPts val="6000"/>
              <a:buNone/>
              <a:defRPr sz="6000">
                <a:solidFill>
                  <a:schemeClr val="lt1"/>
                </a:solidFill>
              </a:defRPr>
            </a:lvl7pPr>
            <a:lvl8pPr lvl="7" algn="ctr" rtl="0">
              <a:spcBef>
                <a:spcPts val="0"/>
              </a:spcBef>
              <a:spcAft>
                <a:spcPts val="0"/>
              </a:spcAft>
              <a:buClr>
                <a:schemeClr val="lt1"/>
              </a:buClr>
              <a:buSzPts val="6000"/>
              <a:buNone/>
              <a:defRPr sz="6000">
                <a:solidFill>
                  <a:schemeClr val="lt1"/>
                </a:solidFill>
              </a:defRPr>
            </a:lvl8pPr>
            <a:lvl9pPr lvl="8" algn="ctr" rtl="0">
              <a:spcBef>
                <a:spcPts val="0"/>
              </a:spcBef>
              <a:spcAft>
                <a:spcPts val="0"/>
              </a:spcAft>
              <a:buClr>
                <a:schemeClr val="lt1"/>
              </a:buClr>
              <a:buSzPts val="6000"/>
              <a:buNone/>
              <a:defRPr sz="6000">
                <a:solidFill>
                  <a:schemeClr val="lt1"/>
                </a:solidFill>
              </a:defRPr>
            </a:lvl9pPr>
          </a:lstStyle>
          <a:p>
            <a:r>
              <a:t>xx%</a:t>
            </a:r>
          </a:p>
        </p:txBody>
      </p:sp>
      <p:sp>
        <p:nvSpPr>
          <p:cNvPr id="16" name="Google Shape;16;p3"/>
          <p:cNvSpPr txBox="1">
            <a:spLocks noGrp="1"/>
          </p:cNvSpPr>
          <p:nvPr>
            <p:ph type="subTitle" idx="1"/>
          </p:nvPr>
        </p:nvSpPr>
        <p:spPr>
          <a:xfrm>
            <a:off x="4572600" y="3185428"/>
            <a:ext cx="3868500" cy="548700"/>
          </a:xfrm>
          <a:prstGeom prst="rect">
            <a:avLst/>
          </a:prstGeom>
          <a:noFill/>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3097559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30"/>
        <p:cNvGrpSpPr/>
        <p:nvPr/>
      </p:nvGrpSpPr>
      <p:grpSpPr>
        <a:xfrm>
          <a:off x="0" y="0"/>
          <a:ext cx="0" cy="0"/>
          <a:chOff x="0" y="0"/>
          <a:chExt cx="0" cy="0"/>
        </a:xfrm>
      </p:grpSpPr>
      <p:sp>
        <p:nvSpPr>
          <p:cNvPr id="31" name="Google Shape;31;p6"/>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6"/>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Clr>
                <a:schemeClr val="lt1"/>
              </a:buClr>
              <a:buSzPts val="3500"/>
              <a:buNone/>
              <a:defRPr>
                <a:solidFill>
                  <a:schemeClr val="lt1"/>
                </a:solidFill>
              </a:defRPr>
            </a:lvl2pPr>
            <a:lvl3pPr lvl="2" algn="ctr" rtl="0">
              <a:spcBef>
                <a:spcPts val="0"/>
              </a:spcBef>
              <a:spcAft>
                <a:spcPts val="0"/>
              </a:spcAft>
              <a:buClr>
                <a:schemeClr val="lt1"/>
              </a:buClr>
              <a:buSzPts val="3500"/>
              <a:buNone/>
              <a:defRPr>
                <a:solidFill>
                  <a:schemeClr val="lt1"/>
                </a:solidFill>
              </a:defRPr>
            </a:lvl3pPr>
            <a:lvl4pPr lvl="3" algn="ctr" rtl="0">
              <a:spcBef>
                <a:spcPts val="0"/>
              </a:spcBef>
              <a:spcAft>
                <a:spcPts val="0"/>
              </a:spcAft>
              <a:buClr>
                <a:schemeClr val="lt1"/>
              </a:buClr>
              <a:buSzPts val="3500"/>
              <a:buNone/>
              <a:defRPr>
                <a:solidFill>
                  <a:schemeClr val="lt1"/>
                </a:solidFill>
              </a:defRPr>
            </a:lvl4pPr>
            <a:lvl5pPr lvl="4" algn="ctr" rtl="0">
              <a:spcBef>
                <a:spcPts val="0"/>
              </a:spcBef>
              <a:spcAft>
                <a:spcPts val="0"/>
              </a:spcAft>
              <a:buClr>
                <a:schemeClr val="lt1"/>
              </a:buClr>
              <a:buSzPts val="3500"/>
              <a:buNone/>
              <a:defRPr>
                <a:solidFill>
                  <a:schemeClr val="lt1"/>
                </a:solidFill>
              </a:defRPr>
            </a:lvl5pPr>
            <a:lvl6pPr lvl="5" algn="ctr" rtl="0">
              <a:spcBef>
                <a:spcPts val="0"/>
              </a:spcBef>
              <a:spcAft>
                <a:spcPts val="0"/>
              </a:spcAft>
              <a:buClr>
                <a:schemeClr val="lt1"/>
              </a:buClr>
              <a:buSzPts val="3500"/>
              <a:buNone/>
              <a:defRPr>
                <a:solidFill>
                  <a:schemeClr val="lt1"/>
                </a:solidFill>
              </a:defRPr>
            </a:lvl6pPr>
            <a:lvl7pPr lvl="6" algn="ctr" rtl="0">
              <a:spcBef>
                <a:spcPts val="0"/>
              </a:spcBef>
              <a:spcAft>
                <a:spcPts val="0"/>
              </a:spcAft>
              <a:buClr>
                <a:schemeClr val="lt1"/>
              </a:buClr>
              <a:buSzPts val="3500"/>
              <a:buNone/>
              <a:defRPr>
                <a:solidFill>
                  <a:schemeClr val="lt1"/>
                </a:solidFill>
              </a:defRPr>
            </a:lvl7pPr>
            <a:lvl8pPr lvl="7" algn="ctr" rtl="0">
              <a:spcBef>
                <a:spcPts val="0"/>
              </a:spcBef>
              <a:spcAft>
                <a:spcPts val="0"/>
              </a:spcAft>
              <a:buClr>
                <a:schemeClr val="lt1"/>
              </a:buClr>
              <a:buSzPts val="3500"/>
              <a:buNone/>
              <a:defRPr>
                <a:solidFill>
                  <a:schemeClr val="lt1"/>
                </a:solidFill>
              </a:defRPr>
            </a:lvl8pPr>
            <a:lvl9pPr lvl="8" algn="ctr" rtl="0">
              <a:spcBef>
                <a:spcPts val="0"/>
              </a:spcBef>
              <a:spcAft>
                <a:spcPts val="0"/>
              </a:spcAft>
              <a:buClr>
                <a:schemeClr val="lt1"/>
              </a:buClr>
              <a:buSzPts val="3500"/>
              <a:buNone/>
              <a:defRPr>
                <a:solidFill>
                  <a:schemeClr val="lt1"/>
                </a:solidFill>
              </a:defRPr>
            </a:lvl9pPr>
          </a:lstStyle>
          <a:p>
            <a:r>
              <a:rPr lang="en-US"/>
              <a:t>Click to edit Master title style</a:t>
            </a:r>
            <a:endParaRPr/>
          </a:p>
        </p:txBody>
      </p:sp>
    </p:spTree>
    <p:extLst>
      <p:ext uri="{BB962C8B-B14F-4D97-AF65-F5344CB8AC3E}">
        <p14:creationId xmlns:p14="http://schemas.microsoft.com/office/powerpoint/2010/main" val="1972839600"/>
      </p:ext>
    </p:extLst>
  </p:cSld>
  <p:clrMapOvr>
    <a:masterClrMapping/>
  </p:clrMapOvr>
  <p:hf sldNum="0" hdr="0" ftr="0" dt="0"/>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72"/>
        <p:cNvGrpSpPr/>
        <p:nvPr/>
      </p:nvGrpSpPr>
      <p:grpSpPr>
        <a:xfrm>
          <a:off x="0" y="0"/>
          <a:ext cx="0" cy="0"/>
          <a:chOff x="0" y="0"/>
          <a:chExt cx="0" cy="0"/>
        </a:xfrm>
      </p:grpSpPr>
      <p:sp>
        <p:nvSpPr>
          <p:cNvPr id="74" name="Google Shape;74;p14"/>
          <p:cNvSpPr txBox="1">
            <a:spLocks noGrp="1"/>
          </p:cNvSpPr>
          <p:nvPr>
            <p:ph type="title"/>
          </p:nvPr>
        </p:nvSpPr>
        <p:spPr>
          <a:xfrm>
            <a:off x="1168950" y="3565882"/>
            <a:ext cx="6806100" cy="3600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20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75" name="Google Shape;75;p14"/>
          <p:cNvSpPr txBox="1">
            <a:spLocks noGrp="1"/>
          </p:cNvSpPr>
          <p:nvPr>
            <p:ph type="subTitle" idx="1"/>
          </p:nvPr>
        </p:nvSpPr>
        <p:spPr>
          <a:xfrm>
            <a:off x="1170300" y="1217618"/>
            <a:ext cx="6803400" cy="2042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500"/>
              <a:buNone/>
              <a:defRPr sz="34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3225282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33"/>
        <p:cNvGrpSpPr/>
        <p:nvPr/>
      </p:nvGrpSpPr>
      <p:grpSpPr>
        <a:xfrm>
          <a:off x="0" y="0"/>
          <a:ext cx="0" cy="0"/>
          <a:chOff x="0" y="0"/>
          <a:chExt cx="0" cy="0"/>
        </a:xfrm>
      </p:grpSpPr>
      <p:sp>
        <p:nvSpPr>
          <p:cNvPr id="34" name="Google Shape;34;p7"/>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7"/>
          <p:cNvSpPr txBox="1">
            <a:spLocks noGrp="1"/>
          </p:cNvSpPr>
          <p:nvPr>
            <p:ph type="body" idx="1"/>
          </p:nvPr>
        </p:nvSpPr>
        <p:spPr>
          <a:xfrm>
            <a:off x="1541400" y="1396725"/>
            <a:ext cx="6061200" cy="2784900"/>
          </a:xfrm>
          <a:prstGeom prst="rect">
            <a:avLst/>
          </a:prstGeom>
        </p:spPr>
        <p:txBody>
          <a:bodyPr spcFirstLastPara="1" wrap="square" lIns="91425" tIns="91425" rIns="91425" bIns="91425" anchor="ctr" anchorCtr="0">
            <a:noAutofit/>
          </a:bodyPr>
          <a:lstStyle>
            <a:lvl1pPr marL="457200" lvl="0" indent="-330200" rtl="0">
              <a:lnSpc>
                <a:spcPct val="100000"/>
              </a:lnSpc>
              <a:spcBef>
                <a:spcPts val="1000"/>
              </a:spcBef>
              <a:spcAft>
                <a:spcPts val="0"/>
              </a:spcAft>
              <a:buClr>
                <a:schemeClr val="dk1"/>
              </a:buClr>
              <a:buSzPts val="1600"/>
              <a:buFont typeface="Nunito Light"/>
              <a:buChar char="●"/>
              <a:defRPr sz="1400" b="1"/>
            </a:lvl1pPr>
            <a:lvl2pPr marL="914400" lvl="1" indent="-330200" rtl="0">
              <a:lnSpc>
                <a:spcPct val="100000"/>
              </a:lnSpc>
              <a:spcBef>
                <a:spcPts val="0"/>
              </a:spcBef>
              <a:spcAft>
                <a:spcPts val="0"/>
              </a:spcAft>
              <a:buSzPts val="1600"/>
              <a:buFont typeface="Nunito Light"/>
              <a:buChar char="○"/>
              <a:defRPr sz="1400"/>
            </a:lvl2pPr>
            <a:lvl3pPr marL="1371600" lvl="2" indent="-323850" rtl="0">
              <a:lnSpc>
                <a:spcPct val="100000"/>
              </a:lnSpc>
              <a:spcBef>
                <a:spcPts val="0"/>
              </a:spcBef>
              <a:spcAft>
                <a:spcPts val="0"/>
              </a:spcAft>
              <a:buSzPts val="1500"/>
              <a:buFont typeface="Nunito Light"/>
              <a:buChar char="■"/>
              <a:defRPr/>
            </a:lvl3pPr>
            <a:lvl4pPr marL="1828800" lvl="3" indent="-323850" rtl="0">
              <a:lnSpc>
                <a:spcPct val="100000"/>
              </a:lnSpc>
              <a:spcBef>
                <a:spcPts val="1600"/>
              </a:spcBef>
              <a:spcAft>
                <a:spcPts val="0"/>
              </a:spcAft>
              <a:buSzPts val="1500"/>
              <a:buFont typeface="Nunito Light"/>
              <a:buChar char="●"/>
              <a:defRPr/>
            </a:lvl4pPr>
            <a:lvl5pPr marL="2286000" lvl="4" indent="-323850" rtl="0">
              <a:lnSpc>
                <a:spcPct val="100000"/>
              </a:lnSpc>
              <a:spcBef>
                <a:spcPts val="1600"/>
              </a:spcBef>
              <a:spcAft>
                <a:spcPts val="0"/>
              </a:spcAft>
              <a:buSzPts val="1500"/>
              <a:buFont typeface="Nunito Light"/>
              <a:buChar char="○"/>
              <a:defRPr/>
            </a:lvl5pPr>
            <a:lvl6pPr marL="2743200" lvl="5" indent="-323850" rtl="0">
              <a:lnSpc>
                <a:spcPct val="100000"/>
              </a:lnSpc>
              <a:spcBef>
                <a:spcPts val="1600"/>
              </a:spcBef>
              <a:spcAft>
                <a:spcPts val="0"/>
              </a:spcAft>
              <a:buSzPts val="1500"/>
              <a:buFont typeface="Nunito Light"/>
              <a:buChar char="■"/>
              <a:defRPr/>
            </a:lvl6pPr>
            <a:lvl7pPr marL="3200400" lvl="6" indent="-311150" rtl="0">
              <a:lnSpc>
                <a:spcPct val="100000"/>
              </a:lnSpc>
              <a:spcBef>
                <a:spcPts val="1600"/>
              </a:spcBef>
              <a:spcAft>
                <a:spcPts val="0"/>
              </a:spcAft>
              <a:buSzPts val="1300"/>
              <a:buFont typeface="Nunito Light"/>
              <a:buChar char="●"/>
              <a:defRPr/>
            </a:lvl7pPr>
            <a:lvl8pPr marL="3657600" lvl="7" indent="-311150" rtl="0">
              <a:lnSpc>
                <a:spcPct val="100000"/>
              </a:lnSpc>
              <a:spcBef>
                <a:spcPts val="1600"/>
              </a:spcBef>
              <a:spcAft>
                <a:spcPts val="0"/>
              </a:spcAft>
              <a:buSzPts val="1300"/>
              <a:buFont typeface="Nunito Light"/>
              <a:buChar char="○"/>
              <a:defRPr/>
            </a:lvl8pPr>
            <a:lvl9pPr marL="4114800" lvl="8" indent="-323850" rtl="0">
              <a:lnSpc>
                <a:spcPct val="100000"/>
              </a:lnSpc>
              <a:spcBef>
                <a:spcPts val="1600"/>
              </a:spcBef>
              <a:spcAft>
                <a:spcPts val="1600"/>
              </a:spcAft>
              <a:buSzPts val="1500"/>
              <a:buFont typeface="Nunito Light"/>
              <a:buChar char="■"/>
              <a:defRPr/>
            </a:lvl9pPr>
          </a:lstStyle>
          <a:p>
            <a:pPr lvl="0"/>
            <a:r>
              <a:rPr lang="en-US"/>
              <a:t>Click to edit Master text styles</a:t>
            </a:r>
          </a:p>
        </p:txBody>
      </p:sp>
      <p:sp>
        <p:nvSpPr>
          <p:cNvPr id="36" name="Google Shape;36;p7"/>
          <p:cNvSpPr txBox="1">
            <a:spLocks noGrp="1"/>
          </p:cNvSpPr>
          <p:nvPr>
            <p:ph type="title"/>
          </p:nvPr>
        </p:nvSpPr>
        <p:spPr>
          <a:xfrm>
            <a:off x="720000" y="539500"/>
            <a:ext cx="7704000" cy="4572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18015393"/>
      </p:ext>
    </p:extLst>
  </p:cSld>
  <p:clrMapOvr>
    <a:masterClrMapping/>
  </p:clrMapOvr>
  <p:hf sldNum="0"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spTree>
      <p:nvGrpSpPr>
        <p:cNvPr id="1" name="Shape 37"/>
        <p:cNvGrpSpPr/>
        <p:nvPr/>
      </p:nvGrpSpPr>
      <p:grpSpPr>
        <a:xfrm>
          <a:off x="0" y="0"/>
          <a:ext cx="0" cy="0"/>
          <a:chOff x="0" y="0"/>
          <a:chExt cx="0" cy="0"/>
        </a:xfrm>
      </p:grpSpPr>
      <p:sp>
        <p:nvSpPr>
          <p:cNvPr id="38" name="Google Shape;38;p8"/>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8"/>
          <p:cNvSpPr txBox="1">
            <a:spLocks noGrp="1"/>
          </p:cNvSpPr>
          <p:nvPr>
            <p:ph type="title"/>
          </p:nvPr>
        </p:nvSpPr>
        <p:spPr>
          <a:xfrm>
            <a:off x="713250" y="1618350"/>
            <a:ext cx="7717500" cy="1906800"/>
          </a:xfrm>
          <a:prstGeom prst="rect">
            <a:avLst/>
          </a:prstGeom>
        </p:spPr>
        <p:txBody>
          <a:bodyPr spcFirstLastPara="1" wrap="square" lIns="91425" tIns="91425" rIns="91425" bIns="91425" anchor="ctr" anchorCtr="0">
            <a:noAutofit/>
          </a:bodyPr>
          <a:lstStyle>
            <a:lvl1pPr lvl="0">
              <a:lnSpc>
                <a:spcPct val="80000"/>
              </a:lnSpc>
              <a:spcBef>
                <a:spcPts val="0"/>
              </a:spcBef>
              <a:spcAft>
                <a:spcPts val="0"/>
              </a:spcAft>
              <a:buSzPts val="4800"/>
              <a:buNone/>
              <a:defRPr sz="7500">
                <a:solidFill>
                  <a:srgbClr val="000000"/>
                </a:solidFill>
                <a:latin typeface="Arial"/>
                <a:ea typeface="Arial"/>
                <a:cs typeface="Arial"/>
                <a:sym typeface="Arial"/>
              </a:defRPr>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r>
              <a:rPr lang="en-US"/>
              <a:t>Click to edit Master title style</a:t>
            </a:r>
            <a:endParaRPr/>
          </a:p>
        </p:txBody>
      </p:sp>
    </p:spTree>
    <p:extLst>
      <p:ext uri="{BB962C8B-B14F-4D97-AF65-F5344CB8AC3E}">
        <p14:creationId xmlns:p14="http://schemas.microsoft.com/office/powerpoint/2010/main" val="2912683187"/>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40"/>
        <p:cNvGrpSpPr/>
        <p:nvPr/>
      </p:nvGrpSpPr>
      <p:grpSpPr>
        <a:xfrm>
          <a:off x="0" y="0"/>
          <a:ext cx="0" cy="0"/>
          <a:chOff x="0" y="0"/>
          <a:chExt cx="0" cy="0"/>
        </a:xfrm>
      </p:grpSpPr>
      <p:sp>
        <p:nvSpPr>
          <p:cNvPr id="41" name="Google Shape;41;p9"/>
          <p:cNvSpPr/>
          <p:nvPr/>
        </p:nvSpPr>
        <p:spPr>
          <a:xfrm>
            <a:off x="211350" y="193050"/>
            <a:ext cx="8721300" cy="4757400"/>
          </a:xfrm>
          <a:prstGeom prst="rect">
            <a:avLst/>
          </a:prstGeom>
          <a:gradFill>
            <a:gsLst>
              <a:gs pos="0">
                <a:schemeClr val="lt1"/>
              </a:gs>
              <a:gs pos="100000">
                <a:schemeClr val="lt2"/>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9"/>
          <p:cNvSpPr txBox="1">
            <a:spLocks noGrp="1"/>
          </p:cNvSpPr>
          <p:nvPr>
            <p:ph type="title"/>
          </p:nvPr>
        </p:nvSpPr>
        <p:spPr>
          <a:xfrm>
            <a:off x="1330200" y="1534802"/>
            <a:ext cx="6483600" cy="822900"/>
          </a:xfrm>
          <a:prstGeom prst="rect">
            <a:avLst/>
          </a:prstGeom>
          <a:noFill/>
        </p:spPr>
        <p:txBody>
          <a:bodyPr spcFirstLastPara="1" wrap="square" lIns="91425" tIns="91425" rIns="91425" bIns="91425" anchor="ctr" anchorCtr="0">
            <a:noAutofit/>
          </a:bodyPr>
          <a:lstStyle>
            <a:lvl1pPr lvl="0" rtl="0">
              <a:spcBef>
                <a:spcPts val="0"/>
              </a:spcBef>
              <a:spcAft>
                <a:spcPts val="0"/>
              </a:spcAft>
              <a:buSzPts val="3500"/>
              <a:buNone/>
              <a:defRPr sz="65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r>
              <a:rPr lang="en-US"/>
              <a:t>Click to edit Master title style</a:t>
            </a:r>
            <a:endParaRPr/>
          </a:p>
        </p:txBody>
      </p:sp>
      <p:sp>
        <p:nvSpPr>
          <p:cNvPr id="43" name="Google Shape;43;p9"/>
          <p:cNvSpPr txBox="1">
            <a:spLocks noGrp="1"/>
          </p:cNvSpPr>
          <p:nvPr>
            <p:ph type="subTitle" idx="1"/>
          </p:nvPr>
        </p:nvSpPr>
        <p:spPr>
          <a:xfrm>
            <a:off x="1330200" y="2511298"/>
            <a:ext cx="6483600" cy="1097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500"/>
              <a:buNone/>
              <a:defRPr sz="1700"/>
            </a:lvl1pPr>
            <a:lvl2pPr lvl="1" algn="ctr" rtl="0">
              <a:lnSpc>
                <a:spcPct val="100000"/>
              </a:lnSpc>
              <a:spcBef>
                <a:spcPts val="0"/>
              </a:spcBef>
              <a:spcAft>
                <a:spcPts val="0"/>
              </a:spcAft>
              <a:buSzPts val="1500"/>
              <a:buNone/>
              <a:defRPr/>
            </a:lvl2pPr>
            <a:lvl3pPr lvl="2" algn="ctr" rtl="0">
              <a:lnSpc>
                <a:spcPct val="100000"/>
              </a:lnSpc>
              <a:spcBef>
                <a:spcPts val="0"/>
              </a:spcBef>
              <a:spcAft>
                <a:spcPts val="0"/>
              </a:spcAft>
              <a:buSzPts val="1500"/>
              <a:buNone/>
              <a:defRPr/>
            </a:lvl3pPr>
            <a:lvl4pPr lvl="3" algn="ctr" rtl="0">
              <a:lnSpc>
                <a:spcPct val="100000"/>
              </a:lnSpc>
              <a:spcBef>
                <a:spcPts val="0"/>
              </a:spcBef>
              <a:spcAft>
                <a:spcPts val="0"/>
              </a:spcAft>
              <a:buSzPts val="1500"/>
              <a:buNone/>
              <a:defRPr/>
            </a:lvl4pPr>
            <a:lvl5pPr lvl="4" algn="ctr" rtl="0">
              <a:lnSpc>
                <a:spcPct val="100000"/>
              </a:lnSpc>
              <a:spcBef>
                <a:spcPts val="0"/>
              </a:spcBef>
              <a:spcAft>
                <a:spcPts val="0"/>
              </a:spcAft>
              <a:buSzPts val="1500"/>
              <a:buNone/>
              <a:defRPr/>
            </a:lvl5pPr>
            <a:lvl6pPr lvl="5" algn="ctr" rtl="0">
              <a:lnSpc>
                <a:spcPct val="100000"/>
              </a:lnSpc>
              <a:spcBef>
                <a:spcPts val="0"/>
              </a:spcBef>
              <a:spcAft>
                <a:spcPts val="0"/>
              </a:spcAft>
              <a:buSzPts val="1500"/>
              <a:buNone/>
              <a:defRPr/>
            </a:lvl6pPr>
            <a:lvl7pPr lvl="6" algn="ctr" rtl="0">
              <a:lnSpc>
                <a:spcPct val="100000"/>
              </a:lnSpc>
              <a:spcBef>
                <a:spcPts val="0"/>
              </a:spcBef>
              <a:spcAft>
                <a:spcPts val="0"/>
              </a:spcAft>
              <a:buSzPts val="1500"/>
              <a:buNone/>
              <a:defRPr/>
            </a:lvl7pPr>
            <a:lvl8pPr lvl="7" algn="ctr" rtl="0">
              <a:lnSpc>
                <a:spcPct val="100000"/>
              </a:lnSpc>
              <a:spcBef>
                <a:spcPts val="0"/>
              </a:spcBef>
              <a:spcAft>
                <a:spcPts val="0"/>
              </a:spcAft>
              <a:buSzPts val="1500"/>
              <a:buNone/>
              <a:defRPr/>
            </a:lvl8pPr>
            <a:lvl9pPr lvl="8" algn="ctr" rtl="0">
              <a:lnSpc>
                <a:spcPct val="100000"/>
              </a:lnSpc>
              <a:spcBef>
                <a:spcPts val="0"/>
              </a:spcBef>
              <a:spcAft>
                <a:spcPts val="0"/>
              </a:spcAft>
              <a:buSzPts val="1500"/>
              <a:buNone/>
              <a:defRPr/>
            </a:lvl9pPr>
          </a:lstStyle>
          <a:p>
            <a:r>
              <a:rPr lang="en-US"/>
              <a:t>Click to edit Master subtitle style</a:t>
            </a:r>
            <a:endParaRPr/>
          </a:p>
        </p:txBody>
      </p:sp>
    </p:spTree>
    <p:extLst>
      <p:ext uri="{BB962C8B-B14F-4D97-AF65-F5344CB8AC3E}">
        <p14:creationId xmlns:p14="http://schemas.microsoft.com/office/powerpoint/2010/main" val="79721588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44"/>
        <p:cNvGrpSpPr/>
        <p:nvPr/>
      </p:nvGrpSpPr>
      <p:grpSpPr>
        <a:xfrm>
          <a:off x="0" y="0"/>
          <a:ext cx="0" cy="0"/>
          <a:chOff x="0" y="0"/>
          <a:chExt cx="0" cy="0"/>
        </a:xfrm>
      </p:grpSpPr>
      <p:sp>
        <p:nvSpPr>
          <p:cNvPr id="45" name="Google Shape;45;p10"/>
          <p:cNvSpPr txBox="1">
            <a:spLocks noGrp="1"/>
          </p:cNvSpPr>
          <p:nvPr>
            <p:ph type="title"/>
          </p:nvPr>
        </p:nvSpPr>
        <p:spPr>
          <a:xfrm>
            <a:off x="941825" y="2884650"/>
            <a:ext cx="4489500" cy="1627200"/>
          </a:xfrm>
          <a:prstGeom prst="rect">
            <a:avLst/>
          </a:prstGeom>
          <a:noFill/>
        </p:spPr>
        <p:txBody>
          <a:bodyPr spcFirstLastPara="1" wrap="square" lIns="91425" tIns="91425" rIns="91425" bIns="91425" anchor="ctr" anchorCtr="0">
            <a:noAutofit/>
          </a:bodyPr>
          <a:lstStyle>
            <a:lvl1pPr lvl="0" algn="l" rtl="0">
              <a:spcBef>
                <a:spcPts val="0"/>
              </a:spcBef>
              <a:spcAft>
                <a:spcPts val="0"/>
              </a:spcAft>
              <a:buSzPts val="3500"/>
              <a:buNone/>
              <a:defRPr sz="3500">
                <a:solidFill>
                  <a:schemeClr val="lt1"/>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r>
              <a:rPr lang="en-US"/>
              <a:t>Click to edit Master title style</a:t>
            </a:r>
            <a:endParaRPr/>
          </a:p>
        </p:txBody>
      </p:sp>
    </p:spTree>
    <p:extLst>
      <p:ext uri="{BB962C8B-B14F-4D97-AF65-F5344CB8AC3E}">
        <p14:creationId xmlns:p14="http://schemas.microsoft.com/office/powerpoint/2010/main" val="344622905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3.xml"/><Relationship Id="rId7" Type="http://schemas.openxmlformats.org/officeDocument/2006/relationships/slideLayout" Target="../slideLayouts/slideLayout37.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2" Type="http://schemas.openxmlformats.org/officeDocument/2006/relationships/slideLayout" Target="../slideLayouts/slideLayout39.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1.jp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17750" y="539496"/>
            <a:ext cx="7708500" cy="4572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dk1"/>
              </a:buClr>
              <a:buSzPts val="3500"/>
              <a:buFont typeface="DM Sans"/>
              <a:buNone/>
              <a:defRPr sz="3500">
                <a:solidFill>
                  <a:schemeClr val="dk1"/>
                </a:solidFill>
                <a:latin typeface="DM Sans"/>
                <a:ea typeface="DM Sans"/>
                <a:cs typeface="DM Sans"/>
                <a:sym typeface="DM Sans"/>
              </a:defRPr>
            </a:lvl1pPr>
            <a:lvl2pPr lvl="1"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2pPr>
            <a:lvl3pPr lvl="2"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3pPr>
            <a:lvl4pPr lvl="3"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4pPr>
            <a:lvl5pPr lvl="4"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5pPr>
            <a:lvl6pPr lvl="5"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6pPr>
            <a:lvl7pPr lvl="6"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7pPr>
            <a:lvl8pPr lvl="7"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8pPr>
            <a:lvl9pPr lvl="8" rtl="0">
              <a:spcBef>
                <a:spcPts val="0"/>
              </a:spcBef>
              <a:spcAft>
                <a:spcPts val="0"/>
              </a:spcAft>
              <a:buClr>
                <a:schemeClr val="dk1"/>
              </a:buClr>
              <a:buSzPts val="3500"/>
              <a:buFont typeface="Bebas Neue"/>
              <a:buNone/>
              <a:defRPr sz="3500">
                <a:solidFill>
                  <a:schemeClr val="dk1"/>
                </a:solidFill>
                <a:latin typeface="Bebas Neue"/>
                <a:ea typeface="Bebas Neue"/>
                <a:cs typeface="Bebas Neue"/>
                <a:sym typeface="Bebas Neue"/>
              </a:defRPr>
            </a:lvl9pPr>
          </a:lstStyle>
          <a:p>
            <a:endParaRPr/>
          </a:p>
        </p:txBody>
      </p:sp>
      <p:sp>
        <p:nvSpPr>
          <p:cNvPr id="7" name="Google Shape;7;p1"/>
          <p:cNvSpPr txBox="1">
            <a:spLocks noGrp="1"/>
          </p:cNvSpPr>
          <p:nvPr>
            <p:ph type="body" idx="1"/>
          </p:nvPr>
        </p:nvSpPr>
        <p:spPr>
          <a:xfrm>
            <a:off x="692700" y="1351875"/>
            <a:ext cx="7711800" cy="3247500"/>
          </a:xfrm>
          <a:prstGeom prst="rect">
            <a:avLst/>
          </a:prstGeom>
          <a:noFill/>
          <a:ln>
            <a:noFill/>
          </a:ln>
        </p:spPr>
        <p:txBody>
          <a:bodyPr spcFirstLastPara="1" wrap="square" lIns="91425" tIns="91425" rIns="91425" bIns="91425" anchor="t" anchorCtr="0">
            <a:noAutofit/>
          </a:bodyPr>
          <a:lstStyle>
            <a:lvl1pPr marL="457200" lvl="0"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1pPr>
            <a:lvl2pPr marL="914400" lvl="1"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2pPr>
            <a:lvl3pPr marL="1371600" lvl="2"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3pPr>
            <a:lvl4pPr marL="1828800" lvl="3"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4pPr>
            <a:lvl5pPr marL="2286000" lvl="4"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5pPr>
            <a:lvl6pPr marL="2743200" lvl="5"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6pPr>
            <a:lvl7pPr marL="3200400" lvl="6"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7pPr>
            <a:lvl8pPr marL="3657600" lvl="7"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8pPr>
            <a:lvl9pPr marL="4114800" lvl="8" indent="-323850">
              <a:lnSpc>
                <a:spcPct val="100000"/>
              </a:lnSpc>
              <a:spcBef>
                <a:spcPts val="0"/>
              </a:spcBef>
              <a:spcAft>
                <a:spcPts val="0"/>
              </a:spcAft>
              <a:buClr>
                <a:schemeClr val="dk2"/>
              </a:buClr>
              <a:buSzPts val="1500"/>
              <a:buFont typeface="Catamaran"/>
              <a:buChar char="■"/>
              <a:defRPr sz="1500">
                <a:solidFill>
                  <a:schemeClr val="dk2"/>
                </a:solidFill>
                <a:latin typeface="Catamaran"/>
                <a:ea typeface="Catamaran"/>
                <a:cs typeface="Catamaran"/>
                <a:sym typeface="Catamaran"/>
              </a:defRPr>
            </a:lvl9pPr>
          </a:lstStyle>
          <a:p>
            <a:endParaRPr/>
          </a:p>
        </p:txBody>
      </p:sp>
    </p:spTree>
    <p:extLst>
      <p:ext uri="{BB962C8B-B14F-4D97-AF65-F5344CB8AC3E}">
        <p14:creationId xmlns:p14="http://schemas.microsoft.com/office/powerpoint/2010/main" val="2513198875"/>
      </p:ext>
    </p:extLst>
  </p:cSld>
  <p:clrMap bg1="lt1" tx1="dk1" bg2="dk2" tx2="lt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20" r:id="rId6"/>
    <p:sldLayoutId id="2147484021" r:id="rId7"/>
    <p:sldLayoutId id="2147484022" r:id="rId8"/>
    <p:sldLayoutId id="2147484023" r:id="rId9"/>
    <p:sldLayoutId id="2147484024" r:id="rId10"/>
    <p:sldLayoutId id="2147484025" r:id="rId11"/>
    <p:sldLayoutId id="2147484026" r:id="rId12"/>
    <p:sldLayoutId id="2147484027" r:id="rId13"/>
    <p:sldLayoutId id="2147484028" r:id="rId14"/>
    <p:sldLayoutId id="2147484029" r:id="rId15"/>
    <p:sldLayoutId id="2147484030" r:id="rId16"/>
    <p:sldLayoutId id="2147484031" r:id="rId17"/>
    <p:sldLayoutId id="2147484032" r:id="rId18"/>
    <p:sldLayoutId id="2147484033" r:id="rId19"/>
    <p:sldLayoutId id="2147484034" r:id="rId20"/>
    <p:sldLayoutId id="2147484035" r:id="rId21"/>
    <p:sldLayoutId id="2147484036" r:id="rId22"/>
    <p:sldLayoutId id="2147484037" r:id="rId23"/>
    <p:sldLayoutId id="2147484038" r:id="rId24"/>
    <p:sldLayoutId id="2147484039" r:id="rId25"/>
    <p:sldLayoutId id="2147484040" r:id="rId26"/>
    <p:sldLayoutId id="2147484041" r:id="rId27"/>
    <p:sldLayoutId id="2147484042" r:id="rId28"/>
    <p:sldLayoutId id="2147484043" r:id="rId29"/>
    <p:sldLayoutId id="2147484189" r:id="rId30"/>
  </p:sldLayoutIdLst>
  <p:transition>
    <p:fade thruBlk="1"/>
  </p:transition>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0E2A47"/>
        </a:solidFill>
        <a:effectLst/>
      </p:bgPr>
    </p:bg>
    <p:spTree>
      <p:nvGrpSpPr>
        <p:cNvPr id="1" name="Shape 182"/>
        <p:cNvGrpSpPr/>
        <p:nvPr/>
      </p:nvGrpSpPr>
      <p:grpSpPr>
        <a:xfrm>
          <a:off x="0" y="0"/>
          <a:ext cx="0" cy="0"/>
          <a:chOff x="0" y="0"/>
          <a:chExt cx="0" cy="0"/>
        </a:xfrm>
      </p:grpSpPr>
      <p:sp>
        <p:nvSpPr>
          <p:cNvPr id="183" name="Google Shape;183;p30"/>
          <p:cNvSpPr txBox="1">
            <a:spLocks noGrp="1"/>
          </p:cNvSpPr>
          <p:nvPr>
            <p:ph type="title"/>
          </p:nvPr>
        </p:nvSpPr>
        <p:spPr>
          <a:xfrm>
            <a:off x="1068100" y="933450"/>
            <a:ext cx="7047300" cy="482400"/>
          </a:xfrm>
          <a:prstGeom prst="rect">
            <a:avLst/>
          </a:prstGeom>
          <a:noFill/>
          <a:ln>
            <a:noFill/>
          </a:ln>
        </p:spPr>
        <p:txBody>
          <a:bodyPr spcFirstLastPara="1" wrap="square" lIns="91425" tIns="91425" rIns="91425" bIns="91425" anchor="t" anchorCtr="0">
            <a:noAutofit/>
          </a:bodyPr>
          <a:lstStyle>
            <a:lvl1pPr lvl="0" algn="ctr" rtl="0">
              <a:spcBef>
                <a:spcPts val="0"/>
              </a:spcBef>
              <a:spcAft>
                <a:spcPts val="0"/>
              </a:spcAft>
              <a:buClr>
                <a:srgbClr val="FFFFFF"/>
              </a:buClr>
              <a:buSzPts val="2400"/>
              <a:buNone/>
              <a:defRPr sz="2400">
                <a:solidFill>
                  <a:srgbClr val="FFFFFF"/>
                </a:solidFill>
              </a:defRPr>
            </a:lvl1pPr>
            <a:lvl2pPr lvl="1" algn="ctr" rtl="0">
              <a:spcBef>
                <a:spcPts val="0"/>
              </a:spcBef>
              <a:spcAft>
                <a:spcPts val="0"/>
              </a:spcAft>
              <a:buClr>
                <a:srgbClr val="FFFFFF"/>
              </a:buClr>
              <a:buSzPts val="2400"/>
              <a:buNone/>
              <a:defRPr sz="2400">
                <a:solidFill>
                  <a:srgbClr val="FFFFFF"/>
                </a:solidFill>
              </a:defRPr>
            </a:lvl2pPr>
            <a:lvl3pPr lvl="2" algn="ctr" rtl="0">
              <a:spcBef>
                <a:spcPts val="0"/>
              </a:spcBef>
              <a:spcAft>
                <a:spcPts val="0"/>
              </a:spcAft>
              <a:buClr>
                <a:srgbClr val="FFFFFF"/>
              </a:buClr>
              <a:buSzPts val="2400"/>
              <a:buNone/>
              <a:defRPr sz="2400">
                <a:solidFill>
                  <a:srgbClr val="FFFFFF"/>
                </a:solidFill>
              </a:defRPr>
            </a:lvl3pPr>
            <a:lvl4pPr lvl="3" algn="ctr" rtl="0">
              <a:spcBef>
                <a:spcPts val="0"/>
              </a:spcBef>
              <a:spcAft>
                <a:spcPts val="0"/>
              </a:spcAft>
              <a:buClr>
                <a:srgbClr val="FFFFFF"/>
              </a:buClr>
              <a:buSzPts val="2400"/>
              <a:buNone/>
              <a:defRPr sz="2400">
                <a:solidFill>
                  <a:srgbClr val="FFFFFF"/>
                </a:solidFill>
              </a:defRPr>
            </a:lvl4pPr>
            <a:lvl5pPr lvl="4" algn="ctr" rtl="0">
              <a:spcBef>
                <a:spcPts val="0"/>
              </a:spcBef>
              <a:spcAft>
                <a:spcPts val="0"/>
              </a:spcAft>
              <a:buClr>
                <a:srgbClr val="FFFFFF"/>
              </a:buClr>
              <a:buSzPts val="2400"/>
              <a:buNone/>
              <a:defRPr sz="2400">
                <a:solidFill>
                  <a:srgbClr val="FFFFFF"/>
                </a:solidFill>
              </a:defRPr>
            </a:lvl5pPr>
            <a:lvl6pPr lvl="5" algn="ctr" rtl="0">
              <a:spcBef>
                <a:spcPts val="0"/>
              </a:spcBef>
              <a:spcAft>
                <a:spcPts val="0"/>
              </a:spcAft>
              <a:buClr>
                <a:srgbClr val="FFFFFF"/>
              </a:buClr>
              <a:buSzPts val="2400"/>
              <a:buNone/>
              <a:defRPr sz="2400">
                <a:solidFill>
                  <a:srgbClr val="FFFFFF"/>
                </a:solidFill>
              </a:defRPr>
            </a:lvl6pPr>
            <a:lvl7pPr lvl="6" algn="ctr" rtl="0">
              <a:spcBef>
                <a:spcPts val="0"/>
              </a:spcBef>
              <a:spcAft>
                <a:spcPts val="0"/>
              </a:spcAft>
              <a:buClr>
                <a:srgbClr val="FFFFFF"/>
              </a:buClr>
              <a:buSzPts val="2400"/>
              <a:buNone/>
              <a:defRPr sz="2400">
                <a:solidFill>
                  <a:srgbClr val="FFFFFF"/>
                </a:solidFill>
              </a:defRPr>
            </a:lvl7pPr>
            <a:lvl8pPr lvl="7" algn="ctr" rtl="0">
              <a:spcBef>
                <a:spcPts val="0"/>
              </a:spcBef>
              <a:spcAft>
                <a:spcPts val="0"/>
              </a:spcAft>
              <a:buClr>
                <a:srgbClr val="FFFFFF"/>
              </a:buClr>
              <a:buSzPts val="2400"/>
              <a:buNone/>
              <a:defRPr sz="2400">
                <a:solidFill>
                  <a:srgbClr val="FFFFFF"/>
                </a:solidFill>
              </a:defRPr>
            </a:lvl8pPr>
            <a:lvl9pPr lvl="8" algn="ctr" rtl="0">
              <a:spcBef>
                <a:spcPts val="0"/>
              </a:spcBef>
              <a:spcAft>
                <a:spcPts val="0"/>
              </a:spcAft>
              <a:buClr>
                <a:srgbClr val="FFFFFF"/>
              </a:buClr>
              <a:buSzPts val="2400"/>
              <a:buNone/>
              <a:defRPr sz="2400">
                <a:solidFill>
                  <a:srgbClr val="FFFFFF"/>
                </a:solidFill>
              </a:defRPr>
            </a:lvl9pPr>
          </a:lstStyle>
          <a:p>
            <a:endParaRPr/>
          </a:p>
        </p:txBody>
      </p:sp>
      <p:sp>
        <p:nvSpPr>
          <p:cNvPr id="184" name="Google Shape;184;p30"/>
          <p:cNvSpPr txBox="1">
            <a:spLocks noGrp="1"/>
          </p:cNvSpPr>
          <p:nvPr>
            <p:ph type="body" idx="1"/>
          </p:nvPr>
        </p:nvSpPr>
        <p:spPr>
          <a:xfrm>
            <a:off x="1068100" y="1695450"/>
            <a:ext cx="7047300" cy="2502000"/>
          </a:xfrm>
          <a:prstGeom prst="rect">
            <a:avLst/>
          </a:prstGeom>
          <a:noFill/>
          <a:ln>
            <a:noFill/>
          </a:ln>
        </p:spPr>
        <p:txBody>
          <a:bodyPr spcFirstLastPara="1" wrap="square" lIns="91425" tIns="91425" rIns="91425" bIns="91425" anchor="t" anchorCtr="0">
            <a:noAutofit/>
          </a:bodyPr>
          <a:lstStyle>
            <a:lvl1pPr marL="457200" lvl="0"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1pPr>
            <a:lvl2pPr marL="914400" lvl="1"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2pPr>
            <a:lvl3pPr marL="1371600" lvl="2"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3pPr>
            <a:lvl4pPr marL="1828800" lvl="3"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4pPr>
            <a:lvl5pPr marL="2286000" lvl="4"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5pPr>
            <a:lvl6pPr marL="2743200" lvl="5"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6pPr>
            <a:lvl7pPr marL="3200400" lvl="6"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7pPr>
            <a:lvl8pPr marL="3657600" lvl="7"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8pPr>
            <a:lvl9pPr marL="4114800" lvl="8" indent="-298450" rtl="0">
              <a:lnSpc>
                <a:spcPct val="115000"/>
              </a:lnSpc>
              <a:spcBef>
                <a:spcPts val="0"/>
              </a:spcBef>
              <a:spcAft>
                <a:spcPts val="0"/>
              </a:spcAft>
              <a:buClr>
                <a:srgbClr val="435D74"/>
              </a:buClr>
              <a:buSzPts val="1100"/>
              <a:buFont typeface="Proxima Nova"/>
              <a:buChar char="■"/>
              <a:defRPr sz="1100">
                <a:solidFill>
                  <a:srgbClr val="435D74"/>
                </a:solidFill>
                <a:latin typeface="Proxima Nova"/>
                <a:ea typeface="Proxima Nova"/>
                <a:cs typeface="Proxima Nova"/>
                <a:sym typeface="Proxima Nova"/>
              </a:defRPr>
            </a:lvl9pPr>
          </a:lstStyle>
          <a:p>
            <a:endParaRPr/>
          </a:p>
        </p:txBody>
      </p:sp>
    </p:spTree>
    <p:extLst>
      <p:ext uri="{BB962C8B-B14F-4D97-AF65-F5344CB8AC3E}">
        <p14:creationId xmlns:p14="http://schemas.microsoft.com/office/powerpoint/2010/main" val="4250813386"/>
      </p:ext>
    </p:extLst>
  </p:cSld>
  <p:clrMap bg1="lt1" tx1="dk1" bg2="dk2" tx2="lt2" accent1="accent1" accent2="accent2" accent3="accent3" accent4="accent4" accent5="accent5" accent6="accent6" hlink="hlink" folHlink="folHlink"/>
  <p:sldLayoutIdLst>
    <p:sldLayoutId id="2147484045" r:id="rId1"/>
    <p:sldLayoutId id="2147484046" r:id="rId2"/>
    <p:sldLayoutId id="2147484190" r:id="rId3"/>
    <p:sldLayoutId id="2147484191" r:id="rId4"/>
    <p:sldLayoutId id="2147484192" r:id="rId5"/>
    <p:sldLayoutId id="2147484193" r:id="rId6"/>
    <p:sldLayoutId id="2147484194" r:id="rId7"/>
  </p:sldLayoutIdLst>
  <p:hf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1514607"/>
            <a:ext cx="9144000" cy="3079456"/>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5">
            <a:extLst>
              <a:ext uri="{28A0092B-C50C-407E-A947-70E740481C1C}">
                <a14:useLocalDpi xmlns:a14="http://schemas.microsoft.com/office/drawing/2010/main" val="0"/>
              </a:ext>
            </a:extLst>
          </a:blip>
          <a:srcRect t="1538" b="-1538"/>
          <a:stretch/>
        </p:blipFill>
        <p:spPr bwMode="black">
          <a:xfrm>
            <a:off x="0" y="4594860"/>
            <a:ext cx="9144000" cy="557213"/>
          </a:xfrm>
          <a:prstGeom prst="rect">
            <a:avLst/>
          </a:prstGeom>
        </p:spPr>
      </p:pic>
      <p:sp>
        <p:nvSpPr>
          <p:cNvPr id="2" name="Title Placeholder 1"/>
          <p:cNvSpPr>
            <a:spLocks noGrp="1"/>
          </p:cNvSpPr>
          <p:nvPr>
            <p:ph type="title"/>
          </p:nvPr>
        </p:nvSpPr>
        <p:spPr>
          <a:xfrm>
            <a:off x="1088685" y="603390"/>
            <a:ext cx="7202456" cy="786926"/>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088685" y="1511799"/>
            <a:ext cx="7202456" cy="25879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665604" y="247778"/>
            <a:ext cx="2625536" cy="231901"/>
          </a:xfrm>
          <a:prstGeom prst="rect">
            <a:avLst/>
          </a:prstGeom>
        </p:spPr>
        <p:txBody>
          <a:bodyPr vert="horz" lIns="91440" tIns="45720" rIns="91440" bIns="45720" rtlCol="0" anchor="ctr"/>
          <a:lstStyle>
            <a:lvl1pPr algn="r">
              <a:defRPr sz="750">
                <a:solidFill>
                  <a:schemeClr val="tx1">
                    <a:tint val="75000"/>
                  </a:schemeClr>
                </a:solidFill>
              </a:defRPr>
            </a:lvl1pPr>
          </a:lstStyle>
          <a:p>
            <a:fld id="{48A87A34-81AB-432B-8DAE-1953F412C126}" type="datetimeFigureOut">
              <a:rPr lang="en-US" dirty="0"/>
              <a:pPr/>
              <a:t>9/25/2024</a:t>
            </a:fld>
            <a:endParaRPr lang="en-US" dirty="0"/>
          </a:p>
        </p:txBody>
      </p:sp>
      <p:sp>
        <p:nvSpPr>
          <p:cNvPr id="5" name="Footer Placeholder 4"/>
          <p:cNvSpPr>
            <a:spLocks noGrp="1"/>
          </p:cNvSpPr>
          <p:nvPr>
            <p:ph type="ftr" sz="quarter" idx="3"/>
          </p:nvPr>
        </p:nvSpPr>
        <p:spPr>
          <a:xfrm>
            <a:off x="1088684" y="246981"/>
            <a:ext cx="4454127" cy="231901"/>
          </a:xfrm>
          <a:prstGeom prst="rect">
            <a:avLst/>
          </a:prstGeom>
        </p:spPr>
        <p:txBody>
          <a:bodyPr vert="horz" lIns="91440" tIns="45720" rIns="91440" bIns="45720" rtlCol="0" anchor="ctr"/>
          <a:lstStyle>
            <a:lvl1pPr algn="l">
              <a:defRPr sz="75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360046" y="599230"/>
            <a:ext cx="608264" cy="377684"/>
          </a:xfrm>
          <a:prstGeom prst="rect">
            <a:avLst/>
          </a:prstGeom>
        </p:spPr>
        <p:txBody>
          <a:bodyPr vert="horz" lIns="91440" tIns="45720" rIns="91440" bIns="45720" rtlCol="0" anchor="t"/>
          <a:lstStyle>
            <a:lvl1pPr algn="r">
              <a:defRPr sz="2100">
                <a:solidFill>
                  <a:schemeClr val="accent1"/>
                </a:solidFill>
              </a:defRPr>
            </a:lvl1pPr>
          </a:lstStyle>
          <a:p>
            <a:fld id="{6D22F896-40B5-4ADD-8801-0D06FADFA095}" type="slidenum">
              <a:rPr lang="en-US" dirty="0"/>
              <a:pPr/>
              <a:t>‹#›</a:t>
            </a:fld>
            <a:endParaRPr lang="en-US" dirty="0"/>
          </a:p>
        </p:txBody>
      </p:sp>
      <p:cxnSp>
        <p:nvCxnSpPr>
          <p:cNvPr id="10" name="Straight Connector 9"/>
          <p:cNvCxnSpPr/>
          <p:nvPr/>
        </p:nvCxnSpPr>
        <p:spPr>
          <a:xfrm>
            <a:off x="0" y="4596310"/>
            <a:ext cx="9144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82445415"/>
      </p:ext>
    </p:extLst>
  </p:cSld>
  <p:clrMap bg1="lt1" tx1="dk1" bg2="lt2" tx2="dk2" accent1="accent1" accent2="accent2" accent3="accent3" accent4="accent4" accent5="accent5" accent6="accent6" hlink="hlink" folHlink="folHlink"/>
  <p:sldLayoutIdLst>
    <p:sldLayoutId id="2147484196" r:id="rId1"/>
    <p:sldLayoutId id="2147484197" r:id="rId2"/>
    <p:sldLayoutId id="2147484198" r:id="rId3"/>
    <p:sldLayoutId id="2147484199" r:id="rId4"/>
    <p:sldLayoutId id="2147484200" r:id="rId5"/>
    <p:sldLayoutId id="2147484201" r:id="rId6"/>
    <p:sldLayoutId id="2147484202" r:id="rId7"/>
    <p:sldLayoutId id="2147484203" r:id="rId8"/>
    <p:sldLayoutId id="2147484204" r:id="rId9"/>
    <p:sldLayoutId id="2147484205" r:id="rId10"/>
    <p:sldLayoutId id="2147484206" r:id="rId11"/>
    <p:sldLayoutId id="2147484208" r:id="rId12"/>
    <p:sldLayoutId id="2147484209" r:id="rId13"/>
  </p:sldLayoutIdLst>
  <p:hf sldNum="0" hdr="0" ftr="0" dt="0"/>
  <p:txStyles>
    <p:titleStyle>
      <a:lvl1pPr algn="l" defTabSz="685800" rtl="0" eaLnBrk="1" latinLnBrk="0" hangingPunct="1">
        <a:lnSpc>
          <a:spcPct val="90000"/>
        </a:lnSpc>
        <a:spcBef>
          <a:spcPct val="0"/>
        </a:spcBef>
        <a:buNone/>
        <a:defRPr sz="2400" b="0" i="0" kern="1200" cap="all">
          <a:solidFill>
            <a:schemeClr val="tx1"/>
          </a:solidFill>
          <a:effectLst/>
          <a:latin typeface="+mj-lt"/>
          <a:ea typeface="+mj-ea"/>
          <a:cs typeface="+mj-cs"/>
        </a:defRPr>
      </a:lvl1pPr>
    </p:titleStyle>
    <p:bodyStyle>
      <a:lvl1pPr marL="171450" indent="-171450" algn="l" defTabSz="685800" rtl="0" eaLnBrk="1" latinLnBrk="0" hangingPunct="1">
        <a:lnSpc>
          <a:spcPct val="120000"/>
        </a:lnSpc>
        <a:spcBef>
          <a:spcPts val="750"/>
        </a:spcBef>
        <a:buClr>
          <a:schemeClr val="accent1"/>
        </a:buClr>
        <a:buSzPct val="100000"/>
        <a:buFont typeface="Arial" panose="020B0604020202020204" pitchFamily="34" charset="0"/>
        <a:buChar char="•"/>
        <a:defRPr sz="1500" kern="120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350" kern="1200" cap="none"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1050" kern="1200" cap="none"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00000"/>
        <a:buFont typeface="Arial" panose="020B0604020202020204" pitchFamily="34" charset="0"/>
        <a:buChar char="•"/>
        <a:defRPr sz="900" kern="1200"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8.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9.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9.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49.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9.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50.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39.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9.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 name="Rectangle 1"/>
          <p:cNvSpPr/>
          <p:nvPr/>
        </p:nvSpPr>
        <p:spPr>
          <a:xfrm>
            <a:off x="0" y="1704477"/>
            <a:ext cx="9143999" cy="1569660"/>
          </a:xfrm>
          <a:prstGeom prst="rect">
            <a:avLst/>
          </a:prstGeom>
          <a:noFill/>
        </p:spPr>
        <p:txBody>
          <a:bodyPr wrap="square" lIns="91440" tIns="45720" rIns="91440" bIns="45720">
            <a:spAutoFit/>
          </a:bodyPr>
          <a:lstStyle/>
          <a:p>
            <a:pPr algn="ctr"/>
            <a:br>
              <a:rPr lang="en" sz="4800" b="1" cap="none" spc="0" dirty="0">
                <a:ln w="22225">
                  <a:solidFill>
                    <a:schemeClr val="accent2"/>
                  </a:solidFill>
                  <a:prstDash val="solid"/>
                </a:ln>
                <a:solidFill>
                  <a:schemeClr val="accent2">
                    <a:lumMod val="40000"/>
                    <a:lumOff val="60000"/>
                  </a:schemeClr>
                </a:solidFill>
                <a:effectLst/>
              </a:rPr>
            </a:br>
            <a:r>
              <a:rPr lang="en"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rPr>
              <a:t>Principles of Development</a:t>
            </a:r>
            <a:endParaRPr lang="en-US" sz="4800" b="1" cap="none" spc="0" dirty="0">
              <a:ln w="22225">
                <a:solidFill>
                  <a:schemeClr val="accent2"/>
                </a:solidFill>
                <a:prstDash val="solid"/>
              </a:ln>
              <a:solidFill>
                <a:schemeClr val="accent2">
                  <a:lumMod val="40000"/>
                  <a:lumOff val="60000"/>
                </a:schemeClr>
              </a:solidFill>
              <a:effectLst/>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7517" y="63501"/>
            <a:ext cx="6381751" cy="174187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F556C-FDD1-BE43-98B2-9D96149BE637}"/>
              </a:ext>
            </a:extLst>
          </p:cNvPr>
          <p:cNvSpPr>
            <a:spLocks noGrp="1"/>
          </p:cNvSpPr>
          <p:nvPr>
            <p:ph type="title"/>
          </p:nvPr>
        </p:nvSpPr>
        <p:spPr>
          <a:xfrm>
            <a:off x="1088685" y="267630"/>
            <a:ext cx="7202456" cy="617034"/>
          </a:xfrm>
        </p:spPr>
        <p:txBody>
          <a:bodyPr/>
          <a:lstStyle/>
          <a:p>
            <a:r>
              <a:rPr lang="en-US" dirty="0">
                <a:latin typeface="Times New Roman" panose="02020603050405020304" pitchFamily="18" charset="0"/>
                <a:cs typeface="Times New Roman" panose="02020603050405020304" pitchFamily="18" charset="0"/>
              </a:rPr>
              <a:t>Development is predictable </a:t>
            </a:r>
            <a:r>
              <a:rPr lang="en-US" dirty="0"/>
              <a:t>: </a:t>
            </a:r>
          </a:p>
        </p:txBody>
      </p:sp>
      <p:sp>
        <p:nvSpPr>
          <p:cNvPr id="3" name="Content Placeholder 2">
            <a:extLst>
              <a:ext uri="{FF2B5EF4-FFF2-40B4-BE49-F238E27FC236}">
                <a16:creationId xmlns:a16="http://schemas.microsoft.com/office/drawing/2014/main" id="{5DE0ADFC-FC72-368B-3A38-A45162BE425D}"/>
              </a:ext>
            </a:extLst>
          </p:cNvPr>
          <p:cNvSpPr>
            <a:spLocks noGrp="1"/>
          </p:cNvSpPr>
          <p:nvPr>
            <p:ph idx="1"/>
          </p:nvPr>
        </p:nvSpPr>
        <p:spPr>
          <a:xfrm>
            <a:off x="66908" y="728546"/>
            <a:ext cx="8898672" cy="3836020"/>
          </a:xfrm>
        </p:spPr>
        <p:txBody>
          <a:bodyPr/>
          <a:lstStyle/>
          <a:p>
            <a:r>
              <a:rPr lang="en-US" sz="1800" dirty="0">
                <a:latin typeface="Times New Roman" panose="02020603050405020304" pitchFamily="18" charset="0"/>
                <a:cs typeface="Times New Roman" panose="02020603050405020304" pitchFamily="18" charset="0"/>
              </a:rPr>
              <a:t>The child grows and develops in a particular sequence though different stages which are predictable.</a:t>
            </a:r>
          </a:p>
          <a:p>
            <a:r>
              <a:rPr lang="en-US" sz="1800" dirty="0">
                <a:latin typeface="Times New Roman" panose="02020603050405020304" pitchFamily="18" charset="0"/>
                <a:cs typeface="Times New Roman" panose="02020603050405020304" pitchFamily="18" charset="0"/>
              </a:rPr>
              <a:t> Sometimes a child may skip a minor stage; for example, a child may stand and walk a few steps without learning to crawl. </a:t>
            </a:r>
          </a:p>
          <a:p>
            <a:r>
              <a:rPr lang="en-US" sz="1800" dirty="0">
                <a:latin typeface="Times New Roman" panose="02020603050405020304" pitchFamily="18" charset="0"/>
                <a:cs typeface="Times New Roman" panose="02020603050405020304" pitchFamily="18" charset="0"/>
              </a:rPr>
              <a:t>But all children pass through the major stages of development. </a:t>
            </a:r>
          </a:p>
          <a:p>
            <a:pPr marL="0" indent="0">
              <a:buNone/>
            </a:pPr>
            <a:endParaRPr lang="en-US" dirty="0"/>
          </a:p>
        </p:txBody>
      </p:sp>
      <p:pic>
        <p:nvPicPr>
          <p:cNvPr id="4" name="Picture 3">
            <a:extLst>
              <a:ext uri="{FF2B5EF4-FFF2-40B4-BE49-F238E27FC236}">
                <a16:creationId xmlns:a16="http://schemas.microsoft.com/office/drawing/2014/main" id="{68C077B9-0B71-5913-2BCF-23A43EBA764F}"/>
              </a:ext>
            </a:extLst>
          </p:cNvPr>
          <p:cNvPicPr>
            <a:picLocks noChangeAspect="1"/>
          </p:cNvPicPr>
          <p:nvPr/>
        </p:nvPicPr>
        <p:blipFill>
          <a:blip r:embed="rId2"/>
          <a:stretch>
            <a:fillRect/>
          </a:stretch>
        </p:blipFill>
        <p:spPr>
          <a:xfrm>
            <a:off x="1538869" y="2646556"/>
            <a:ext cx="6271748" cy="1918010"/>
          </a:xfrm>
          <a:prstGeom prst="rect">
            <a:avLst/>
          </a:prstGeom>
        </p:spPr>
      </p:pic>
    </p:spTree>
    <p:extLst>
      <p:ext uri="{BB962C8B-B14F-4D97-AF65-F5344CB8AC3E}">
        <p14:creationId xmlns:p14="http://schemas.microsoft.com/office/powerpoint/2010/main" val="9404831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165E-7C2B-8897-76E8-FC2293C48EBD}"/>
              </a:ext>
            </a:extLst>
          </p:cNvPr>
          <p:cNvSpPr>
            <a:spLocks noGrp="1"/>
          </p:cNvSpPr>
          <p:nvPr>
            <p:ph type="title"/>
          </p:nvPr>
        </p:nvSpPr>
        <p:spPr>
          <a:xfrm>
            <a:off x="1088685" y="148684"/>
            <a:ext cx="7202456" cy="728546"/>
          </a:xfrm>
        </p:spPr>
        <p:txBody>
          <a:bodyPr>
            <a:normAutofit fontScale="90000"/>
          </a:bodyPr>
          <a:lstStyle/>
          <a:p>
            <a:r>
              <a:rPr lang="en-US" dirty="0">
                <a:latin typeface="Times New Roman" panose="02020603050405020304" pitchFamily="18" charset="0"/>
                <a:cs typeface="Times New Roman" panose="02020603050405020304" pitchFamily="18" charset="0"/>
              </a:rPr>
              <a:t>Different parts of the body develop at different rates: </a:t>
            </a:r>
          </a:p>
        </p:txBody>
      </p:sp>
      <p:sp>
        <p:nvSpPr>
          <p:cNvPr id="3" name="Content Placeholder 2">
            <a:extLst>
              <a:ext uri="{FF2B5EF4-FFF2-40B4-BE49-F238E27FC236}">
                <a16:creationId xmlns:a16="http://schemas.microsoft.com/office/drawing/2014/main" id="{EEB37E88-F7B3-F246-4700-2543D25E1C54}"/>
              </a:ext>
            </a:extLst>
          </p:cNvPr>
          <p:cNvSpPr>
            <a:spLocks noGrp="1"/>
          </p:cNvSpPr>
          <p:nvPr>
            <p:ph idx="1"/>
          </p:nvPr>
        </p:nvSpPr>
        <p:spPr>
          <a:xfrm>
            <a:off x="111512" y="959005"/>
            <a:ext cx="8950711" cy="3590693"/>
          </a:xfrm>
        </p:spPr>
        <p:txBody>
          <a:bodyPr>
            <a:normAutofit/>
          </a:bodyPr>
          <a:lstStyle/>
          <a:p>
            <a:r>
              <a:rPr lang="en-US" dirty="0">
                <a:latin typeface="Times New Roman" panose="02020603050405020304" pitchFamily="18" charset="0"/>
                <a:cs typeface="Times New Roman" panose="02020603050405020304" pitchFamily="18" charset="0"/>
              </a:rPr>
              <a:t>The development of the different parts of the body is not uniform. </a:t>
            </a:r>
          </a:p>
          <a:p>
            <a:r>
              <a:rPr lang="en-US" dirty="0">
                <a:latin typeface="Times New Roman" panose="02020603050405020304" pitchFamily="18" charset="0"/>
                <a:cs typeface="Times New Roman" panose="02020603050405020304" pitchFamily="18" charset="0"/>
              </a:rPr>
              <a:t>For example physical development is very rapid in infancy, but it slows down considerably during middle childhood. </a:t>
            </a:r>
          </a:p>
          <a:p>
            <a:r>
              <a:rPr lang="en-US" dirty="0">
                <a:latin typeface="Times New Roman" panose="02020603050405020304" pitchFamily="18" charset="0"/>
                <a:cs typeface="Times New Roman" panose="02020603050405020304" pitchFamily="18" charset="0"/>
              </a:rPr>
              <a:t>Growth is again significant during pre- adolescence and adolescence periods. Maximum growth is attained by the age of 18-20 years.</a:t>
            </a:r>
          </a:p>
          <a:p>
            <a:r>
              <a:rPr lang="en-US" dirty="0">
                <a:latin typeface="Times New Roman" panose="02020603050405020304" pitchFamily="18" charset="0"/>
                <a:cs typeface="Times New Roman" panose="02020603050405020304" pitchFamily="18" charset="0"/>
              </a:rPr>
              <a:t>Development is not uniform in all parts the body for example, brain attains its maximum size around the age of nine. </a:t>
            </a:r>
          </a:p>
          <a:p>
            <a:r>
              <a:rPr lang="en-US" dirty="0">
                <a:latin typeface="Times New Roman" panose="02020603050405020304" pitchFamily="18" charset="0"/>
                <a:cs typeface="Times New Roman" panose="02020603050405020304" pitchFamily="18" charset="0"/>
              </a:rPr>
              <a:t>During early adolescence, limbs develop at a very rapid rate.</a:t>
            </a:r>
          </a:p>
        </p:txBody>
      </p:sp>
      <p:pic>
        <p:nvPicPr>
          <p:cNvPr id="5" name="Picture 4">
            <a:extLst>
              <a:ext uri="{FF2B5EF4-FFF2-40B4-BE49-F238E27FC236}">
                <a16:creationId xmlns:a16="http://schemas.microsoft.com/office/drawing/2014/main" id="{3702363B-6194-F2EA-7D5A-7C5302111B37}"/>
              </a:ext>
            </a:extLst>
          </p:cNvPr>
          <p:cNvPicPr>
            <a:picLocks noChangeAspect="1"/>
          </p:cNvPicPr>
          <p:nvPr/>
        </p:nvPicPr>
        <p:blipFill>
          <a:blip r:embed="rId2"/>
          <a:stretch>
            <a:fillRect/>
          </a:stretch>
        </p:blipFill>
        <p:spPr>
          <a:xfrm>
            <a:off x="5114692" y="2988527"/>
            <a:ext cx="3791415" cy="1442224"/>
          </a:xfrm>
          <a:prstGeom prst="rect">
            <a:avLst/>
          </a:prstGeom>
        </p:spPr>
      </p:pic>
    </p:spTree>
    <p:extLst>
      <p:ext uri="{BB962C8B-B14F-4D97-AF65-F5344CB8AC3E}">
        <p14:creationId xmlns:p14="http://schemas.microsoft.com/office/powerpoint/2010/main" val="25499110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6838"/>
            <a:ext cx="9144000" cy="584775"/>
          </a:xfrm>
          <a:prstGeom prst="rect">
            <a:avLst/>
          </a:prstGeom>
        </p:spPr>
        <p:txBody>
          <a:bodyPr wrap="square">
            <a:spAutoFit/>
          </a:bodyPr>
          <a:lstStyle/>
          <a:p>
            <a:r>
              <a:rPr lang="en-US" sz="3200" b="1" dirty="0">
                <a:solidFill>
                  <a:srgbClr val="C00000"/>
                </a:solidFill>
                <a:latin typeface="Times New Roman" panose="02020603050405020304" pitchFamily="18" charset="0"/>
                <a:cs typeface="Times New Roman" panose="02020603050405020304" pitchFamily="18" charset="0"/>
              </a:rPr>
              <a:t>Conclusion</a:t>
            </a:r>
          </a:p>
        </p:txBody>
      </p:sp>
      <p:sp>
        <p:nvSpPr>
          <p:cNvPr id="3" name="TextBox 2"/>
          <p:cNvSpPr txBox="1"/>
          <p:nvPr/>
        </p:nvSpPr>
        <p:spPr>
          <a:xfrm>
            <a:off x="387194" y="1048256"/>
            <a:ext cx="7433733" cy="2308324"/>
          </a:xfrm>
          <a:prstGeom prst="rect">
            <a:avLst/>
          </a:prstGeom>
          <a:noFill/>
        </p:spPr>
        <p:txBody>
          <a:bodyPr wrap="square" rtlCol="0">
            <a:spAutoFit/>
          </a:bodyPr>
          <a:lstStyle/>
          <a:p>
            <a:pPr marL="342900" indent="-342900">
              <a:buClr>
                <a:srgbClr val="92D050"/>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At the end, we can say that the growth and development plays most important role in an individual’s life.</a:t>
            </a:r>
          </a:p>
          <a:p>
            <a:pPr marL="342900" indent="-342900">
              <a:buClr>
                <a:srgbClr val="92D050"/>
              </a:buClr>
              <a:buFont typeface="Wingdings" panose="05000000000000000000" pitchFamily="2" charset="2"/>
              <a:buChar char="v"/>
            </a:pPr>
            <a:r>
              <a:rPr lang="en-US" sz="2400" dirty="0">
                <a:latin typeface="Times New Roman" panose="02020603050405020304" pitchFamily="18" charset="0"/>
                <a:cs typeface="Times New Roman" panose="02020603050405020304" pitchFamily="18" charset="0"/>
              </a:rPr>
              <a:t>Everyone specially the teachers must understand the concept and principles as well the stages of growth and development so that they can teach the students according to their age, Interest, skills and needs.</a:t>
            </a:r>
          </a:p>
        </p:txBody>
      </p:sp>
    </p:spTree>
    <p:extLst>
      <p:ext uri="{BB962C8B-B14F-4D97-AF65-F5344CB8AC3E}">
        <p14:creationId xmlns:p14="http://schemas.microsoft.com/office/powerpoint/2010/main" val="29140832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729"/>
        <p:cNvGrpSpPr/>
        <p:nvPr/>
      </p:nvGrpSpPr>
      <p:grpSpPr>
        <a:xfrm>
          <a:off x="0" y="0"/>
          <a:ext cx="0" cy="0"/>
          <a:chOff x="0" y="0"/>
          <a:chExt cx="0" cy="0"/>
        </a:xfrm>
      </p:grpSpPr>
      <p:sp>
        <p:nvSpPr>
          <p:cNvPr id="2" name="Rectangle 1"/>
          <p:cNvSpPr/>
          <p:nvPr/>
        </p:nvSpPr>
        <p:spPr>
          <a:xfrm>
            <a:off x="0" y="1468734"/>
            <a:ext cx="9144000" cy="707886"/>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 sz="4000" b="1" cap="none" spc="0" dirty="0">
                <a:ln/>
                <a:solidFill>
                  <a:schemeClr val="accent3"/>
                </a:solidFill>
                <a:effectLst/>
                <a:latin typeface="Times New Roman" panose="02020603050405020304" pitchFamily="18" charset="0"/>
                <a:cs typeface="Times New Roman" panose="02020603050405020304" pitchFamily="18" charset="0"/>
              </a:rPr>
              <a:t>Thank You So </a:t>
            </a:r>
            <a:r>
              <a:rPr lang="en" sz="4000" b="1" dirty="0">
                <a:ln/>
                <a:solidFill>
                  <a:schemeClr val="accent3"/>
                </a:solidFill>
                <a:latin typeface="Times New Roman" panose="02020603050405020304" pitchFamily="18" charset="0"/>
                <a:cs typeface="Times New Roman" panose="02020603050405020304" pitchFamily="18" charset="0"/>
              </a:rPr>
              <a:t>M</a:t>
            </a:r>
            <a:r>
              <a:rPr lang="en" sz="4000" b="1" cap="none" spc="0" dirty="0">
                <a:ln/>
                <a:solidFill>
                  <a:schemeClr val="accent3"/>
                </a:solidFill>
                <a:effectLst/>
                <a:latin typeface="Times New Roman" panose="02020603050405020304" pitchFamily="18" charset="0"/>
                <a:cs typeface="Times New Roman" panose="02020603050405020304" pitchFamily="18" charset="0"/>
              </a:rPr>
              <a:t>uch for Listening.</a:t>
            </a:r>
            <a:endParaRPr lang="en-US" sz="4000" b="1" cap="none" spc="0" dirty="0">
              <a:ln/>
              <a:solidFill>
                <a:schemeClr val="accent3"/>
              </a:solidFill>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0F4B34-4EF6-DC36-88D4-518EB8D6FAC2}"/>
              </a:ext>
            </a:extLst>
          </p:cNvPr>
          <p:cNvSpPr>
            <a:spLocks noGrp="1"/>
          </p:cNvSpPr>
          <p:nvPr>
            <p:ph type="title"/>
          </p:nvPr>
        </p:nvSpPr>
        <p:spPr>
          <a:xfrm>
            <a:off x="1088685" y="178420"/>
            <a:ext cx="7202456" cy="639336"/>
          </a:xfrm>
        </p:spPr>
        <p:txBody>
          <a:bodyPr>
            <a:normAutofit fontScale="90000"/>
          </a:bodyPr>
          <a:lstStyle/>
          <a:p>
            <a:r>
              <a:rPr lang="en-US" sz="2400" b="1" u="sng" dirty="0">
                <a:solidFill>
                  <a:srgbClr val="C00000"/>
                </a:solidFill>
                <a:latin typeface="Times New Roman" panose="02020603050405020304" pitchFamily="18" charset="0"/>
                <a:cs typeface="Times New Roman" panose="02020603050405020304" pitchFamily="18" charset="0"/>
              </a:rPr>
              <a:t>The Cephalocaudal principle:</a:t>
            </a:r>
            <a:br>
              <a:rPr lang="en-US" sz="2400" b="1" u="sng" dirty="0">
                <a:solidFill>
                  <a:srgbClr val="C0000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CFCE7D2E-C5A0-5D8A-8209-F4936F485EF4}"/>
              </a:ext>
            </a:extLst>
          </p:cNvPr>
          <p:cNvSpPr>
            <a:spLocks noGrp="1"/>
          </p:cNvSpPr>
          <p:nvPr>
            <p:ph idx="1"/>
          </p:nvPr>
        </p:nvSpPr>
        <p:spPr>
          <a:xfrm>
            <a:off x="1088685" y="758283"/>
            <a:ext cx="7202456" cy="3341476"/>
          </a:xfrm>
        </p:spPr>
        <p:txBody>
          <a:bodyPr/>
          <a:lstStyle/>
          <a:p>
            <a:r>
              <a:rPr lang="en-US" sz="2000" dirty="0">
                <a:latin typeface="Times New Roman" panose="02020603050405020304" pitchFamily="18" charset="0"/>
                <a:cs typeface="Times New Roman" panose="02020603050405020304" pitchFamily="18" charset="0"/>
              </a:rPr>
              <a:t>It describes that development proceeds from the head to foot. </a:t>
            </a:r>
          </a:p>
          <a:p>
            <a:r>
              <a:rPr lang="en-US" sz="2000" dirty="0">
                <a:latin typeface="Times New Roman" panose="02020603050405020304" pitchFamily="18" charset="0"/>
                <a:cs typeface="Times New Roman" panose="02020603050405020304" pitchFamily="18" charset="0"/>
              </a:rPr>
              <a:t>As per this principle, children gain control of the head first, then the arms, and then the legs.</a:t>
            </a:r>
          </a:p>
          <a:p>
            <a:endParaRPr lang="en-US" dirty="0"/>
          </a:p>
        </p:txBody>
      </p:sp>
      <p:pic>
        <p:nvPicPr>
          <p:cNvPr id="5" name="Picture 4">
            <a:extLst>
              <a:ext uri="{FF2B5EF4-FFF2-40B4-BE49-F238E27FC236}">
                <a16:creationId xmlns:a16="http://schemas.microsoft.com/office/drawing/2014/main" id="{AC646A74-58CD-6ACF-C236-744BF7C57CF0}"/>
              </a:ext>
            </a:extLst>
          </p:cNvPr>
          <p:cNvPicPr>
            <a:picLocks noChangeAspect="1"/>
          </p:cNvPicPr>
          <p:nvPr/>
        </p:nvPicPr>
        <p:blipFill>
          <a:blip r:embed="rId2"/>
          <a:stretch>
            <a:fillRect/>
          </a:stretch>
        </p:blipFill>
        <p:spPr>
          <a:xfrm>
            <a:off x="5092402" y="1741695"/>
            <a:ext cx="2962913" cy="2462997"/>
          </a:xfrm>
          <a:prstGeom prst="rect">
            <a:avLst/>
          </a:prstGeom>
        </p:spPr>
      </p:pic>
    </p:spTree>
    <p:extLst>
      <p:ext uri="{BB962C8B-B14F-4D97-AF65-F5344CB8AC3E}">
        <p14:creationId xmlns:p14="http://schemas.microsoft.com/office/powerpoint/2010/main" val="24447482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4A19B3-625C-EFEF-C262-DF8F5DFB75F5}"/>
              </a:ext>
            </a:extLst>
          </p:cNvPr>
          <p:cNvSpPr>
            <a:spLocks noGrp="1"/>
          </p:cNvSpPr>
          <p:nvPr>
            <p:ph type="title"/>
          </p:nvPr>
        </p:nvSpPr>
        <p:spPr>
          <a:xfrm>
            <a:off x="1088684" y="118947"/>
            <a:ext cx="7202456" cy="475786"/>
          </a:xfrm>
        </p:spPr>
        <p:txBody>
          <a:bodyPr>
            <a:normAutofit fontScale="90000"/>
          </a:bodyPr>
          <a:lstStyle/>
          <a:p>
            <a:r>
              <a:rPr lang="en-US" dirty="0">
                <a:latin typeface="Times New Roman" panose="02020603050405020304" pitchFamily="18" charset="0"/>
                <a:cs typeface="Times New Roman" panose="02020603050405020304" pitchFamily="18" charset="0"/>
              </a:rPr>
              <a:t>The Proximodistal principle:</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D17731C9-00CB-95A3-DB45-8300761824C1}"/>
              </a:ext>
            </a:extLst>
          </p:cNvPr>
          <p:cNvSpPr>
            <a:spLocks noGrp="1"/>
          </p:cNvSpPr>
          <p:nvPr>
            <p:ph idx="1"/>
          </p:nvPr>
        </p:nvSpPr>
        <p:spPr>
          <a:xfrm>
            <a:off x="1088684" y="594733"/>
            <a:ext cx="7624135" cy="3806282"/>
          </a:xfrm>
        </p:spPr>
        <p:txBody>
          <a:bodyPr/>
          <a:lstStyle/>
          <a:p>
            <a:r>
              <a:rPr lang="en-US" sz="1800" dirty="0">
                <a:latin typeface="Times New Roman" panose="02020603050405020304" pitchFamily="18" charset="0"/>
                <a:cs typeface="Times New Roman" panose="02020603050405020304" pitchFamily="18" charset="0"/>
              </a:rPr>
              <a:t>According to this principle, development proceeds from the Centre  of the body to outward.</a:t>
            </a:r>
          </a:p>
          <a:p>
            <a:r>
              <a:rPr lang="en-US" sz="1800" dirty="0">
                <a:latin typeface="Times New Roman" panose="02020603050405020304" pitchFamily="18" charset="0"/>
                <a:cs typeface="Times New Roman" panose="02020603050405020304" pitchFamily="18" charset="0"/>
              </a:rPr>
              <a:t>That is why the spinal cord of the body develops before the outer parts of the body are developed.</a:t>
            </a:r>
          </a:p>
          <a:p>
            <a:endParaRPr lang="en-US" dirty="0"/>
          </a:p>
        </p:txBody>
      </p:sp>
      <p:pic>
        <p:nvPicPr>
          <p:cNvPr id="4" name="Picture 3">
            <a:extLst>
              <a:ext uri="{FF2B5EF4-FFF2-40B4-BE49-F238E27FC236}">
                <a16:creationId xmlns:a16="http://schemas.microsoft.com/office/drawing/2014/main" id="{E9103D65-E6A8-D364-AB33-D0A254C2F3E4}"/>
              </a:ext>
            </a:extLst>
          </p:cNvPr>
          <p:cNvPicPr>
            <a:picLocks noChangeAspect="1"/>
          </p:cNvPicPr>
          <p:nvPr/>
        </p:nvPicPr>
        <p:blipFill>
          <a:blip r:embed="rId2"/>
          <a:stretch>
            <a:fillRect/>
          </a:stretch>
        </p:blipFill>
        <p:spPr>
          <a:xfrm>
            <a:off x="5628636" y="1769327"/>
            <a:ext cx="2956816" cy="2460701"/>
          </a:xfrm>
          <a:prstGeom prst="rect">
            <a:avLst/>
          </a:prstGeom>
        </p:spPr>
      </p:pic>
    </p:spTree>
    <p:extLst>
      <p:ext uri="{BB962C8B-B14F-4D97-AF65-F5344CB8AC3E}">
        <p14:creationId xmlns:p14="http://schemas.microsoft.com/office/powerpoint/2010/main" val="36417265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
            <a:ext cx="9144000" cy="1242322"/>
          </a:xfrm>
        </p:spPr>
        <p:txBody>
          <a:bodyPr/>
          <a:lstStyle/>
          <a:p>
            <a:pPr algn="l"/>
            <a:r>
              <a:rPr lang="en-US" sz="2400" b="1" u="sng" dirty="0">
                <a:solidFill>
                  <a:srgbClr val="C00000"/>
                </a:solidFill>
                <a:latin typeface="Times New Roman" panose="02020603050405020304" pitchFamily="18" charset="0"/>
                <a:cs typeface="Times New Roman" panose="02020603050405020304" pitchFamily="18" charset="0"/>
              </a:rPr>
              <a:t>The Principle of continuity:</a:t>
            </a:r>
          </a:p>
          <a:p>
            <a:pPr marL="342900" indent="-342900" algn="l">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Human development is a never ending continuous process of progressive changes.</a:t>
            </a:r>
          </a:p>
          <a:p>
            <a:pPr marL="342900" indent="-342900" algn="l">
              <a:buFont typeface="Wingdings" panose="05000000000000000000" pitchFamily="2" charset="2"/>
              <a:buChar char="v"/>
            </a:pPr>
            <a:r>
              <a:rPr lang="en-US" sz="2000" b="1" dirty="0">
                <a:latin typeface="Times New Roman" panose="02020603050405020304" pitchFamily="18" charset="0"/>
                <a:cs typeface="Times New Roman" panose="02020603050405020304" pitchFamily="18" charset="0"/>
              </a:rPr>
              <a:t>The process continues from “womb to tomb”.</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4586" y="1402111"/>
            <a:ext cx="4067414" cy="326474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6465" y="1402111"/>
            <a:ext cx="3819576" cy="3264746"/>
          </a:xfrm>
          <a:prstGeom prst="rect">
            <a:avLst/>
          </a:prstGeom>
        </p:spPr>
      </p:pic>
    </p:spTree>
    <p:extLst>
      <p:ext uri="{BB962C8B-B14F-4D97-AF65-F5344CB8AC3E}">
        <p14:creationId xmlns:p14="http://schemas.microsoft.com/office/powerpoint/2010/main" val="11776497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0"/>
            <a:ext cx="9144000" cy="1171208"/>
          </a:xfrm>
        </p:spPr>
        <p:txBody>
          <a:bodyPr/>
          <a:lstStyle/>
          <a:p>
            <a:pPr algn="l"/>
            <a:r>
              <a:rPr lang="en-US" sz="2800" b="1" u="sng" dirty="0">
                <a:solidFill>
                  <a:srgbClr val="C00000"/>
                </a:solidFill>
              </a:rPr>
              <a:t>The principle of individual difference:</a:t>
            </a:r>
          </a:p>
          <a:p>
            <a:pPr marL="342900" indent="-342900" algn="l">
              <a:buFont typeface="Wingdings" panose="05000000000000000000" pitchFamily="2" charset="2"/>
              <a:buChar char="v"/>
            </a:pPr>
            <a:r>
              <a:rPr lang="en-US" sz="2000" b="1" dirty="0">
                <a:solidFill>
                  <a:schemeClr val="tx1">
                    <a:lumMod val="50000"/>
                  </a:schemeClr>
                </a:solidFill>
              </a:rPr>
              <a:t>Every individual is different from each other in terms of their rates of growth and development</a:t>
            </a:r>
            <a:r>
              <a:rPr lang="en-US" dirty="0">
                <a:solidFill>
                  <a:schemeClr val="tx1">
                    <a:lumMod val="50000"/>
                  </a:schemeClr>
                </a:solidFill>
              </a:rPr>
              <a:t>.</a:t>
            </a:r>
          </a:p>
          <a:p>
            <a:pPr>
              <a:buFont typeface="Arial" panose="020B0604020202020204" pitchFamily="34" charset="0"/>
              <a:buChar char="•"/>
            </a:pPr>
            <a:endParaRPr lang="en-US" dirty="0">
              <a:solidFill>
                <a:schemeClr val="tx1">
                  <a:lumMod val="50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4067" y="1363133"/>
            <a:ext cx="4090738" cy="3193999"/>
          </a:xfrm>
          <a:prstGeom prst="rect">
            <a:avLst/>
          </a:prstGeom>
        </p:spPr>
      </p:pic>
    </p:spTree>
    <p:extLst>
      <p:ext uri="{BB962C8B-B14F-4D97-AF65-F5344CB8AC3E}">
        <p14:creationId xmlns:p14="http://schemas.microsoft.com/office/powerpoint/2010/main" val="20104678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77003"/>
            <a:ext cx="9144000" cy="2591856"/>
          </a:xfrm>
        </p:spPr>
        <p:txBody>
          <a:bodyPr/>
          <a:lstStyle/>
          <a:p>
            <a:pPr algn="l"/>
            <a:r>
              <a:rPr lang="en-US" sz="2400" b="1" dirty="0">
                <a:solidFill>
                  <a:srgbClr val="C00000"/>
                </a:solidFill>
                <a:latin typeface="Times New Roman" panose="02020603050405020304" pitchFamily="18" charset="0"/>
                <a:cs typeface="Times New Roman" panose="02020603050405020304" pitchFamily="18" charset="0"/>
              </a:rPr>
              <a:t>The principle of interaction between heredity and environment:</a:t>
            </a:r>
          </a:p>
          <a:p>
            <a:pPr marL="342900" indent="-342900" algn="l">
              <a:buFont typeface="Wingdings" panose="05000000000000000000" pitchFamily="2" charset="2"/>
              <a:buChar char="v"/>
            </a:pPr>
            <a:r>
              <a:rPr lang="en-US" sz="1800" b="1" dirty="0">
                <a:solidFill>
                  <a:schemeClr val="tx1"/>
                </a:solidFill>
                <a:latin typeface="Times New Roman" panose="02020603050405020304" pitchFamily="18" charset="0"/>
                <a:cs typeface="Times New Roman" panose="02020603050405020304" pitchFamily="18" charset="0"/>
              </a:rPr>
              <a:t>The process of human growth and development is determined by genetic and environmental factors.</a:t>
            </a:r>
          </a:p>
          <a:p>
            <a:pPr marL="342900" indent="-342900" algn="l">
              <a:buFont typeface="Wingdings" panose="05000000000000000000" pitchFamily="2" charset="2"/>
              <a:buChar char="v"/>
            </a:pPr>
            <a:r>
              <a:rPr lang="en-US" sz="1800" b="1" dirty="0">
                <a:solidFill>
                  <a:schemeClr val="tx1"/>
                </a:solidFill>
                <a:latin typeface="Times New Roman" panose="02020603050405020304" pitchFamily="18" charset="0"/>
                <a:cs typeface="Times New Roman" panose="02020603050405020304" pitchFamily="18" charset="0"/>
              </a:rPr>
              <a:t>The genetic and environmental factors are so intermingled to give a definite pattern of growth and development that is become impossible to assess their influences separately.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7560" y="2668859"/>
            <a:ext cx="4014439" cy="1724721"/>
          </a:xfrm>
          <a:prstGeom prst="rect">
            <a:avLst/>
          </a:prstGeom>
          <a:ln>
            <a:solidFill>
              <a:schemeClr val="tx1"/>
            </a:solidFill>
          </a:ln>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6537" y="2668859"/>
            <a:ext cx="3679903" cy="1724720"/>
          </a:xfrm>
          <a:prstGeom prst="rect">
            <a:avLst/>
          </a:prstGeom>
        </p:spPr>
      </p:pic>
    </p:spTree>
    <p:extLst>
      <p:ext uri="{BB962C8B-B14F-4D97-AF65-F5344CB8AC3E}">
        <p14:creationId xmlns:p14="http://schemas.microsoft.com/office/powerpoint/2010/main" val="4169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248B18-EA38-2600-5D1A-CAD9B17C3C1B}"/>
              </a:ext>
            </a:extLst>
          </p:cNvPr>
          <p:cNvSpPr>
            <a:spLocks noGrp="1"/>
          </p:cNvSpPr>
          <p:nvPr>
            <p:ph type="title"/>
          </p:nvPr>
        </p:nvSpPr>
        <p:spPr>
          <a:xfrm>
            <a:off x="312234" y="214953"/>
            <a:ext cx="8631044" cy="818393"/>
          </a:xfrm>
        </p:spPr>
        <p:txBody>
          <a:bodyPr>
            <a:normAutofit fontScale="90000"/>
          </a:bodyPr>
          <a:lstStyle/>
          <a:p>
            <a:r>
              <a:rPr lang="en-US" sz="3200" b="1" dirty="0">
                <a:latin typeface="Times New Roman" panose="02020603050405020304" pitchFamily="18" charset="0"/>
                <a:cs typeface="Times New Roman" panose="02020603050405020304" pitchFamily="18" charset="0"/>
              </a:rPr>
              <a:t>Principle of maturation and learning</a:t>
            </a:r>
          </a:p>
        </p:txBody>
      </p:sp>
      <p:sp>
        <p:nvSpPr>
          <p:cNvPr id="3" name="Content Placeholder 2">
            <a:extLst>
              <a:ext uri="{FF2B5EF4-FFF2-40B4-BE49-F238E27FC236}">
                <a16:creationId xmlns:a16="http://schemas.microsoft.com/office/drawing/2014/main" id="{02703C5C-136F-2821-7B57-3550A920C96F}"/>
              </a:ext>
            </a:extLst>
          </p:cNvPr>
          <p:cNvSpPr>
            <a:spLocks noGrp="1"/>
          </p:cNvSpPr>
          <p:nvPr>
            <p:ph idx="1"/>
          </p:nvPr>
        </p:nvSpPr>
        <p:spPr>
          <a:xfrm>
            <a:off x="133815" y="1033346"/>
            <a:ext cx="8898673" cy="3523785"/>
          </a:xfrm>
        </p:spPr>
        <p:txBody>
          <a:bodyPr>
            <a:normAutofit/>
          </a:bodyPr>
          <a:lstStyle/>
          <a:p>
            <a:r>
              <a:rPr lang="en-US" sz="1800" dirty="0">
                <a:latin typeface="Times New Roman" panose="02020603050405020304" pitchFamily="18" charset="0"/>
                <a:cs typeface="Times New Roman" panose="02020603050405020304" pitchFamily="18" charset="0"/>
              </a:rPr>
              <a:t>Development is always associated with maturation and learning. </a:t>
            </a:r>
          </a:p>
          <a:p>
            <a:r>
              <a:rPr lang="en-US" sz="1800" dirty="0">
                <a:latin typeface="Times New Roman" panose="02020603050405020304" pitchFamily="18" charset="0"/>
                <a:cs typeface="Times New Roman" panose="02020603050405020304" pitchFamily="18" charset="0"/>
              </a:rPr>
              <a:t>Maturity refers to the ability to function at a higher level. </a:t>
            </a:r>
          </a:p>
          <a:p>
            <a:r>
              <a:rPr lang="en-US" sz="1800" dirty="0">
                <a:latin typeface="Times New Roman" panose="02020603050405020304" pitchFamily="18" charset="0"/>
                <a:cs typeface="Times New Roman" panose="02020603050405020304" pitchFamily="18" charset="0"/>
              </a:rPr>
              <a:t>It is also known as readiness.</a:t>
            </a:r>
          </a:p>
          <a:p>
            <a:r>
              <a:rPr lang="en-US" sz="1800" dirty="0">
                <a:latin typeface="Times New Roman" panose="02020603050405020304" pitchFamily="18" charset="0"/>
                <a:cs typeface="Times New Roman" panose="02020603050405020304" pitchFamily="18" charset="0"/>
              </a:rPr>
              <a:t> Children are able to perform certain types of activities by learning even after maturation.</a:t>
            </a:r>
          </a:p>
          <a:p>
            <a:r>
              <a:rPr lang="en-US" sz="1800" dirty="0">
                <a:latin typeface="Times New Roman" panose="02020603050405020304" pitchFamily="18" charset="0"/>
                <a:cs typeface="Times New Roman" panose="02020603050405020304" pitchFamily="18" charset="0"/>
              </a:rPr>
              <a:t> For example, writing is a complex skill which requires readiness of different parts of the body such as eyes, hands, fingers and the thumb. </a:t>
            </a:r>
          </a:p>
          <a:p>
            <a:r>
              <a:rPr lang="en-US" sz="1800" dirty="0">
                <a:latin typeface="Times New Roman" panose="02020603050405020304" pitchFamily="18" charset="0"/>
                <a:cs typeface="Times New Roman" panose="02020603050405020304" pitchFamily="18" charset="0"/>
              </a:rPr>
              <a:t>Maturation or readiness is necessary for learning and learning helps further development.</a:t>
            </a:r>
          </a:p>
        </p:txBody>
      </p:sp>
      <p:pic>
        <p:nvPicPr>
          <p:cNvPr id="4" name="Picture 3">
            <a:extLst>
              <a:ext uri="{FF2B5EF4-FFF2-40B4-BE49-F238E27FC236}">
                <a16:creationId xmlns:a16="http://schemas.microsoft.com/office/drawing/2014/main" id="{951D7B10-2A8B-261D-A25A-0A8B3AEAA507}"/>
              </a:ext>
            </a:extLst>
          </p:cNvPr>
          <p:cNvPicPr>
            <a:picLocks noChangeAspect="1"/>
          </p:cNvPicPr>
          <p:nvPr/>
        </p:nvPicPr>
        <p:blipFill>
          <a:blip r:embed="rId2"/>
          <a:stretch>
            <a:fillRect/>
          </a:stretch>
        </p:blipFill>
        <p:spPr>
          <a:xfrm>
            <a:off x="5731727" y="1419921"/>
            <a:ext cx="3211551" cy="1003611"/>
          </a:xfrm>
          <a:prstGeom prst="rect">
            <a:avLst/>
          </a:prstGeom>
        </p:spPr>
      </p:pic>
    </p:spTree>
    <p:extLst>
      <p:ext uri="{BB962C8B-B14F-4D97-AF65-F5344CB8AC3E}">
        <p14:creationId xmlns:p14="http://schemas.microsoft.com/office/powerpoint/2010/main" val="5914757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CDA79B-562F-5B73-974E-B428EEA5213F}"/>
              </a:ext>
            </a:extLst>
          </p:cNvPr>
          <p:cNvSpPr>
            <a:spLocks noGrp="1"/>
          </p:cNvSpPr>
          <p:nvPr>
            <p:ph type="title"/>
          </p:nvPr>
        </p:nvSpPr>
        <p:spPr>
          <a:xfrm>
            <a:off x="1088685" y="170985"/>
            <a:ext cx="7202456" cy="691377"/>
          </a:xfrm>
        </p:spPr>
        <p:txBody>
          <a:bodyPr>
            <a:normAutofit fontScale="90000"/>
          </a:bodyPr>
          <a:lstStyle/>
          <a:p>
            <a:r>
              <a:rPr lang="en-US" dirty="0">
                <a:latin typeface="Times New Roman" panose="02020603050405020304" pitchFamily="18" charset="0"/>
                <a:cs typeface="Times New Roman" panose="02020603050405020304" pitchFamily="18" charset="0"/>
              </a:rPr>
              <a:t>Development proceeds from general to specific: </a:t>
            </a:r>
          </a:p>
        </p:txBody>
      </p:sp>
      <p:sp>
        <p:nvSpPr>
          <p:cNvPr id="3" name="Content Placeholder 2">
            <a:extLst>
              <a:ext uri="{FF2B5EF4-FFF2-40B4-BE49-F238E27FC236}">
                <a16:creationId xmlns:a16="http://schemas.microsoft.com/office/drawing/2014/main" id="{80E8B5B6-47C1-9CB5-2562-946E1E576201}"/>
              </a:ext>
            </a:extLst>
          </p:cNvPr>
          <p:cNvSpPr>
            <a:spLocks noGrp="1"/>
          </p:cNvSpPr>
          <p:nvPr>
            <p:ph idx="1"/>
          </p:nvPr>
        </p:nvSpPr>
        <p:spPr>
          <a:xfrm>
            <a:off x="453482" y="936702"/>
            <a:ext cx="8281639" cy="3583259"/>
          </a:xfrm>
        </p:spPr>
        <p:txBody>
          <a:bodyPr>
            <a:normAutofit/>
          </a:bodyPr>
          <a:lstStyle/>
          <a:p>
            <a:r>
              <a:rPr lang="en-US" sz="1800" dirty="0">
                <a:latin typeface="Times New Roman" panose="02020603050405020304" pitchFamily="18" charset="0"/>
                <a:cs typeface="Times New Roman" panose="02020603050405020304" pitchFamily="18" charset="0"/>
              </a:rPr>
              <a:t>The early responses of the babies are very general. </a:t>
            </a:r>
          </a:p>
          <a:p>
            <a:r>
              <a:rPr lang="en-US" sz="1800" dirty="0">
                <a:latin typeface="Times New Roman" panose="02020603050405020304" pitchFamily="18" charset="0"/>
                <a:cs typeface="Times New Roman" panose="02020603050405020304" pitchFamily="18" charset="0"/>
              </a:rPr>
              <a:t>In course of time these early responses are replaced with specific ones. </a:t>
            </a:r>
          </a:p>
          <a:p>
            <a:r>
              <a:rPr lang="en-US" sz="1800" dirty="0">
                <a:latin typeface="Times New Roman" panose="02020603050405020304" pitchFamily="18" charset="0"/>
                <a:cs typeface="Times New Roman" panose="02020603050405020304" pitchFamily="18" charset="0"/>
              </a:rPr>
              <a:t>For example in the early stages of language development, a child may use a particular word for a type of food but on increase his or her vocabulary he or she learns to use correct specific words.</a:t>
            </a:r>
          </a:p>
        </p:txBody>
      </p:sp>
      <p:pic>
        <p:nvPicPr>
          <p:cNvPr id="4" name="Picture 3">
            <a:extLst>
              <a:ext uri="{FF2B5EF4-FFF2-40B4-BE49-F238E27FC236}">
                <a16:creationId xmlns:a16="http://schemas.microsoft.com/office/drawing/2014/main" id="{F0B8050E-8B9E-B4D0-EF19-EC6CB722B3E4}"/>
              </a:ext>
            </a:extLst>
          </p:cNvPr>
          <p:cNvPicPr>
            <a:picLocks noChangeAspect="1"/>
          </p:cNvPicPr>
          <p:nvPr/>
        </p:nvPicPr>
        <p:blipFill>
          <a:blip r:embed="rId2"/>
          <a:stretch>
            <a:fillRect/>
          </a:stretch>
        </p:blipFill>
        <p:spPr>
          <a:xfrm>
            <a:off x="3166947" y="2728331"/>
            <a:ext cx="5300546" cy="1791630"/>
          </a:xfrm>
          <a:prstGeom prst="rect">
            <a:avLst/>
          </a:prstGeom>
        </p:spPr>
      </p:pic>
    </p:spTree>
    <p:extLst>
      <p:ext uri="{BB962C8B-B14F-4D97-AF65-F5344CB8AC3E}">
        <p14:creationId xmlns:p14="http://schemas.microsoft.com/office/powerpoint/2010/main" val="42014522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E9934-7BAC-6C06-52BB-FF42E1284434}"/>
              </a:ext>
            </a:extLst>
          </p:cNvPr>
          <p:cNvSpPr>
            <a:spLocks noGrp="1"/>
          </p:cNvSpPr>
          <p:nvPr>
            <p:ph type="title"/>
          </p:nvPr>
        </p:nvSpPr>
        <p:spPr>
          <a:xfrm>
            <a:off x="1088685" y="148684"/>
            <a:ext cx="7202456" cy="617034"/>
          </a:xfrm>
        </p:spPr>
        <p:txBody>
          <a:bodyPr/>
          <a:lstStyle/>
          <a:p>
            <a:r>
              <a:rPr lang="en-US" dirty="0"/>
              <a:t> </a:t>
            </a:r>
            <a:r>
              <a:rPr lang="en-US" dirty="0">
                <a:latin typeface="Times New Roman" panose="02020603050405020304" pitchFamily="18" charset="0"/>
                <a:cs typeface="Times New Roman" panose="02020603050405020304" pitchFamily="18" charset="0"/>
              </a:rPr>
              <a:t>The principle of uniform patterns: </a:t>
            </a:r>
          </a:p>
        </p:txBody>
      </p:sp>
      <p:sp>
        <p:nvSpPr>
          <p:cNvPr id="3" name="Content Placeholder 2">
            <a:extLst>
              <a:ext uri="{FF2B5EF4-FFF2-40B4-BE49-F238E27FC236}">
                <a16:creationId xmlns:a16="http://schemas.microsoft.com/office/drawing/2014/main" id="{F20D5A28-C2F8-787A-6BB7-EFDE78C6C7EF}"/>
              </a:ext>
            </a:extLst>
          </p:cNvPr>
          <p:cNvSpPr>
            <a:spLocks noGrp="1"/>
          </p:cNvSpPr>
          <p:nvPr>
            <p:ph idx="1"/>
          </p:nvPr>
        </p:nvSpPr>
        <p:spPr>
          <a:xfrm>
            <a:off x="1088685" y="765718"/>
            <a:ext cx="7202456" cy="3334041"/>
          </a:xfrm>
        </p:spPr>
        <p:txBody>
          <a:bodyPr/>
          <a:lstStyle/>
          <a:p>
            <a:r>
              <a:rPr lang="en-US" sz="2000" dirty="0">
                <a:latin typeface="Times New Roman" panose="02020603050405020304" pitchFamily="18" charset="0"/>
                <a:cs typeface="Times New Roman" panose="02020603050405020304" pitchFamily="18" charset="0"/>
              </a:rPr>
              <a:t>Development follows a uniform pattern or sequence. </a:t>
            </a:r>
          </a:p>
          <a:p>
            <a:r>
              <a:rPr lang="en-US" sz="2000" dirty="0">
                <a:latin typeface="Times New Roman" panose="02020603050405020304" pitchFamily="18" charset="0"/>
                <a:cs typeface="Times New Roman" panose="02020603050405020304" pitchFamily="18" charset="0"/>
              </a:rPr>
              <a:t>This uniformity is predictable in physical, emotional and cognitive areas of children</a:t>
            </a:r>
            <a:r>
              <a:rPr lang="en-US" dirty="0"/>
              <a:t>.</a:t>
            </a:r>
          </a:p>
        </p:txBody>
      </p:sp>
      <p:pic>
        <p:nvPicPr>
          <p:cNvPr id="4" name="Picture 3">
            <a:extLst>
              <a:ext uri="{FF2B5EF4-FFF2-40B4-BE49-F238E27FC236}">
                <a16:creationId xmlns:a16="http://schemas.microsoft.com/office/drawing/2014/main" id="{8570FB25-29F5-3023-3509-7108BBAC60A8}"/>
              </a:ext>
            </a:extLst>
          </p:cNvPr>
          <p:cNvPicPr>
            <a:picLocks noChangeAspect="1"/>
          </p:cNvPicPr>
          <p:nvPr/>
        </p:nvPicPr>
        <p:blipFill>
          <a:blip r:embed="rId2"/>
          <a:stretch>
            <a:fillRect/>
          </a:stretch>
        </p:blipFill>
        <p:spPr>
          <a:xfrm>
            <a:off x="3293328" y="1925444"/>
            <a:ext cx="5672252" cy="2564780"/>
          </a:xfrm>
          <a:prstGeom prst="rect">
            <a:avLst/>
          </a:prstGeom>
        </p:spPr>
      </p:pic>
    </p:spTree>
    <p:extLst>
      <p:ext uri="{BB962C8B-B14F-4D97-AF65-F5344CB8AC3E}">
        <p14:creationId xmlns:p14="http://schemas.microsoft.com/office/powerpoint/2010/main" val="284217506"/>
      </p:ext>
    </p:extLst>
  </p:cSld>
  <p:clrMapOvr>
    <a:masterClrMapping/>
  </p:clrMapOvr>
</p:sld>
</file>

<file path=ppt/theme/theme1.xml><?xml version="1.0" encoding="utf-8"?>
<a:theme xmlns:a="http://schemas.openxmlformats.org/drawingml/2006/main" name="Theme3">
  <a:themeElements>
    <a:clrScheme name="Simple Light">
      <a:dk1>
        <a:srgbClr val="0C0C0C"/>
      </a:dk1>
      <a:lt1>
        <a:srgbClr val="FFFFFF"/>
      </a:lt1>
      <a:dk2>
        <a:srgbClr val="363636"/>
      </a:dk2>
      <a:lt2>
        <a:srgbClr val="DFF0F8"/>
      </a:lt2>
      <a:accent1>
        <a:srgbClr val="EBEBEB"/>
      </a:accent1>
      <a:accent2>
        <a:srgbClr val="FFFFFF"/>
      </a:accent2>
      <a:accent3>
        <a:srgbClr val="FFFFFF"/>
      </a:accent3>
      <a:accent4>
        <a:srgbClr val="FFFFFF"/>
      </a:accent4>
      <a:accent5>
        <a:srgbClr val="FFFFFF"/>
      </a:accent5>
      <a:accent6>
        <a:srgbClr val="FFFFFF"/>
      </a:accent6>
      <a:hlink>
        <a:srgbClr val="363636"/>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3" id="{9372AA84-2D2E-4938-ACEE-90763680F5F1}" vid="{CDE491A3-1E0A-4708-8DCB-B4F428E81152}"/>
    </a:ext>
  </a:extLst>
</a:theme>
</file>

<file path=ppt/theme/theme2.xml><?xml version="1.0" encoding="utf-8"?>
<a:theme xmlns:a="http://schemas.openxmlformats.org/drawingml/2006/main" name="Slidesgo Final Pages">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869FB2"/>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Theme3</Template>
  <TotalTime>367</TotalTime>
  <Words>594</Words>
  <Application>Microsoft Office PowerPoint</Application>
  <PresentationFormat>On-screen Show (16:9)</PresentationFormat>
  <Paragraphs>43</Paragraphs>
  <Slides>13</Slides>
  <Notes>2</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13</vt:i4>
      </vt:variant>
    </vt:vector>
  </HeadingPairs>
  <TitlesOfParts>
    <vt:vector size="30" baseType="lpstr">
      <vt:lpstr>Times New Roman</vt:lpstr>
      <vt:lpstr>PT Sans</vt:lpstr>
      <vt:lpstr>Wingdings</vt:lpstr>
      <vt:lpstr>Proxima Nova</vt:lpstr>
      <vt:lpstr>Mulish SemiBold</vt:lpstr>
      <vt:lpstr>Nunito Light</vt:lpstr>
      <vt:lpstr>Asap</vt:lpstr>
      <vt:lpstr>Roboto Condensed Light</vt:lpstr>
      <vt:lpstr>Catamaran</vt:lpstr>
      <vt:lpstr>Titillium Web</vt:lpstr>
      <vt:lpstr>Gill Sans MT</vt:lpstr>
      <vt:lpstr>Arial</vt:lpstr>
      <vt:lpstr>Loved by the King</vt:lpstr>
      <vt:lpstr>DM Sans</vt:lpstr>
      <vt:lpstr>Theme3</vt:lpstr>
      <vt:lpstr>Slidesgo Final Pages</vt:lpstr>
      <vt:lpstr>Gallery</vt:lpstr>
      <vt:lpstr>PowerPoint Presentation</vt:lpstr>
      <vt:lpstr>The Cephalocaudal principle: </vt:lpstr>
      <vt:lpstr>The Proximodistal principle: </vt:lpstr>
      <vt:lpstr>PowerPoint Presentation</vt:lpstr>
      <vt:lpstr>PowerPoint Presentation</vt:lpstr>
      <vt:lpstr>PowerPoint Presentation</vt:lpstr>
      <vt:lpstr>Principle of maturation and learning</vt:lpstr>
      <vt:lpstr>Development proceeds from general to specific: </vt:lpstr>
      <vt:lpstr> The principle of uniform patterns: </vt:lpstr>
      <vt:lpstr>Development is predictable : </vt:lpstr>
      <vt:lpstr>Different parts of the body develop at different rates: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on Paper:1  Developmental Psychology</dc:title>
  <dc:creator>Udangsri Bhagawati</dc:creator>
  <cp:lastModifiedBy>Halima Abdul Matin Matin</cp:lastModifiedBy>
  <cp:revision>43</cp:revision>
  <dcterms:modified xsi:type="dcterms:W3CDTF">2024-09-25T09:09:27Z</dcterms:modified>
</cp:coreProperties>
</file>