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B6856-A0A2-4DD6-A783-1F921A95FB59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61481-2D67-4D15-B6A9-BE76A52196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0042"/>
            <a:ext cx="7772400" cy="3143271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SEX SELECTION LEADS TO DANGEROUS GENDER IMBALANCE AND IMPORTANCE OF GENDER EQUALITY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86190"/>
            <a:ext cx="6400800" cy="2071702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Mrs</a:t>
            </a:r>
            <a:r>
              <a:rPr lang="en-US" sz="3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Sangita </a:t>
            </a:r>
            <a:r>
              <a:rPr lang="en-US" sz="3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sutradhar</a:t>
            </a:r>
            <a:endParaRPr lang="en-US" sz="3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3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Assistant professor </a:t>
            </a:r>
            <a:endParaRPr lang="en-US" sz="3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28842" y="2071678"/>
            <a:ext cx="517205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</a:t>
            </a:r>
            <a:endParaRPr lang="en-US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600200"/>
            <a:ext cx="7858180" cy="45259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Sex selection is the attempt to control the sex of the offspring to achieve a desired sex.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Pre–implantation (Ericsson method) / Post-implantation (abortion and infanticide).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countries such as India, China, Indonesia and Nepal, sons have been favored over daughters.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643866" cy="1143000"/>
          </a:xfrm>
        </p:spPr>
        <p:txBody>
          <a:bodyPr>
            <a:normAutofit/>
          </a:bodyPr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ue to sex selection the following gender imbalance can be seen: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600200"/>
            <a:ext cx="7972452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(1)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Imbalance in sex ratio at birth:</a:t>
            </a: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71538" y="2643182"/>
          <a:ext cx="7072362" cy="294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1621"/>
                <a:gridCol w="3510741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STATE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SEX RATIO AT BIRTH(2010-12)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Andhra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Pradesh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914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Assam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922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Bihar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909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50019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(2) 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Imbalance in sex ratio 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2976" y="2214554"/>
          <a:ext cx="7143800" cy="291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00"/>
                <a:gridCol w="3571900"/>
              </a:tblGrid>
              <a:tr h="729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STATE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SEX RATIO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Uttar</a:t>
                      </a:r>
                      <a:r>
                        <a:rPr lang="en-US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Pradesh 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912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Assam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958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Bihar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918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-24"/>
            <a:ext cx="8015286" cy="142876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(3) 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Imbalance in percentage of singles 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00100" y="1214422"/>
          <a:ext cx="7286676" cy="2668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/>
                <a:gridCol w="3643338"/>
              </a:tblGrid>
              <a:tr h="940242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SEX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PERCENTAGE OF SINGLES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87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MALE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26.1%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879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FEMALE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19.9%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8662" y="4192510"/>
            <a:ext cx="7429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(4) 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Injustice to women population 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Today around 140 million women are believed to be “missing” around the world as a result of son preference, including gender-biased sex selection.</a:t>
            </a: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What is gender equality?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2143116"/>
            <a:ext cx="7500990" cy="332899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Gender equality denotes women having same opportunity in life as men.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interest, need and priorities of both men and women are taken into consideration.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Importance of gender equality 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285860"/>
            <a:ext cx="7143800" cy="471490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create a balanced society.</a:t>
            </a:r>
          </a:p>
          <a:p>
            <a:pPr>
              <a:lnSpc>
                <a:spcPct val="2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can lead to peace.</a:t>
            </a:r>
          </a:p>
          <a:p>
            <a:pPr algn="just">
              <a:lnSpc>
                <a:spcPct val="2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ensure economic growth.</a:t>
            </a:r>
          </a:p>
          <a:p>
            <a:pPr algn="just">
              <a:lnSpc>
                <a:spcPct val="250000"/>
              </a:lnSpc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Important for social development.</a:t>
            </a:r>
          </a:p>
          <a:p>
            <a:pPr algn="just">
              <a:lnSpc>
                <a:spcPct val="150000"/>
              </a:lnSpc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50000"/>
              </a:lnSpc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5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28" y="785794"/>
            <a:ext cx="6643734" cy="5000660"/>
          </a:xfrm>
        </p:spPr>
        <p:txBody>
          <a:bodyPr>
            <a:normAutofit/>
          </a:bodyPr>
          <a:lstStyle/>
          <a:p>
            <a:pPr algn="just">
              <a:lnSpc>
                <a:spcPct val="300000"/>
              </a:lnSpc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Contitue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-</a:t>
            </a:r>
          </a:p>
          <a:p>
            <a:pPr algn="just">
              <a:lnSpc>
                <a:spcPct val="300000"/>
              </a:lnSpc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leads to better legal protections</a:t>
            </a:r>
          </a:p>
          <a:p>
            <a:pPr algn="just">
              <a:lnSpc>
                <a:spcPct val="300000"/>
              </a:lnSpc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reduces human trafficking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857232"/>
            <a:ext cx="7500990" cy="498317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Hence it can be concluded that sex selection leads to gender imbalance ,therefore, the gender biased sex selection should be prohibited through enforcement of strict laws.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Gender equality prevents violence against women and girls. Societies that value women and men as equal are safer and healthier.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Gender equality is a human right.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295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SEX SELECTION LEADS TO DANGEROUS GENDER IMBALANCE AND IMPORTANCE OF GENDER EQUALITY</vt:lpstr>
      <vt:lpstr>INTRODUCTION</vt:lpstr>
      <vt:lpstr>Due to sex selection the following gender imbalance can be seen:</vt:lpstr>
      <vt:lpstr>   (2) Imbalance in sex ratio </vt:lpstr>
      <vt:lpstr>  (3) Imbalance in percentage of singles </vt:lpstr>
      <vt:lpstr>What is gender equality?</vt:lpstr>
      <vt:lpstr>       Importance of gender equality </vt:lpstr>
      <vt:lpstr>Slide 8</vt:lpstr>
      <vt:lpstr>CONCLUSION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ON  SEX SELECTION LEADS TO DANGEROUS GENDER IMBALANCE AND IMPORTANCE OF GENDER EQUALITY</dc:title>
  <dc:creator>USER</dc:creator>
  <cp:lastModifiedBy>pranab</cp:lastModifiedBy>
  <cp:revision>29</cp:revision>
  <dcterms:created xsi:type="dcterms:W3CDTF">2022-12-04T04:50:04Z</dcterms:created>
  <dcterms:modified xsi:type="dcterms:W3CDTF">2024-09-21T14:23:55Z</dcterms:modified>
</cp:coreProperties>
</file>