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946" y="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2" Type="http://schemas.openxmlformats.org/officeDocument/2006/relationships/slide" Target="slides/slide1.xml" /><Relationship Id="rId16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heme" Target="theme/theme1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viewProps" Target="viewProps.xml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0B559E-E9EF-48A5-A9F3-7B304609ACD6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3_4" csCatId="accent3" phldr="1"/>
      <dgm:spPr/>
      <dgm:t>
        <a:bodyPr/>
        <a:lstStyle/>
        <a:p>
          <a:endParaRPr lang="en-IN"/>
        </a:p>
      </dgm:t>
    </dgm:pt>
    <dgm:pt modelId="{4D3C4F98-ED49-42B2-9B27-53D699F86474}">
      <dgm:prSet phldrT="[Text]"/>
      <dgm:spPr/>
      <dgm:t>
        <a:bodyPr/>
        <a:lstStyle/>
        <a:p>
          <a:r>
            <a:rPr lang="en-US" dirty="0"/>
            <a:t>Types</a:t>
          </a:r>
          <a:endParaRPr lang="en-IN" dirty="0"/>
        </a:p>
      </dgm:t>
    </dgm:pt>
    <dgm:pt modelId="{11D98C6A-41CF-4E27-949F-8273AF36A257}" type="parTrans" cxnId="{A428EE8C-14BA-4DA3-AAFA-A6D7DD11ECAF}">
      <dgm:prSet/>
      <dgm:spPr/>
      <dgm:t>
        <a:bodyPr/>
        <a:lstStyle/>
        <a:p>
          <a:endParaRPr lang="en-IN"/>
        </a:p>
      </dgm:t>
    </dgm:pt>
    <dgm:pt modelId="{E063F035-C630-40CA-ABAB-C8AA34DB0768}" type="sibTrans" cxnId="{A428EE8C-14BA-4DA3-AAFA-A6D7DD11ECAF}">
      <dgm:prSet/>
      <dgm:spPr/>
      <dgm:t>
        <a:bodyPr/>
        <a:lstStyle/>
        <a:p>
          <a:endParaRPr lang="en-IN"/>
        </a:p>
      </dgm:t>
    </dgm:pt>
    <dgm:pt modelId="{5CA662B1-CBBB-4F52-928A-D2F5757630BE}">
      <dgm:prSet phldrT="[Text]"/>
      <dgm:spPr/>
      <dgm:t>
        <a:bodyPr/>
        <a:lstStyle/>
        <a:p>
          <a:r>
            <a:rPr lang="en-US" dirty="0"/>
            <a:t>Group Tutorial</a:t>
          </a:r>
          <a:endParaRPr lang="en-IN" dirty="0"/>
        </a:p>
      </dgm:t>
    </dgm:pt>
    <dgm:pt modelId="{52F00788-7A8A-4388-BF94-8BD6D9039644}" type="parTrans" cxnId="{ABCFE027-A84C-4CEA-A36E-375A01AFF333}">
      <dgm:prSet/>
      <dgm:spPr/>
      <dgm:t>
        <a:bodyPr/>
        <a:lstStyle/>
        <a:p>
          <a:endParaRPr lang="en-IN"/>
        </a:p>
      </dgm:t>
    </dgm:pt>
    <dgm:pt modelId="{02AE3C74-7A6E-4703-AFD9-0F28C369EFF7}" type="sibTrans" cxnId="{ABCFE027-A84C-4CEA-A36E-375A01AFF333}">
      <dgm:prSet/>
      <dgm:spPr/>
      <dgm:t>
        <a:bodyPr/>
        <a:lstStyle/>
        <a:p>
          <a:endParaRPr lang="en-IN"/>
        </a:p>
      </dgm:t>
    </dgm:pt>
    <dgm:pt modelId="{B483A4C9-C84E-4AC0-B4CA-CF927012D8FB}">
      <dgm:prSet phldrT="[Text]"/>
      <dgm:spPr/>
      <dgm:t>
        <a:bodyPr/>
        <a:lstStyle/>
        <a:p>
          <a:r>
            <a:rPr lang="en-US" dirty="0"/>
            <a:t>Supervised Tutorial</a:t>
          </a:r>
          <a:endParaRPr lang="en-IN" dirty="0"/>
        </a:p>
      </dgm:t>
    </dgm:pt>
    <dgm:pt modelId="{EB82D098-A47D-4450-A029-7597372C0915}" type="parTrans" cxnId="{43D30172-BB9B-4031-9108-B22FB0C1ADEE}">
      <dgm:prSet/>
      <dgm:spPr/>
      <dgm:t>
        <a:bodyPr/>
        <a:lstStyle/>
        <a:p>
          <a:endParaRPr lang="en-IN"/>
        </a:p>
      </dgm:t>
    </dgm:pt>
    <dgm:pt modelId="{32988BFE-C967-40EA-B7DB-4E54E10192E7}" type="sibTrans" cxnId="{43D30172-BB9B-4031-9108-B22FB0C1ADEE}">
      <dgm:prSet/>
      <dgm:spPr/>
      <dgm:t>
        <a:bodyPr/>
        <a:lstStyle/>
        <a:p>
          <a:endParaRPr lang="en-IN"/>
        </a:p>
      </dgm:t>
    </dgm:pt>
    <dgm:pt modelId="{A574A5A6-E847-4600-A3FE-4A02CFC5C605}">
      <dgm:prSet phldrT="[Text]"/>
      <dgm:spPr/>
      <dgm:t>
        <a:bodyPr/>
        <a:lstStyle/>
        <a:p>
          <a:r>
            <a:rPr lang="en-US" dirty="0"/>
            <a:t>Practical Tutorial</a:t>
          </a:r>
          <a:endParaRPr lang="en-IN" dirty="0"/>
        </a:p>
      </dgm:t>
    </dgm:pt>
    <dgm:pt modelId="{5C72FE9A-D8E8-4DEA-B994-33B6C150F14D}" type="parTrans" cxnId="{0B7FA2E9-6ADA-4ECE-AF58-EAE542FE6844}">
      <dgm:prSet/>
      <dgm:spPr/>
      <dgm:t>
        <a:bodyPr/>
        <a:lstStyle/>
        <a:p>
          <a:endParaRPr lang="en-IN"/>
        </a:p>
      </dgm:t>
    </dgm:pt>
    <dgm:pt modelId="{0EC85C17-3BEC-46FE-870E-88A35F761CC8}" type="sibTrans" cxnId="{0B7FA2E9-6ADA-4ECE-AF58-EAE542FE6844}">
      <dgm:prSet/>
      <dgm:spPr/>
      <dgm:t>
        <a:bodyPr/>
        <a:lstStyle/>
        <a:p>
          <a:endParaRPr lang="en-IN"/>
        </a:p>
      </dgm:t>
    </dgm:pt>
    <dgm:pt modelId="{6A58917C-4728-4730-B074-E746D8228ADA}" type="pres">
      <dgm:prSet presAssocID="{100B559E-E9EF-48A5-A9F3-7B304609ACD6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FBB69F13-516D-4F54-BC1E-2DB89263102E}" type="pres">
      <dgm:prSet presAssocID="{4D3C4F98-ED49-42B2-9B27-53D699F86474}" presName="root1" presStyleCnt="0"/>
      <dgm:spPr/>
    </dgm:pt>
    <dgm:pt modelId="{EBCDD312-3D34-41D5-85A7-048E7DF39E79}" type="pres">
      <dgm:prSet presAssocID="{4D3C4F98-ED49-42B2-9B27-53D699F86474}" presName="LevelOneTextNode" presStyleLbl="node0" presStyleIdx="0" presStyleCnt="1">
        <dgm:presLayoutVars>
          <dgm:chPref val="3"/>
        </dgm:presLayoutVars>
      </dgm:prSet>
      <dgm:spPr/>
    </dgm:pt>
    <dgm:pt modelId="{A1B0E15F-2A08-4106-9057-38484E24D301}" type="pres">
      <dgm:prSet presAssocID="{4D3C4F98-ED49-42B2-9B27-53D699F86474}" presName="level2hierChild" presStyleCnt="0"/>
      <dgm:spPr/>
    </dgm:pt>
    <dgm:pt modelId="{6B4311B2-DB96-4672-AC6C-E4676C4F511E}" type="pres">
      <dgm:prSet presAssocID="{52F00788-7A8A-4388-BF94-8BD6D9039644}" presName="conn2-1" presStyleLbl="parChTrans1D2" presStyleIdx="0" presStyleCnt="3"/>
      <dgm:spPr/>
    </dgm:pt>
    <dgm:pt modelId="{4D99E4F5-27CF-442A-8CA9-4DF1929C20F6}" type="pres">
      <dgm:prSet presAssocID="{52F00788-7A8A-4388-BF94-8BD6D9039644}" presName="connTx" presStyleLbl="parChTrans1D2" presStyleIdx="0" presStyleCnt="3"/>
      <dgm:spPr/>
    </dgm:pt>
    <dgm:pt modelId="{23B91D31-E7F8-46F0-8494-46AF3825456D}" type="pres">
      <dgm:prSet presAssocID="{5CA662B1-CBBB-4F52-928A-D2F5757630BE}" presName="root2" presStyleCnt="0"/>
      <dgm:spPr/>
    </dgm:pt>
    <dgm:pt modelId="{0FC826E2-BAD1-49D8-8A0C-B3AF72071B5C}" type="pres">
      <dgm:prSet presAssocID="{5CA662B1-CBBB-4F52-928A-D2F5757630BE}" presName="LevelTwoTextNode" presStyleLbl="node2" presStyleIdx="0" presStyleCnt="3" custScaleX="132138">
        <dgm:presLayoutVars>
          <dgm:chPref val="3"/>
        </dgm:presLayoutVars>
      </dgm:prSet>
      <dgm:spPr/>
    </dgm:pt>
    <dgm:pt modelId="{4CA6428E-6098-4A2B-8F96-0CDFC867B238}" type="pres">
      <dgm:prSet presAssocID="{5CA662B1-CBBB-4F52-928A-D2F5757630BE}" presName="level3hierChild" presStyleCnt="0"/>
      <dgm:spPr/>
    </dgm:pt>
    <dgm:pt modelId="{9E43FDAA-B27D-47EB-B762-A77474C8DE26}" type="pres">
      <dgm:prSet presAssocID="{EB82D098-A47D-4450-A029-7597372C0915}" presName="conn2-1" presStyleLbl="parChTrans1D2" presStyleIdx="1" presStyleCnt="3"/>
      <dgm:spPr/>
    </dgm:pt>
    <dgm:pt modelId="{0D43F961-F5A3-4EC7-989E-3BABB8566A04}" type="pres">
      <dgm:prSet presAssocID="{EB82D098-A47D-4450-A029-7597372C0915}" presName="connTx" presStyleLbl="parChTrans1D2" presStyleIdx="1" presStyleCnt="3"/>
      <dgm:spPr/>
    </dgm:pt>
    <dgm:pt modelId="{97142E54-C5E6-494E-B7EE-C987C65BB041}" type="pres">
      <dgm:prSet presAssocID="{B483A4C9-C84E-4AC0-B4CA-CF927012D8FB}" presName="root2" presStyleCnt="0"/>
      <dgm:spPr/>
    </dgm:pt>
    <dgm:pt modelId="{CFB71159-C73D-4487-93EC-243D47FAF304}" type="pres">
      <dgm:prSet presAssocID="{B483A4C9-C84E-4AC0-B4CA-CF927012D8FB}" presName="LevelTwoTextNode" presStyleLbl="node2" presStyleIdx="1" presStyleCnt="3" custScaleX="172659">
        <dgm:presLayoutVars>
          <dgm:chPref val="3"/>
        </dgm:presLayoutVars>
      </dgm:prSet>
      <dgm:spPr/>
    </dgm:pt>
    <dgm:pt modelId="{06B81D2A-EFBD-4BEB-9634-983F7C34E9F4}" type="pres">
      <dgm:prSet presAssocID="{B483A4C9-C84E-4AC0-B4CA-CF927012D8FB}" presName="level3hierChild" presStyleCnt="0"/>
      <dgm:spPr/>
    </dgm:pt>
    <dgm:pt modelId="{A0133B8F-E544-4AF3-A6B3-30AD3522229E}" type="pres">
      <dgm:prSet presAssocID="{5C72FE9A-D8E8-4DEA-B994-33B6C150F14D}" presName="conn2-1" presStyleLbl="parChTrans1D2" presStyleIdx="2" presStyleCnt="3"/>
      <dgm:spPr/>
    </dgm:pt>
    <dgm:pt modelId="{7C174F09-CAC0-4E1A-95AC-AB24DC82EE0F}" type="pres">
      <dgm:prSet presAssocID="{5C72FE9A-D8E8-4DEA-B994-33B6C150F14D}" presName="connTx" presStyleLbl="parChTrans1D2" presStyleIdx="2" presStyleCnt="3"/>
      <dgm:spPr/>
    </dgm:pt>
    <dgm:pt modelId="{26E8A759-C1E0-420D-B531-72DE813F3F58}" type="pres">
      <dgm:prSet presAssocID="{A574A5A6-E847-4600-A3FE-4A02CFC5C605}" presName="root2" presStyleCnt="0"/>
      <dgm:spPr/>
    </dgm:pt>
    <dgm:pt modelId="{7017B778-E0A1-401B-A02F-2E15C4BB027D}" type="pres">
      <dgm:prSet presAssocID="{A574A5A6-E847-4600-A3FE-4A02CFC5C605}" presName="LevelTwoTextNode" presStyleLbl="node2" presStyleIdx="2" presStyleCnt="3" custScaleX="139736">
        <dgm:presLayoutVars>
          <dgm:chPref val="3"/>
        </dgm:presLayoutVars>
      </dgm:prSet>
      <dgm:spPr/>
    </dgm:pt>
    <dgm:pt modelId="{ED8B7355-2E6E-46C0-8C71-F136E38CE8E3}" type="pres">
      <dgm:prSet presAssocID="{A574A5A6-E847-4600-A3FE-4A02CFC5C605}" presName="level3hierChild" presStyleCnt="0"/>
      <dgm:spPr/>
    </dgm:pt>
  </dgm:ptLst>
  <dgm:cxnLst>
    <dgm:cxn modelId="{ABCFE027-A84C-4CEA-A36E-375A01AFF333}" srcId="{4D3C4F98-ED49-42B2-9B27-53D699F86474}" destId="{5CA662B1-CBBB-4F52-928A-D2F5757630BE}" srcOrd="0" destOrd="0" parTransId="{52F00788-7A8A-4388-BF94-8BD6D9039644}" sibTransId="{02AE3C74-7A6E-4703-AFD9-0F28C369EFF7}"/>
    <dgm:cxn modelId="{5FF0A329-C76F-4449-8EA1-CE47C172E7C7}" type="presOf" srcId="{100B559E-E9EF-48A5-A9F3-7B304609ACD6}" destId="{6A58917C-4728-4730-B074-E746D8228ADA}" srcOrd="0" destOrd="0" presId="urn:microsoft.com/office/officeart/2008/layout/HorizontalMultiLevelHierarchy"/>
    <dgm:cxn modelId="{3680AE32-4196-4E80-BA8C-2A500AA14D3B}" type="presOf" srcId="{5CA662B1-CBBB-4F52-928A-D2F5757630BE}" destId="{0FC826E2-BAD1-49D8-8A0C-B3AF72071B5C}" srcOrd="0" destOrd="0" presId="urn:microsoft.com/office/officeart/2008/layout/HorizontalMultiLevelHierarchy"/>
    <dgm:cxn modelId="{D7F96560-45DF-4767-A404-B4C996F2000F}" type="presOf" srcId="{52F00788-7A8A-4388-BF94-8BD6D9039644}" destId="{6B4311B2-DB96-4672-AC6C-E4676C4F511E}" srcOrd="0" destOrd="0" presId="urn:microsoft.com/office/officeart/2008/layout/HorizontalMultiLevelHierarchy"/>
    <dgm:cxn modelId="{C6148544-EB9C-4C2B-A6FD-633DD49DED78}" type="presOf" srcId="{A574A5A6-E847-4600-A3FE-4A02CFC5C605}" destId="{7017B778-E0A1-401B-A02F-2E15C4BB027D}" srcOrd="0" destOrd="0" presId="urn:microsoft.com/office/officeart/2008/layout/HorizontalMultiLevelHierarchy"/>
    <dgm:cxn modelId="{43D30172-BB9B-4031-9108-B22FB0C1ADEE}" srcId="{4D3C4F98-ED49-42B2-9B27-53D699F86474}" destId="{B483A4C9-C84E-4AC0-B4CA-CF927012D8FB}" srcOrd="1" destOrd="0" parTransId="{EB82D098-A47D-4450-A029-7597372C0915}" sibTransId="{32988BFE-C967-40EA-B7DB-4E54E10192E7}"/>
    <dgm:cxn modelId="{A428EE8C-14BA-4DA3-AAFA-A6D7DD11ECAF}" srcId="{100B559E-E9EF-48A5-A9F3-7B304609ACD6}" destId="{4D3C4F98-ED49-42B2-9B27-53D699F86474}" srcOrd="0" destOrd="0" parTransId="{11D98C6A-41CF-4E27-949F-8273AF36A257}" sibTransId="{E063F035-C630-40CA-ABAB-C8AA34DB0768}"/>
    <dgm:cxn modelId="{BC0CF4A1-A71B-4224-A33F-9DC4925F25AA}" type="presOf" srcId="{4D3C4F98-ED49-42B2-9B27-53D699F86474}" destId="{EBCDD312-3D34-41D5-85A7-048E7DF39E79}" srcOrd="0" destOrd="0" presId="urn:microsoft.com/office/officeart/2008/layout/HorizontalMultiLevelHierarchy"/>
    <dgm:cxn modelId="{E555FCD6-54E3-4ECA-B045-9AB8A088796E}" type="presOf" srcId="{5C72FE9A-D8E8-4DEA-B994-33B6C150F14D}" destId="{7C174F09-CAC0-4E1A-95AC-AB24DC82EE0F}" srcOrd="1" destOrd="0" presId="urn:microsoft.com/office/officeart/2008/layout/HorizontalMultiLevelHierarchy"/>
    <dgm:cxn modelId="{968FD4DC-2843-4E86-B400-B7C959A4BDCB}" type="presOf" srcId="{5C72FE9A-D8E8-4DEA-B994-33B6C150F14D}" destId="{A0133B8F-E544-4AF3-A6B3-30AD3522229E}" srcOrd="0" destOrd="0" presId="urn:microsoft.com/office/officeart/2008/layout/HorizontalMultiLevelHierarchy"/>
    <dgm:cxn modelId="{229467DD-598D-4B65-9595-673A2944FA48}" type="presOf" srcId="{EB82D098-A47D-4450-A029-7597372C0915}" destId="{9E43FDAA-B27D-47EB-B762-A77474C8DE26}" srcOrd="0" destOrd="0" presId="urn:microsoft.com/office/officeart/2008/layout/HorizontalMultiLevelHierarchy"/>
    <dgm:cxn modelId="{54ED13DE-E584-41D5-AB1D-4A67B703981D}" type="presOf" srcId="{B483A4C9-C84E-4AC0-B4CA-CF927012D8FB}" destId="{CFB71159-C73D-4487-93EC-243D47FAF304}" srcOrd="0" destOrd="0" presId="urn:microsoft.com/office/officeart/2008/layout/HorizontalMultiLevelHierarchy"/>
    <dgm:cxn modelId="{B8DC89E8-1F42-4A03-BA24-2DFFECAC8FEC}" type="presOf" srcId="{52F00788-7A8A-4388-BF94-8BD6D9039644}" destId="{4D99E4F5-27CF-442A-8CA9-4DF1929C20F6}" srcOrd="1" destOrd="0" presId="urn:microsoft.com/office/officeart/2008/layout/HorizontalMultiLevelHierarchy"/>
    <dgm:cxn modelId="{0B7FA2E9-6ADA-4ECE-AF58-EAE542FE6844}" srcId="{4D3C4F98-ED49-42B2-9B27-53D699F86474}" destId="{A574A5A6-E847-4600-A3FE-4A02CFC5C605}" srcOrd="2" destOrd="0" parTransId="{5C72FE9A-D8E8-4DEA-B994-33B6C150F14D}" sibTransId="{0EC85C17-3BEC-46FE-870E-88A35F761CC8}"/>
    <dgm:cxn modelId="{27A9FFEE-39AF-4FF9-A161-73754910B1BC}" type="presOf" srcId="{EB82D098-A47D-4450-A029-7597372C0915}" destId="{0D43F961-F5A3-4EC7-989E-3BABB8566A04}" srcOrd="1" destOrd="0" presId="urn:microsoft.com/office/officeart/2008/layout/HorizontalMultiLevelHierarchy"/>
    <dgm:cxn modelId="{21BFC6DE-1DF6-4220-AE9B-8B9EEBCF5219}" type="presParOf" srcId="{6A58917C-4728-4730-B074-E746D8228ADA}" destId="{FBB69F13-516D-4F54-BC1E-2DB89263102E}" srcOrd="0" destOrd="0" presId="urn:microsoft.com/office/officeart/2008/layout/HorizontalMultiLevelHierarchy"/>
    <dgm:cxn modelId="{E61BC218-915D-41FE-9710-DA44E6864310}" type="presParOf" srcId="{FBB69F13-516D-4F54-BC1E-2DB89263102E}" destId="{EBCDD312-3D34-41D5-85A7-048E7DF39E79}" srcOrd="0" destOrd="0" presId="urn:microsoft.com/office/officeart/2008/layout/HorizontalMultiLevelHierarchy"/>
    <dgm:cxn modelId="{EB8FDB68-8827-4A74-B2BF-6B9ED072BC4C}" type="presParOf" srcId="{FBB69F13-516D-4F54-BC1E-2DB89263102E}" destId="{A1B0E15F-2A08-4106-9057-38484E24D301}" srcOrd="1" destOrd="0" presId="urn:microsoft.com/office/officeart/2008/layout/HorizontalMultiLevelHierarchy"/>
    <dgm:cxn modelId="{D2B5DB02-3B74-4A32-A433-2B93413DC270}" type="presParOf" srcId="{A1B0E15F-2A08-4106-9057-38484E24D301}" destId="{6B4311B2-DB96-4672-AC6C-E4676C4F511E}" srcOrd="0" destOrd="0" presId="urn:microsoft.com/office/officeart/2008/layout/HorizontalMultiLevelHierarchy"/>
    <dgm:cxn modelId="{DA3E3FEE-CE51-472C-B35D-787C17F83304}" type="presParOf" srcId="{6B4311B2-DB96-4672-AC6C-E4676C4F511E}" destId="{4D99E4F5-27CF-442A-8CA9-4DF1929C20F6}" srcOrd="0" destOrd="0" presId="urn:microsoft.com/office/officeart/2008/layout/HorizontalMultiLevelHierarchy"/>
    <dgm:cxn modelId="{55E3B8B4-A527-4287-8272-B48CCD9570A7}" type="presParOf" srcId="{A1B0E15F-2A08-4106-9057-38484E24D301}" destId="{23B91D31-E7F8-46F0-8494-46AF3825456D}" srcOrd="1" destOrd="0" presId="urn:microsoft.com/office/officeart/2008/layout/HorizontalMultiLevelHierarchy"/>
    <dgm:cxn modelId="{FC86E8C7-862A-4B9A-8A04-7CD3D0A556D6}" type="presParOf" srcId="{23B91D31-E7F8-46F0-8494-46AF3825456D}" destId="{0FC826E2-BAD1-49D8-8A0C-B3AF72071B5C}" srcOrd="0" destOrd="0" presId="urn:microsoft.com/office/officeart/2008/layout/HorizontalMultiLevelHierarchy"/>
    <dgm:cxn modelId="{248CE476-BB92-4A8F-84D7-D86510090A3A}" type="presParOf" srcId="{23B91D31-E7F8-46F0-8494-46AF3825456D}" destId="{4CA6428E-6098-4A2B-8F96-0CDFC867B238}" srcOrd="1" destOrd="0" presId="urn:microsoft.com/office/officeart/2008/layout/HorizontalMultiLevelHierarchy"/>
    <dgm:cxn modelId="{3BF2B478-BEBF-4AE8-B311-06E5C5729176}" type="presParOf" srcId="{A1B0E15F-2A08-4106-9057-38484E24D301}" destId="{9E43FDAA-B27D-47EB-B762-A77474C8DE26}" srcOrd="2" destOrd="0" presId="urn:microsoft.com/office/officeart/2008/layout/HorizontalMultiLevelHierarchy"/>
    <dgm:cxn modelId="{9FF4099A-DA3A-42A8-8B11-295707A269DC}" type="presParOf" srcId="{9E43FDAA-B27D-47EB-B762-A77474C8DE26}" destId="{0D43F961-F5A3-4EC7-989E-3BABB8566A04}" srcOrd="0" destOrd="0" presId="urn:microsoft.com/office/officeart/2008/layout/HorizontalMultiLevelHierarchy"/>
    <dgm:cxn modelId="{ADD9A65B-B6B5-473C-BDF7-37CA5C9DE168}" type="presParOf" srcId="{A1B0E15F-2A08-4106-9057-38484E24D301}" destId="{97142E54-C5E6-494E-B7EE-C987C65BB041}" srcOrd="3" destOrd="0" presId="urn:microsoft.com/office/officeart/2008/layout/HorizontalMultiLevelHierarchy"/>
    <dgm:cxn modelId="{7F476006-652D-4851-8516-2F88826D391B}" type="presParOf" srcId="{97142E54-C5E6-494E-B7EE-C987C65BB041}" destId="{CFB71159-C73D-4487-93EC-243D47FAF304}" srcOrd="0" destOrd="0" presId="urn:microsoft.com/office/officeart/2008/layout/HorizontalMultiLevelHierarchy"/>
    <dgm:cxn modelId="{43AEC004-C3FA-492A-86BD-36D4564AE387}" type="presParOf" srcId="{97142E54-C5E6-494E-B7EE-C987C65BB041}" destId="{06B81D2A-EFBD-4BEB-9634-983F7C34E9F4}" srcOrd="1" destOrd="0" presId="urn:microsoft.com/office/officeart/2008/layout/HorizontalMultiLevelHierarchy"/>
    <dgm:cxn modelId="{7CF77194-F0CA-45D7-B67B-624F7AE0B9EF}" type="presParOf" srcId="{A1B0E15F-2A08-4106-9057-38484E24D301}" destId="{A0133B8F-E544-4AF3-A6B3-30AD3522229E}" srcOrd="4" destOrd="0" presId="urn:microsoft.com/office/officeart/2008/layout/HorizontalMultiLevelHierarchy"/>
    <dgm:cxn modelId="{E41C55FA-713C-474B-96F9-FFE7C222A531}" type="presParOf" srcId="{A0133B8F-E544-4AF3-A6B3-30AD3522229E}" destId="{7C174F09-CAC0-4E1A-95AC-AB24DC82EE0F}" srcOrd="0" destOrd="0" presId="urn:microsoft.com/office/officeart/2008/layout/HorizontalMultiLevelHierarchy"/>
    <dgm:cxn modelId="{ED4FB4FE-DE21-4443-980A-751F48A4F587}" type="presParOf" srcId="{A1B0E15F-2A08-4106-9057-38484E24D301}" destId="{26E8A759-C1E0-420D-B531-72DE813F3F58}" srcOrd="5" destOrd="0" presId="urn:microsoft.com/office/officeart/2008/layout/HorizontalMultiLevelHierarchy"/>
    <dgm:cxn modelId="{C412284F-60B1-43FE-9BAF-1B064E2F7703}" type="presParOf" srcId="{26E8A759-C1E0-420D-B531-72DE813F3F58}" destId="{7017B778-E0A1-401B-A02F-2E15C4BB027D}" srcOrd="0" destOrd="0" presId="urn:microsoft.com/office/officeart/2008/layout/HorizontalMultiLevelHierarchy"/>
    <dgm:cxn modelId="{8FA2AEAE-2C25-4DBD-92A9-6F5330A0F1F1}" type="presParOf" srcId="{26E8A759-C1E0-420D-B531-72DE813F3F58}" destId="{ED8B7355-2E6E-46C0-8C71-F136E38CE8E3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7C43FD-5C05-4223-A266-78EA4A0E9762}" type="doc">
      <dgm:prSet loTypeId="urn:microsoft.com/office/officeart/2005/8/layout/bProcess4" loCatId="process" qsTypeId="urn:microsoft.com/office/officeart/2005/8/quickstyle/simple1" qsCatId="simple" csTypeId="urn:microsoft.com/office/officeart/2005/8/colors/accent3_4" csCatId="accent3" phldr="1"/>
      <dgm:spPr/>
      <dgm:t>
        <a:bodyPr/>
        <a:lstStyle/>
        <a:p>
          <a:endParaRPr lang="en-IN"/>
        </a:p>
      </dgm:t>
    </dgm:pt>
    <dgm:pt modelId="{B2B7A33E-75AE-4641-995B-BD37DCD20758}">
      <dgm:prSet phldrT="[Text]"/>
      <dgm:spPr/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Planning</a:t>
          </a:r>
          <a:endParaRPr lang="en-IN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8868B49-B278-4682-9047-779B19914F63}" type="parTrans" cxnId="{DAD909A6-C6CB-4334-90DD-EC85268B9D8E}">
      <dgm:prSet/>
      <dgm:spPr/>
      <dgm:t>
        <a:bodyPr/>
        <a:lstStyle/>
        <a:p>
          <a:endParaRPr lang="en-IN"/>
        </a:p>
      </dgm:t>
    </dgm:pt>
    <dgm:pt modelId="{DB6784AF-20BC-4C55-A749-391DD5A656D4}" type="sibTrans" cxnId="{DAD909A6-C6CB-4334-90DD-EC85268B9D8E}">
      <dgm:prSet/>
      <dgm:spPr/>
      <dgm:t>
        <a:bodyPr/>
        <a:lstStyle/>
        <a:p>
          <a:endParaRPr lang="en-IN"/>
        </a:p>
      </dgm:t>
    </dgm:pt>
    <dgm:pt modelId="{BBB04E7A-B1D7-4989-9ED9-D16F142F5CDB}">
      <dgm:prSet phldrT="[Text]"/>
      <dgm:spPr/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Communication</a:t>
          </a:r>
          <a:endParaRPr lang="en-IN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0C893ED-534B-4280-AC97-8F00C2883264}" type="parTrans" cxnId="{9E244636-57AB-4E81-B555-0A3795D69EC9}">
      <dgm:prSet/>
      <dgm:spPr/>
      <dgm:t>
        <a:bodyPr/>
        <a:lstStyle/>
        <a:p>
          <a:endParaRPr lang="en-IN"/>
        </a:p>
      </dgm:t>
    </dgm:pt>
    <dgm:pt modelId="{0458C16F-44CF-4A9C-A157-F91496BCCEB5}" type="sibTrans" cxnId="{9E244636-57AB-4E81-B555-0A3795D69EC9}">
      <dgm:prSet/>
      <dgm:spPr/>
      <dgm:t>
        <a:bodyPr/>
        <a:lstStyle/>
        <a:p>
          <a:endParaRPr lang="en-IN"/>
        </a:p>
      </dgm:t>
    </dgm:pt>
    <dgm:pt modelId="{94794449-2505-41ED-AF76-C25A176BDA15}">
      <dgm:prSet phldrT="[Text]"/>
      <dgm:spPr/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Delivery</a:t>
          </a:r>
          <a:endParaRPr lang="en-IN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E47F49-8B6E-4E80-B9F9-AB3CFFAFE973}" type="parTrans" cxnId="{714443D2-A99D-481B-8DE0-E054A8224BF6}">
      <dgm:prSet/>
      <dgm:spPr/>
      <dgm:t>
        <a:bodyPr/>
        <a:lstStyle/>
        <a:p>
          <a:endParaRPr lang="en-IN"/>
        </a:p>
      </dgm:t>
    </dgm:pt>
    <dgm:pt modelId="{B4723936-D020-45EC-AD10-3A6AE379FDF3}" type="sibTrans" cxnId="{714443D2-A99D-481B-8DE0-E054A8224BF6}">
      <dgm:prSet/>
      <dgm:spPr/>
      <dgm:t>
        <a:bodyPr/>
        <a:lstStyle/>
        <a:p>
          <a:endParaRPr lang="en-IN"/>
        </a:p>
      </dgm:t>
    </dgm:pt>
    <dgm:pt modelId="{FD3E18CD-FF02-485A-BAD8-BC63FEFD5783}">
      <dgm:prSet/>
      <dgm:spPr/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Motivation</a:t>
          </a:r>
          <a:endParaRPr lang="en-IN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1C420F-6388-4DB2-90CF-86224D211014}" type="parTrans" cxnId="{9180ABC6-B256-4C6A-A4FB-AE6AD9E7DBB2}">
      <dgm:prSet/>
      <dgm:spPr/>
      <dgm:t>
        <a:bodyPr/>
        <a:lstStyle/>
        <a:p>
          <a:endParaRPr lang="en-IN"/>
        </a:p>
      </dgm:t>
    </dgm:pt>
    <dgm:pt modelId="{B6ED6138-0944-4BEF-97DA-0AAFB77A5A76}" type="sibTrans" cxnId="{9180ABC6-B256-4C6A-A4FB-AE6AD9E7DBB2}">
      <dgm:prSet/>
      <dgm:spPr/>
      <dgm:t>
        <a:bodyPr/>
        <a:lstStyle/>
        <a:p>
          <a:endParaRPr lang="en-IN"/>
        </a:p>
      </dgm:t>
    </dgm:pt>
    <dgm:pt modelId="{5B99203A-FE39-44CC-93EB-24A7F93539EC}">
      <dgm:prSet phldrT="[Text]"/>
      <dgm:spPr/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Activities</a:t>
          </a:r>
          <a:endParaRPr lang="en-IN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7029A9-EEB3-4487-A93A-32964E12F40D}" type="parTrans" cxnId="{27C3FD24-BE99-44CD-9479-619290DDB59A}">
      <dgm:prSet/>
      <dgm:spPr/>
      <dgm:t>
        <a:bodyPr/>
        <a:lstStyle/>
        <a:p>
          <a:endParaRPr lang="en-IN"/>
        </a:p>
      </dgm:t>
    </dgm:pt>
    <dgm:pt modelId="{4CC0C08B-E2F1-4FB4-B9BC-4E25363D487C}" type="sibTrans" cxnId="{27C3FD24-BE99-44CD-9479-619290DDB59A}">
      <dgm:prSet/>
      <dgm:spPr/>
      <dgm:t>
        <a:bodyPr/>
        <a:lstStyle/>
        <a:p>
          <a:endParaRPr lang="en-IN"/>
        </a:p>
      </dgm:t>
    </dgm:pt>
    <dgm:pt modelId="{E2395614-9227-4F6D-B2B3-4E276D3FB1D6}">
      <dgm:prSet phldrT="[Text]"/>
      <dgm:spPr/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Questions</a:t>
          </a:r>
          <a:endParaRPr lang="en-IN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7237930-BB54-48BA-8D3F-21F0D3A291A5}" type="parTrans" cxnId="{5D469729-8D1A-48BF-BD07-8E3832B2E523}">
      <dgm:prSet/>
      <dgm:spPr/>
      <dgm:t>
        <a:bodyPr/>
        <a:lstStyle/>
        <a:p>
          <a:endParaRPr lang="en-IN"/>
        </a:p>
      </dgm:t>
    </dgm:pt>
    <dgm:pt modelId="{EE942889-3AC0-487D-A63C-0D249842786F}" type="sibTrans" cxnId="{5D469729-8D1A-48BF-BD07-8E3832B2E523}">
      <dgm:prSet/>
      <dgm:spPr/>
      <dgm:t>
        <a:bodyPr/>
        <a:lstStyle/>
        <a:p>
          <a:endParaRPr lang="en-IN"/>
        </a:p>
      </dgm:t>
    </dgm:pt>
    <dgm:pt modelId="{3FB18411-D180-4AAB-A221-3A169CBBA040}" type="pres">
      <dgm:prSet presAssocID="{857C43FD-5C05-4223-A266-78EA4A0E9762}" presName="Name0" presStyleCnt="0">
        <dgm:presLayoutVars>
          <dgm:dir/>
          <dgm:resizeHandles/>
        </dgm:presLayoutVars>
      </dgm:prSet>
      <dgm:spPr/>
    </dgm:pt>
    <dgm:pt modelId="{A3E1AA9B-4D5E-442D-A3B1-30831DA8F8C0}" type="pres">
      <dgm:prSet presAssocID="{B2B7A33E-75AE-4641-995B-BD37DCD20758}" presName="compNode" presStyleCnt="0"/>
      <dgm:spPr/>
    </dgm:pt>
    <dgm:pt modelId="{72E512B8-5A8E-401A-9C4A-A9C9DF6EE8CF}" type="pres">
      <dgm:prSet presAssocID="{B2B7A33E-75AE-4641-995B-BD37DCD20758}" presName="dummyConnPt" presStyleCnt="0"/>
      <dgm:spPr/>
    </dgm:pt>
    <dgm:pt modelId="{35ABE20E-BBD3-4298-A584-6FB5C67FADED}" type="pres">
      <dgm:prSet presAssocID="{B2B7A33E-75AE-4641-995B-BD37DCD20758}" presName="node" presStyleLbl="node1" presStyleIdx="0" presStyleCnt="6">
        <dgm:presLayoutVars>
          <dgm:bulletEnabled val="1"/>
        </dgm:presLayoutVars>
      </dgm:prSet>
      <dgm:spPr/>
    </dgm:pt>
    <dgm:pt modelId="{F1CD168A-0DF9-4E76-BE11-3986392FE6CD}" type="pres">
      <dgm:prSet presAssocID="{DB6784AF-20BC-4C55-A749-391DD5A656D4}" presName="sibTrans" presStyleLbl="bgSibTrans2D1" presStyleIdx="0" presStyleCnt="5"/>
      <dgm:spPr/>
    </dgm:pt>
    <dgm:pt modelId="{4899A23E-71F9-4363-8FD0-C5AA3D179B8A}" type="pres">
      <dgm:prSet presAssocID="{BBB04E7A-B1D7-4989-9ED9-D16F142F5CDB}" presName="compNode" presStyleCnt="0"/>
      <dgm:spPr/>
    </dgm:pt>
    <dgm:pt modelId="{C57DD014-ED91-46C5-9ADF-D6044EED5FAA}" type="pres">
      <dgm:prSet presAssocID="{BBB04E7A-B1D7-4989-9ED9-D16F142F5CDB}" presName="dummyConnPt" presStyleCnt="0"/>
      <dgm:spPr/>
    </dgm:pt>
    <dgm:pt modelId="{88CEEF2F-2144-4B72-8FA2-73DF95997303}" type="pres">
      <dgm:prSet presAssocID="{BBB04E7A-B1D7-4989-9ED9-D16F142F5CDB}" presName="node" presStyleLbl="node1" presStyleIdx="1" presStyleCnt="6">
        <dgm:presLayoutVars>
          <dgm:bulletEnabled val="1"/>
        </dgm:presLayoutVars>
      </dgm:prSet>
      <dgm:spPr/>
    </dgm:pt>
    <dgm:pt modelId="{CA288713-A11A-4B76-8B22-55985BF5ABDD}" type="pres">
      <dgm:prSet presAssocID="{0458C16F-44CF-4A9C-A157-F91496BCCEB5}" presName="sibTrans" presStyleLbl="bgSibTrans2D1" presStyleIdx="1" presStyleCnt="5"/>
      <dgm:spPr/>
    </dgm:pt>
    <dgm:pt modelId="{13075007-D987-4E0E-8C43-50E0993879DF}" type="pres">
      <dgm:prSet presAssocID="{94794449-2505-41ED-AF76-C25A176BDA15}" presName="compNode" presStyleCnt="0"/>
      <dgm:spPr/>
    </dgm:pt>
    <dgm:pt modelId="{164F91D5-235D-49CF-A501-97E074161675}" type="pres">
      <dgm:prSet presAssocID="{94794449-2505-41ED-AF76-C25A176BDA15}" presName="dummyConnPt" presStyleCnt="0"/>
      <dgm:spPr/>
    </dgm:pt>
    <dgm:pt modelId="{8666D5FD-0B7F-46BF-93E4-BA08543C5A9B}" type="pres">
      <dgm:prSet presAssocID="{94794449-2505-41ED-AF76-C25A176BDA15}" presName="node" presStyleLbl="node1" presStyleIdx="2" presStyleCnt="6">
        <dgm:presLayoutVars>
          <dgm:bulletEnabled val="1"/>
        </dgm:presLayoutVars>
      </dgm:prSet>
      <dgm:spPr/>
    </dgm:pt>
    <dgm:pt modelId="{7EB7953F-4560-4721-A6DF-9BCC68810340}" type="pres">
      <dgm:prSet presAssocID="{B4723936-D020-45EC-AD10-3A6AE379FDF3}" presName="sibTrans" presStyleLbl="bgSibTrans2D1" presStyleIdx="2" presStyleCnt="5"/>
      <dgm:spPr/>
    </dgm:pt>
    <dgm:pt modelId="{18011D91-8F4D-48EB-8270-D2A21A45B44E}" type="pres">
      <dgm:prSet presAssocID="{FD3E18CD-FF02-485A-BAD8-BC63FEFD5783}" presName="compNode" presStyleCnt="0"/>
      <dgm:spPr/>
    </dgm:pt>
    <dgm:pt modelId="{006A4C8B-BC1D-4628-BFF4-EA09FBFFCEA4}" type="pres">
      <dgm:prSet presAssocID="{FD3E18CD-FF02-485A-BAD8-BC63FEFD5783}" presName="dummyConnPt" presStyleCnt="0"/>
      <dgm:spPr/>
    </dgm:pt>
    <dgm:pt modelId="{540DF7E4-A75F-4F3B-8103-314D17B42545}" type="pres">
      <dgm:prSet presAssocID="{FD3E18CD-FF02-485A-BAD8-BC63FEFD5783}" presName="node" presStyleLbl="node1" presStyleIdx="3" presStyleCnt="6">
        <dgm:presLayoutVars>
          <dgm:bulletEnabled val="1"/>
        </dgm:presLayoutVars>
      </dgm:prSet>
      <dgm:spPr/>
    </dgm:pt>
    <dgm:pt modelId="{4410ACF2-850A-4B5A-BC39-746682D0030C}" type="pres">
      <dgm:prSet presAssocID="{B6ED6138-0944-4BEF-97DA-0AAFB77A5A76}" presName="sibTrans" presStyleLbl="bgSibTrans2D1" presStyleIdx="3" presStyleCnt="5"/>
      <dgm:spPr/>
    </dgm:pt>
    <dgm:pt modelId="{25FC914E-E801-49DA-9CF3-4755F9CB4EBB}" type="pres">
      <dgm:prSet presAssocID="{5B99203A-FE39-44CC-93EB-24A7F93539EC}" presName="compNode" presStyleCnt="0"/>
      <dgm:spPr/>
    </dgm:pt>
    <dgm:pt modelId="{EB53FBA7-348D-402F-BC1A-256F4F7C42B3}" type="pres">
      <dgm:prSet presAssocID="{5B99203A-FE39-44CC-93EB-24A7F93539EC}" presName="dummyConnPt" presStyleCnt="0"/>
      <dgm:spPr/>
    </dgm:pt>
    <dgm:pt modelId="{801155C5-03D4-4741-B33F-365FDD8EAF0A}" type="pres">
      <dgm:prSet presAssocID="{5B99203A-FE39-44CC-93EB-24A7F93539EC}" presName="node" presStyleLbl="node1" presStyleIdx="4" presStyleCnt="6">
        <dgm:presLayoutVars>
          <dgm:bulletEnabled val="1"/>
        </dgm:presLayoutVars>
      </dgm:prSet>
      <dgm:spPr/>
    </dgm:pt>
    <dgm:pt modelId="{C4E29B74-FABF-4CAD-99E1-C82D4A2CFFDB}" type="pres">
      <dgm:prSet presAssocID="{4CC0C08B-E2F1-4FB4-B9BC-4E25363D487C}" presName="sibTrans" presStyleLbl="bgSibTrans2D1" presStyleIdx="4" presStyleCnt="5"/>
      <dgm:spPr/>
    </dgm:pt>
    <dgm:pt modelId="{76DFCBD8-9B2C-4048-8BD2-E03DF1F57D3F}" type="pres">
      <dgm:prSet presAssocID="{E2395614-9227-4F6D-B2B3-4E276D3FB1D6}" presName="compNode" presStyleCnt="0"/>
      <dgm:spPr/>
    </dgm:pt>
    <dgm:pt modelId="{F85CA770-0F18-459B-9F09-FCC5E3863C0E}" type="pres">
      <dgm:prSet presAssocID="{E2395614-9227-4F6D-B2B3-4E276D3FB1D6}" presName="dummyConnPt" presStyleCnt="0"/>
      <dgm:spPr/>
    </dgm:pt>
    <dgm:pt modelId="{2A3ABD87-54C5-4632-8DE4-098211D290A1}" type="pres">
      <dgm:prSet presAssocID="{E2395614-9227-4F6D-B2B3-4E276D3FB1D6}" presName="node" presStyleLbl="node1" presStyleIdx="5" presStyleCnt="6">
        <dgm:presLayoutVars>
          <dgm:bulletEnabled val="1"/>
        </dgm:presLayoutVars>
      </dgm:prSet>
      <dgm:spPr/>
    </dgm:pt>
  </dgm:ptLst>
  <dgm:cxnLst>
    <dgm:cxn modelId="{76FACC13-3577-45BD-A3C2-CB9847F9917E}" type="presOf" srcId="{FD3E18CD-FF02-485A-BAD8-BC63FEFD5783}" destId="{540DF7E4-A75F-4F3B-8103-314D17B42545}" srcOrd="0" destOrd="0" presId="urn:microsoft.com/office/officeart/2005/8/layout/bProcess4"/>
    <dgm:cxn modelId="{27C3FD24-BE99-44CD-9479-619290DDB59A}" srcId="{857C43FD-5C05-4223-A266-78EA4A0E9762}" destId="{5B99203A-FE39-44CC-93EB-24A7F93539EC}" srcOrd="4" destOrd="0" parTransId="{F87029A9-EEB3-4487-A93A-32964E12F40D}" sibTransId="{4CC0C08B-E2F1-4FB4-B9BC-4E25363D487C}"/>
    <dgm:cxn modelId="{5D469729-8D1A-48BF-BD07-8E3832B2E523}" srcId="{857C43FD-5C05-4223-A266-78EA4A0E9762}" destId="{E2395614-9227-4F6D-B2B3-4E276D3FB1D6}" srcOrd="5" destOrd="0" parTransId="{47237930-BB54-48BA-8D3F-21F0D3A291A5}" sibTransId="{EE942889-3AC0-487D-A63C-0D249842786F}"/>
    <dgm:cxn modelId="{9E244636-57AB-4E81-B555-0A3795D69EC9}" srcId="{857C43FD-5C05-4223-A266-78EA4A0E9762}" destId="{BBB04E7A-B1D7-4989-9ED9-D16F142F5CDB}" srcOrd="1" destOrd="0" parTransId="{10C893ED-534B-4280-AC97-8F00C2883264}" sibTransId="{0458C16F-44CF-4A9C-A157-F91496BCCEB5}"/>
    <dgm:cxn modelId="{A335624C-7F2D-45F5-965C-C6EBD9A1284C}" type="presOf" srcId="{4CC0C08B-E2F1-4FB4-B9BC-4E25363D487C}" destId="{C4E29B74-FABF-4CAD-99E1-C82D4A2CFFDB}" srcOrd="0" destOrd="0" presId="urn:microsoft.com/office/officeart/2005/8/layout/bProcess4"/>
    <dgm:cxn modelId="{1560F351-01E7-4D3C-8F2E-652F308EFCD6}" type="presOf" srcId="{B6ED6138-0944-4BEF-97DA-0AAFB77A5A76}" destId="{4410ACF2-850A-4B5A-BC39-746682D0030C}" srcOrd="0" destOrd="0" presId="urn:microsoft.com/office/officeart/2005/8/layout/bProcess4"/>
    <dgm:cxn modelId="{130D0C7A-F0D4-4930-8878-8EDD783E2FFD}" type="presOf" srcId="{BBB04E7A-B1D7-4989-9ED9-D16F142F5CDB}" destId="{88CEEF2F-2144-4B72-8FA2-73DF95997303}" srcOrd="0" destOrd="0" presId="urn:microsoft.com/office/officeart/2005/8/layout/bProcess4"/>
    <dgm:cxn modelId="{3F55747D-4870-4D21-9DAA-2527E41376BB}" type="presOf" srcId="{DB6784AF-20BC-4C55-A749-391DD5A656D4}" destId="{F1CD168A-0DF9-4E76-BE11-3986392FE6CD}" srcOrd="0" destOrd="0" presId="urn:microsoft.com/office/officeart/2005/8/layout/bProcess4"/>
    <dgm:cxn modelId="{4A7CB687-687D-4F82-BD1E-DF3C53B45DAF}" type="presOf" srcId="{5B99203A-FE39-44CC-93EB-24A7F93539EC}" destId="{801155C5-03D4-4741-B33F-365FDD8EAF0A}" srcOrd="0" destOrd="0" presId="urn:microsoft.com/office/officeart/2005/8/layout/bProcess4"/>
    <dgm:cxn modelId="{BA683BA4-BBC5-40CE-8F7A-587836BB2E35}" type="presOf" srcId="{B2B7A33E-75AE-4641-995B-BD37DCD20758}" destId="{35ABE20E-BBD3-4298-A584-6FB5C67FADED}" srcOrd="0" destOrd="0" presId="urn:microsoft.com/office/officeart/2005/8/layout/bProcess4"/>
    <dgm:cxn modelId="{A786A7A4-A93D-4D7A-8897-A24331EA58DF}" type="presOf" srcId="{E2395614-9227-4F6D-B2B3-4E276D3FB1D6}" destId="{2A3ABD87-54C5-4632-8DE4-098211D290A1}" srcOrd="0" destOrd="0" presId="urn:microsoft.com/office/officeart/2005/8/layout/bProcess4"/>
    <dgm:cxn modelId="{DAD909A6-C6CB-4334-90DD-EC85268B9D8E}" srcId="{857C43FD-5C05-4223-A266-78EA4A0E9762}" destId="{B2B7A33E-75AE-4641-995B-BD37DCD20758}" srcOrd="0" destOrd="0" parTransId="{78868B49-B278-4682-9047-779B19914F63}" sibTransId="{DB6784AF-20BC-4C55-A749-391DD5A656D4}"/>
    <dgm:cxn modelId="{D91E60BA-800A-457C-90FA-A37984E17FCE}" type="presOf" srcId="{0458C16F-44CF-4A9C-A157-F91496BCCEB5}" destId="{CA288713-A11A-4B76-8B22-55985BF5ABDD}" srcOrd="0" destOrd="0" presId="urn:microsoft.com/office/officeart/2005/8/layout/bProcess4"/>
    <dgm:cxn modelId="{9180ABC6-B256-4C6A-A4FB-AE6AD9E7DBB2}" srcId="{857C43FD-5C05-4223-A266-78EA4A0E9762}" destId="{FD3E18CD-FF02-485A-BAD8-BC63FEFD5783}" srcOrd="3" destOrd="0" parTransId="{B81C420F-6388-4DB2-90CF-86224D211014}" sibTransId="{B6ED6138-0944-4BEF-97DA-0AAFB77A5A76}"/>
    <dgm:cxn modelId="{2B8E13C7-0B4D-4748-B7E3-596633F23F2C}" type="presOf" srcId="{B4723936-D020-45EC-AD10-3A6AE379FDF3}" destId="{7EB7953F-4560-4721-A6DF-9BCC68810340}" srcOrd="0" destOrd="0" presId="urn:microsoft.com/office/officeart/2005/8/layout/bProcess4"/>
    <dgm:cxn modelId="{714443D2-A99D-481B-8DE0-E054A8224BF6}" srcId="{857C43FD-5C05-4223-A266-78EA4A0E9762}" destId="{94794449-2505-41ED-AF76-C25A176BDA15}" srcOrd="2" destOrd="0" parTransId="{33E47F49-8B6E-4E80-B9F9-AB3CFFAFE973}" sibTransId="{B4723936-D020-45EC-AD10-3A6AE379FDF3}"/>
    <dgm:cxn modelId="{443967F6-4F65-46E5-BC57-09210A4C97E5}" type="presOf" srcId="{94794449-2505-41ED-AF76-C25A176BDA15}" destId="{8666D5FD-0B7F-46BF-93E4-BA08543C5A9B}" srcOrd="0" destOrd="0" presId="urn:microsoft.com/office/officeart/2005/8/layout/bProcess4"/>
    <dgm:cxn modelId="{EB6E0FFD-BB77-48FE-B78F-CF31ACEF8D28}" type="presOf" srcId="{857C43FD-5C05-4223-A266-78EA4A0E9762}" destId="{3FB18411-D180-4AAB-A221-3A169CBBA040}" srcOrd="0" destOrd="0" presId="urn:microsoft.com/office/officeart/2005/8/layout/bProcess4"/>
    <dgm:cxn modelId="{C3BD0EBB-CFEE-42F1-9EF7-1356A45A05D9}" type="presParOf" srcId="{3FB18411-D180-4AAB-A221-3A169CBBA040}" destId="{A3E1AA9B-4D5E-442D-A3B1-30831DA8F8C0}" srcOrd="0" destOrd="0" presId="urn:microsoft.com/office/officeart/2005/8/layout/bProcess4"/>
    <dgm:cxn modelId="{722F2A2C-A781-4963-BC81-EAD82254C864}" type="presParOf" srcId="{A3E1AA9B-4D5E-442D-A3B1-30831DA8F8C0}" destId="{72E512B8-5A8E-401A-9C4A-A9C9DF6EE8CF}" srcOrd="0" destOrd="0" presId="urn:microsoft.com/office/officeart/2005/8/layout/bProcess4"/>
    <dgm:cxn modelId="{A65E6F1B-613F-42AD-AFD0-F239008855AC}" type="presParOf" srcId="{A3E1AA9B-4D5E-442D-A3B1-30831DA8F8C0}" destId="{35ABE20E-BBD3-4298-A584-6FB5C67FADED}" srcOrd="1" destOrd="0" presId="urn:microsoft.com/office/officeart/2005/8/layout/bProcess4"/>
    <dgm:cxn modelId="{1F97BD6C-F2DC-476A-8DFA-0E68D50E2324}" type="presParOf" srcId="{3FB18411-D180-4AAB-A221-3A169CBBA040}" destId="{F1CD168A-0DF9-4E76-BE11-3986392FE6CD}" srcOrd="1" destOrd="0" presId="urn:microsoft.com/office/officeart/2005/8/layout/bProcess4"/>
    <dgm:cxn modelId="{AB49EB83-305C-40F3-8146-335290DEC376}" type="presParOf" srcId="{3FB18411-D180-4AAB-A221-3A169CBBA040}" destId="{4899A23E-71F9-4363-8FD0-C5AA3D179B8A}" srcOrd="2" destOrd="0" presId="urn:microsoft.com/office/officeart/2005/8/layout/bProcess4"/>
    <dgm:cxn modelId="{82C1C0EB-56E2-4144-B8FB-8D080AF355FB}" type="presParOf" srcId="{4899A23E-71F9-4363-8FD0-C5AA3D179B8A}" destId="{C57DD014-ED91-46C5-9ADF-D6044EED5FAA}" srcOrd="0" destOrd="0" presId="urn:microsoft.com/office/officeart/2005/8/layout/bProcess4"/>
    <dgm:cxn modelId="{DC6868F6-8231-4EA5-91B9-EBE70E4959D2}" type="presParOf" srcId="{4899A23E-71F9-4363-8FD0-C5AA3D179B8A}" destId="{88CEEF2F-2144-4B72-8FA2-73DF95997303}" srcOrd="1" destOrd="0" presId="urn:microsoft.com/office/officeart/2005/8/layout/bProcess4"/>
    <dgm:cxn modelId="{BC5ACD93-E412-4822-ACF3-680CA6D66656}" type="presParOf" srcId="{3FB18411-D180-4AAB-A221-3A169CBBA040}" destId="{CA288713-A11A-4B76-8B22-55985BF5ABDD}" srcOrd="3" destOrd="0" presId="urn:microsoft.com/office/officeart/2005/8/layout/bProcess4"/>
    <dgm:cxn modelId="{04CFBAA9-29C6-4385-979A-42C0CD795E82}" type="presParOf" srcId="{3FB18411-D180-4AAB-A221-3A169CBBA040}" destId="{13075007-D987-4E0E-8C43-50E0993879DF}" srcOrd="4" destOrd="0" presId="urn:microsoft.com/office/officeart/2005/8/layout/bProcess4"/>
    <dgm:cxn modelId="{CAF8B19C-EA2B-40D9-AAAD-0F06E0E86310}" type="presParOf" srcId="{13075007-D987-4E0E-8C43-50E0993879DF}" destId="{164F91D5-235D-49CF-A501-97E074161675}" srcOrd="0" destOrd="0" presId="urn:microsoft.com/office/officeart/2005/8/layout/bProcess4"/>
    <dgm:cxn modelId="{4902DDE2-F5F1-411E-A327-5EE757BDFC3B}" type="presParOf" srcId="{13075007-D987-4E0E-8C43-50E0993879DF}" destId="{8666D5FD-0B7F-46BF-93E4-BA08543C5A9B}" srcOrd="1" destOrd="0" presId="urn:microsoft.com/office/officeart/2005/8/layout/bProcess4"/>
    <dgm:cxn modelId="{054153C1-0EE2-46CD-AF58-86A2D17ED170}" type="presParOf" srcId="{3FB18411-D180-4AAB-A221-3A169CBBA040}" destId="{7EB7953F-4560-4721-A6DF-9BCC68810340}" srcOrd="5" destOrd="0" presId="urn:microsoft.com/office/officeart/2005/8/layout/bProcess4"/>
    <dgm:cxn modelId="{6965F4B9-E2CC-4B77-A9AA-3630197D6C4F}" type="presParOf" srcId="{3FB18411-D180-4AAB-A221-3A169CBBA040}" destId="{18011D91-8F4D-48EB-8270-D2A21A45B44E}" srcOrd="6" destOrd="0" presId="urn:microsoft.com/office/officeart/2005/8/layout/bProcess4"/>
    <dgm:cxn modelId="{B43D1734-E939-46A9-947C-24A06826BC76}" type="presParOf" srcId="{18011D91-8F4D-48EB-8270-D2A21A45B44E}" destId="{006A4C8B-BC1D-4628-BFF4-EA09FBFFCEA4}" srcOrd="0" destOrd="0" presId="urn:microsoft.com/office/officeart/2005/8/layout/bProcess4"/>
    <dgm:cxn modelId="{FB2FB416-3577-4C94-BF77-2508EAE4DC15}" type="presParOf" srcId="{18011D91-8F4D-48EB-8270-D2A21A45B44E}" destId="{540DF7E4-A75F-4F3B-8103-314D17B42545}" srcOrd="1" destOrd="0" presId="urn:microsoft.com/office/officeart/2005/8/layout/bProcess4"/>
    <dgm:cxn modelId="{06FA6C8A-C36D-48B8-9FA9-E24EC4B87C12}" type="presParOf" srcId="{3FB18411-D180-4AAB-A221-3A169CBBA040}" destId="{4410ACF2-850A-4B5A-BC39-746682D0030C}" srcOrd="7" destOrd="0" presId="urn:microsoft.com/office/officeart/2005/8/layout/bProcess4"/>
    <dgm:cxn modelId="{48C17A95-F576-49D7-99B1-246A323C7D11}" type="presParOf" srcId="{3FB18411-D180-4AAB-A221-3A169CBBA040}" destId="{25FC914E-E801-49DA-9CF3-4755F9CB4EBB}" srcOrd="8" destOrd="0" presId="urn:microsoft.com/office/officeart/2005/8/layout/bProcess4"/>
    <dgm:cxn modelId="{9EF2C99F-B7E2-4BB5-B4D3-397BDC569530}" type="presParOf" srcId="{25FC914E-E801-49DA-9CF3-4755F9CB4EBB}" destId="{EB53FBA7-348D-402F-BC1A-256F4F7C42B3}" srcOrd="0" destOrd="0" presId="urn:microsoft.com/office/officeart/2005/8/layout/bProcess4"/>
    <dgm:cxn modelId="{5F79FA9A-7600-453F-91A6-DEA468B0A732}" type="presParOf" srcId="{25FC914E-E801-49DA-9CF3-4755F9CB4EBB}" destId="{801155C5-03D4-4741-B33F-365FDD8EAF0A}" srcOrd="1" destOrd="0" presId="urn:microsoft.com/office/officeart/2005/8/layout/bProcess4"/>
    <dgm:cxn modelId="{007F8FFB-ED99-4A4A-89FA-0AC3822ACF22}" type="presParOf" srcId="{3FB18411-D180-4AAB-A221-3A169CBBA040}" destId="{C4E29B74-FABF-4CAD-99E1-C82D4A2CFFDB}" srcOrd="9" destOrd="0" presId="urn:microsoft.com/office/officeart/2005/8/layout/bProcess4"/>
    <dgm:cxn modelId="{9236F0D2-7BA1-457C-841D-6A5956D79428}" type="presParOf" srcId="{3FB18411-D180-4AAB-A221-3A169CBBA040}" destId="{76DFCBD8-9B2C-4048-8BD2-E03DF1F57D3F}" srcOrd="10" destOrd="0" presId="urn:microsoft.com/office/officeart/2005/8/layout/bProcess4"/>
    <dgm:cxn modelId="{6218718B-E42E-4F03-BF14-3F026EE5D40D}" type="presParOf" srcId="{76DFCBD8-9B2C-4048-8BD2-E03DF1F57D3F}" destId="{F85CA770-0F18-459B-9F09-FCC5E3863C0E}" srcOrd="0" destOrd="0" presId="urn:microsoft.com/office/officeart/2005/8/layout/bProcess4"/>
    <dgm:cxn modelId="{C9201850-B6C6-4791-B795-CCB2D071609D}" type="presParOf" srcId="{76DFCBD8-9B2C-4048-8BD2-E03DF1F57D3F}" destId="{2A3ABD87-54C5-4632-8DE4-098211D290A1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133B8F-E544-4AF3-A6B3-30AD3522229E}">
      <dsp:nvSpPr>
        <dsp:cNvPr id="0" name=""/>
        <dsp:cNvSpPr/>
      </dsp:nvSpPr>
      <dsp:spPr>
        <a:xfrm>
          <a:off x="2227004" y="2371583"/>
          <a:ext cx="591188" cy="11265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5594" y="0"/>
              </a:lnTo>
              <a:lnTo>
                <a:pt x="295594" y="1126501"/>
              </a:lnTo>
              <a:lnTo>
                <a:pt x="591188" y="1126501"/>
              </a:lnTo>
            </a:path>
          </a:pathLst>
        </a:custGeom>
        <a:noFill/>
        <a:ln w="15875" cap="flat" cmpd="sng" algn="ctr">
          <a:solidFill>
            <a:schemeClr val="accent3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500" kern="1200"/>
        </a:p>
      </dsp:txBody>
      <dsp:txXfrm>
        <a:off x="2490793" y="2903028"/>
        <a:ext cx="63610" cy="63610"/>
      </dsp:txXfrm>
    </dsp:sp>
    <dsp:sp modelId="{9E43FDAA-B27D-47EB-B762-A77474C8DE26}">
      <dsp:nvSpPr>
        <dsp:cNvPr id="0" name=""/>
        <dsp:cNvSpPr/>
      </dsp:nvSpPr>
      <dsp:spPr>
        <a:xfrm>
          <a:off x="2227004" y="2325863"/>
          <a:ext cx="59118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91188" y="45720"/>
              </a:lnTo>
            </a:path>
          </a:pathLst>
        </a:custGeom>
        <a:noFill/>
        <a:ln w="15875" cap="flat" cmpd="sng" algn="ctr">
          <a:solidFill>
            <a:schemeClr val="accent3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500" kern="1200"/>
        </a:p>
      </dsp:txBody>
      <dsp:txXfrm>
        <a:off x="2507818" y="2356803"/>
        <a:ext cx="29559" cy="29559"/>
      </dsp:txXfrm>
    </dsp:sp>
    <dsp:sp modelId="{6B4311B2-DB96-4672-AC6C-E4676C4F511E}">
      <dsp:nvSpPr>
        <dsp:cNvPr id="0" name=""/>
        <dsp:cNvSpPr/>
      </dsp:nvSpPr>
      <dsp:spPr>
        <a:xfrm>
          <a:off x="2227004" y="1245081"/>
          <a:ext cx="591188" cy="1126501"/>
        </a:xfrm>
        <a:custGeom>
          <a:avLst/>
          <a:gdLst/>
          <a:ahLst/>
          <a:cxnLst/>
          <a:rect l="0" t="0" r="0" b="0"/>
          <a:pathLst>
            <a:path>
              <a:moveTo>
                <a:pt x="0" y="1126501"/>
              </a:moveTo>
              <a:lnTo>
                <a:pt x="295594" y="1126501"/>
              </a:lnTo>
              <a:lnTo>
                <a:pt x="295594" y="0"/>
              </a:lnTo>
              <a:lnTo>
                <a:pt x="591188" y="0"/>
              </a:lnTo>
            </a:path>
          </a:pathLst>
        </a:custGeom>
        <a:noFill/>
        <a:ln w="15875" cap="flat" cmpd="sng" algn="ctr">
          <a:solidFill>
            <a:schemeClr val="accent3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500" kern="1200"/>
        </a:p>
      </dsp:txBody>
      <dsp:txXfrm>
        <a:off x="2490793" y="1776526"/>
        <a:ext cx="63610" cy="63610"/>
      </dsp:txXfrm>
    </dsp:sp>
    <dsp:sp modelId="{EBCDD312-3D34-41D5-85A7-048E7DF39E79}">
      <dsp:nvSpPr>
        <dsp:cNvPr id="0" name=""/>
        <dsp:cNvSpPr/>
      </dsp:nvSpPr>
      <dsp:spPr>
        <a:xfrm rot="16200000">
          <a:off x="-595179" y="1920982"/>
          <a:ext cx="4743166" cy="901201"/>
        </a:xfrm>
        <a:prstGeom prst="rect">
          <a:avLst/>
        </a:prstGeom>
        <a:solidFill>
          <a:schemeClr val="accent3">
            <a:shade val="6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200" kern="1200" dirty="0"/>
            <a:t>Types</a:t>
          </a:r>
          <a:endParaRPr lang="en-IN" sz="6200" kern="1200" dirty="0"/>
        </a:p>
      </dsp:txBody>
      <dsp:txXfrm>
        <a:off x="-595179" y="1920982"/>
        <a:ext cx="4743166" cy="901201"/>
      </dsp:txXfrm>
    </dsp:sp>
    <dsp:sp modelId="{0FC826E2-BAD1-49D8-8A0C-B3AF72071B5C}">
      <dsp:nvSpPr>
        <dsp:cNvPr id="0" name=""/>
        <dsp:cNvSpPr/>
      </dsp:nvSpPr>
      <dsp:spPr>
        <a:xfrm>
          <a:off x="2818192" y="794480"/>
          <a:ext cx="3905921" cy="901201"/>
        </a:xfrm>
        <a:prstGeom prst="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/>
            <a:t>Group Tutorial</a:t>
          </a:r>
          <a:endParaRPr lang="en-IN" sz="4300" kern="1200" dirty="0"/>
        </a:p>
      </dsp:txBody>
      <dsp:txXfrm>
        <a:off x="2818192" y="794480"/>
        <a:ext cx="3905921" cy="901201"/>
      </dsp:txXfrm>
    </dsp:sp>
    <dsp:sp modelId="{CFB71159-C73D-4487-93EC-243D47FAF304}">
      <dsp:nvSpPr>
        <dsp:cNvPr id="0" name=""/>
        <dsp:cNvSpPr/>
      </dsp:nvSpPr>
      <dsp:spPr>
        <a:xfrm>
          <a:off x="2818192" y="1920982"/>
          <a:ext cx="5103698" cy="901201"/>
        </a:xfrm>
        <a:prstGeom prst="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/>
            <a:t>Supervised Tutorial</a:t>
          </a:r>
          <a:endParaRPr lang="en-IN" sz="4300" kern="1200" dirty="0"/>
        </a:p>
      </dsp:txBody>
      <dsp:txXfrm>
        <a:off x="2818192" y="1920982"/>
        <a:ext cx="5103698" cy="901201"/>
      </dsp:txXfrm>
    </dsp:sp>
    <dsp:sp modelId="{7017B778-E0A1-401B-A02F-2E15C4BB027D}">
      <dsp:nvSpPr>
        <dsp:cNvPr id="0" name=""/>
        <dsp:cNvSpPr/>
      </dsp:nvSpPr>
      <dsp:spPr>
        <a:xfrm>
          <a:off x="2818192" y="3047484"/>
          <a:ext cx="4130513" cy="901201"/>
        </a:xfrm>
        <a:prstGeom prst="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 dirty="0"/>
            <a:t>Practical Tutorial</a:t>
          </a:r>
          <a:endParaRPr lang="en-IN" sz="4200" kern="1200" dirty="0"/>
        </a:p>
      </dsp:txBody>
      <dsp:txXfrm>
        <a:off x="2818192" y="3047484"/>
        <a:ext cx="4130513" cy="9012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CD168A-0DF9-4E76-BE11-3986392FE6CD}">
      <dsp:nvSpPr>
        <dsp:cNvPr id="0" name=""/>
        <dsp:cNvSpPr/>
      </dsp:nvSpPr>
      <dsp:spPr>
        <a:xfrm rot="5400000">
          <a:off x="1749349" y="1057736"/>
          <a:ext cx="1651234" cy="199163"/>
        </a:xfrm>
        <a:prstGeom prst="rect">
          <a:avLst/>
        </a:prstGeom>
        <a:solidFill>
          <a:schemeClr val="accent3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ABE20E-BBD3-4298-A584-6FB5C67FADED}">
      <dsp:nvSpPr>
        <dsp:cNvPr id="0" name=""/>
        <dsp:cNvSpPr/>
      </dsp:nvSpPr>
      <dsp:spPr>
        <a:xfrm>
          <a:off x="2128148" y="2362"/>
          <a:ext cx="2212931" cy="1327759"/>
        </a:xfrm>
        <a:prstGeom prst="roundRect">
          <a:avLst>
            <a:gd name="adj" fmla="val 10000"/>
          </a:avLst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Planning</a:t>
          </a:r>
          <a:endParaRPr lang="en-IN" sz="2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67037" y="41251"/>
        <a:ext cx="2135153" cy="1249981"/>
      </dsp:txXfrm>
    </dsp:sp>
    <dsp:sp modelId="{CA288713-A11A-4B76-8B22-55985BF5ABDD}">
      <dsp:nvSpPr>
        <dsp:cNvPr id="0" name=""/>
        <dsp:cNvSpPr/>
      </dsp:nvSpPr>
      <dsp:spPr>
        <a:xfrm rot="5400000">
          <a:off x="1749349" y="2717435"/>
          <a:ext cx="1651234" cy="199163"/>
        </a:xfrm>
        <a:prstGeom prst="rect">
          <a:avLst/>
        </a:prstGeom>
        <a:solidFill>
          <a:schemeClr val="accent3">
            <a:shade val="90000"/>
            <a:hueOff val="-111164"/>
            <a:satOff val="2439"/>
            <a:lumOff val="871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CEEF2F-2144-4B72-8FA2-73DF95997303}">
      <dsp:nvSpPr>
        <dsp:cNvPr id="0" name=""/>
        <dsp:cNvSpPr/>
      </dsp:nvSpPr>
      <dsp:spPr>
        <a:xfrm>
          <a:off x="2128148" y="1662060"/>
          <a:ext cx="2212931" cy="1327759"/>
        </a:xfrm>
        <a:prstGeom prst="roundRect">
          <a:avLst>
            <a:gd name="adj" fmla="val 10000"/>
          </a:avLst>
        </a:prstGeom>
        <a:solidFill>
          <a:schemeClr val="accent3">
            <a:shade val="50000"/>
            <a:hueOff val="-86820"/>
            <a:satOff val="12968"/>
            <a:lumOff val="1197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Communication</a:t>
          </a:r>
          <a:endParaRPr lang="en-IN" sz="2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67037" y="1700949"/>
        <a:ext cx="2135153" cy="1249981"/>
      </dsp:txXfrm>
    </dsp:sp>
    <dsp:sp modelId="{7EB7953F-4560-4721-A6DF-9BCC68810340}">
      <dsp:nvSpPr>
        <dsp:cNvPr id="0" name=""/>
        <dsp:cNvSpPr/>
      </dsp:nvSpPr>
      <dsp:spPr>
        <a:xfrm>
          <a:off x="2579198" y="3547284"/>
          <a:ext cx="2934735" cy="199163"/>
        </a:xfrm>
        <a:prstGeom prst="rect">
          <a:avLst/>
        </a:prstGeom>
        <a:solidFill>
          <a:schemeClr val="accent3">
            <a:shade val="90000"/>
            <a:hueOff val="-222328"/>
            <a:satOff val="4878"/>
            <a:lumOff val="1742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66D5FD-0B7F-46BF-93E4-BA08543C5A9B}">
      <dsp:nvSpPr>
        <dsp:cNvPr id="0" name=""/>
        <dsp:cNvSpPr/>
      </dsp:nvSpPr>
      <dsp:spPr>
        <a:xfrm>
          <a:off x="2128148" y="3321759"/>
          <a:ext cx="2212931" cy="1327759"/>
        </a:xfrm>
        <a:prstGeom prst="roundRect">
          <a:avLst>
            <a:gd name="adj" fmla="val 10000"/>
          </a:avLst>
        </a:prstGeom>
        <a:solidFill>
          <a:schemeClr val="accent3">
            <a:shade val="50000"/>
            <a:hueOff val="-173640"/>
            <a:satOff val="25936"/>
            <a:lumOff val="2395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Delivery</a:t>
          </a:r>
          <a:endParaRPr lang="en-IN" sz="2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67037" y="3360648"/>
        <a:ext cx="2135153" cy="1249981"/>
      </dsp:txXfrm>
    </dsp:sp>
    <dsp:sp modelId="{4410ACF2-850A-4B5A-BC39-746682D0030C}">
      <dsp:nvSpPr>
        <dsp:cNvPr id="0" name=""/>
        <dsp:cNvSpPr/>
      </dsp:nvSpPr>
      <dsp:spPr>
        <a:xfrm rot="16200000">
          <a:off x="4692548" y="2717435"/>
          <a:ext cx="1651234" cy="199163"/>
        </a:xfrm>
        <a:prstGeom prst="rect">
          <a:avLst/>
        </a:prstGeom>
        <a:solidFill>
          <a:schemeClr val="accent3">
            <a:shade val="90000"/>
            <a:hueOff val="-222328"/>
            <a:satOff val="4878"/>
            <a:lumOff val="1742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0DF7E4-A75F-4F3B-8103-314D17B42545}">
      <dsp:nvSpPr>
        <dsp:cNvPr id="0" name=""/>
        <dsp:cNvSpPr/>
      </dsp:nvSpPr>
      <dsp:spPr>
        <a:xfrm>
          <a:off x="5071347" y="3321759"/>
          <a:ext cx="2212931" cy="1327759"/>
        </a:xfrm>
        <a:prstGeom prst="roundRect">
          <a:avLst>
            <a:gd name="adj" fmla="val 10000"/>
          </a:avLst>
        </a:prstGeom>
        <a:solidFill>
          <a:schemeClr val="accent3">
            <a:shade val="50000"/>
            <a:hueOff val="-260460"/>
            <a:satOff val="38904"/>
            <a:lumOff val="3592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Motivation</a:t>
          </a:r>
          <a:endParaRPr lang="en-IN" sz="2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10236" y="3360648"/>
        <a:ext cx="2135153" cy="1249981"/>
      </dsp:txXfrm>
    </dsp:sp>
    <dsp:sp modelId="{C4E29B74-FABF-4CAD-99E1-C82D4A2CFFDB}">
      <dsp:nvSpPr>
        <dsp:cNvPr id="0" name=""/>
        <dsp:cNvSpPr/>
      </dsp:nvSpPr>
      <dsp:spPr>
        <a:xfrm rot="16200000">
          <a:off x="4692548" y="1057736"/>
          <a:ext cx="1651234" cy="199163"/>
        </a:xfrm>
        <a:prstGeom prst="rect">
          <a:avLst/>
        </a:prstGeom>
        <a:solidFill>
          <a:schemeClr val="accent3">
            <a:shade val="90000"/>
            <a:hueOff val="-111164"/>
            <a:satOff val="2439"/>
            <a:lumOff val="871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1155C5-03D4-4741-B33F-365FDD8EAF0A}">
      <dsp:nvSpPr>
        <dsp:cNvPr id="0" name=""/>
        <dsp:cNvSpPr/>
      </dsp:nvSpPr>
      <dsp:spPr>
        <a:xfrm>
          <a:off x="5071347" y="1662060"/>
          <a:ext cx="2212931" cy="1327759"/>
        </a:xfrm>
        <a:prstGeom prst="roundRect">
          <a:avLst>
            <a:gd name="adj" fmla="val 10000"/>
          </a:avLst>
        </a:prstGeom>
        <a:solidFill>
          <a:schemeClr val="accent3">
            <a:shade val="50000"/>
            <a:hueOff val="-173640"/>
            <a:satOff val="25936"/>
            <a:lumOff val="2395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Activities</a:t>
          </a:r>
          <a:endParaRPr lang="en-IN" sz="2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10236" y="1700949"/>
        <a:ext cx="2135153" cy="1249981"/>
      </dsp:txXfrm>
    </dsp:sp>
    <dsp:sp modelId="{2A3ABD87-54C5-4632-8DE4-098211D290A1}">
      <dsp:nvSpPr>
        <dsp:cNvPr id="0" name=""/>
        <dsp:cNvSpPr/>
      </dsp:nvSpPr>
      <dsp:spPr>
        <a:xfrm>
          <a:off x="5071347" y="2362"/>
          <a:ext cx="2212931" cy="1327759"/>
        </a:xfrm>
        <a:prstGeom prst="roundRect">
          <a:avLst>
            <a:gd name="adj" fmla="val 10000"/>
          </a:avLst>
        </a:prstGeom>
        <a:solidFill>
          <a:schemeClr val="accent3">
            <a:shade val="50000"/>
            <a:hueOff val="-86820"/>
            <a:satOff val="12968"/>
            <a:lumOff val="1197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Questions</a:t>
          </a:r>
          <a:endParaRPr lang="en-IN" sz="2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10236" y="41251"/>
        <a:ext cx="2135153" cy="12499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902F0-E6B5-4408-B93D-D4283CE1297C}" type="datetimeFigureOut">
              <a:rPr lang="en-IN" smtClean="0"/>
              <a:t>01-10-2024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EB68414A-86C3-43E5-B244-45D066C562F8}" type="slidenum">
              <a:rPr lang="en-IN" smtClean="0"/>
              <a:t>‹#›</a:t>
            </a:fld>
            <a:endParaRPr lang="en-IN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8262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902F0-E6B5-4408-B93D-D4283CE1297C}" type="datetimeFigureOut">
              <a:rPr lang="en-IN" smtClean="0"/>
              <a:t>01-10-2024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8414A-86C3-43E5-B244-45D066C562F8}" type="slidenum">
              <a:rPr lang="en-IN" smtClean="0"/>
              <a:t>‹#›</a:t>
            </a:fld>
            <a:endParaRPr lang="en-IN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608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902F0-E6B5-4408-B93D-D4283CE1297C}" type="datetimeFigureOut">
              <a:rPr lang="en-IN" smtClean="0"/>
              <a:t>01-10-2024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8414A-86C3-43E5-B244-45D066C562F8}" type="slidenum">
              <a:rPr lang="en-IN" smtClean="0"/>
              <a:t>‹#›</a:t>
            </a:fld>
            <a:endParaRPr lang="en-IN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8982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902F0-E6B5-4408-B93D-D4283CE1297C}" type="datetimeFigureOut">
              <a:rPr lang="en-IN" smtClean="0"/>
              <a:t>01-10-2024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8414A-86C3-43E5-B244-45D066C562F8}" type="slidenum">
              <a:rPr lang="en-IN" smtClean="0"/>
              <a:t>‹#›</a:t>
            </a:fld>
            <a:endParaRPr lang="en-IN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2335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902F0-E6B5-4408-B93D-D4283CE1297C}" type="datetimeFigureOut">
              <a:rPr lang="en-IN" smtClean="0"/>
              <a:t>01-10-2024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8414A-86C3-43E5-B244-45D066C562F8}" type="slidenum">
              <a:rPr lang="en-IN" smtClean="0"/>
              <a:t>‹#›</a:t>
            </a:fld>
            <a:endParaRPr lang="en-IN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8028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902F0-E6B5-4408-B93D-D4283CE1297C}" type="datetimeFigureOut">
              <a:rPr lang="en-IN" smtClean="0"/>
              <a:t>01-10-2024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8414A-86C3-43E5-B244-45D066C562F8}" type="slidenum">
              <a:rPr lang="en-IN" smtClean="0"/>
              <a:t>‹#›</a:t>
            </a:fld>
            <a:endParaRPr lang="en-IN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3926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902F0-E6B5-4408-B93D-D4283CE1297C}" type="datetimeFigureOut">
              <a:rPr lang="en-IN" smtClean="0"/>
              <a:t>01-10-2024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8414A-86C3-43E5-B244-45D066C562F8}" type="slidenum">
              <a:rPr lang="en-IN" smtClean="0"/>
              <a:t>‹#›</a:t>
            </a:fld>
            <a:endParaRPr lang="en-IN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3752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902F0-E6B5-4408-B93D-D4283CE1297C}" type="datetimeFigureOut">
              <a:rPr lang="en-IN" smtClean="0"/>
              <a:t>01-10-2024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8414A-86C3-43E5-B244-45D066C562F8}" type="slidenum">
              <a:rPr lang="en-IN" smtClean="0"/>
              <a:t>‹#›</a:t>
            </a:fld>
            <a:endParaRPr lang="en-IN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2881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902F0-E6B5-4408-B93D-D4283CE1297C}" type="datetimeFigureOut">
              <a:rPr lang="en-IN" smtClean="0"/>
              <a:t>01-10-2024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8414A-86C3-43E5-B244-45D066C562F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23239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902F0-E6B5-4408-B93D-D4283CE1297C}" type="datetimeFigureOut">
              <a:rPr lang="en-IN" smtClean="0"/>
              <a:t>01-10-2024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8414A-86C3-43E5-B244-45D066C562F8}" type="slidenum">
              <a:rPr lang="en-IN" smtClean="0"/>
              <a:t>‹#›</a:t>
            </a:fld>
            <a:endParaRPr lang="en-IN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4276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E03902F0-E6B5-4408-B93D-D4283CE1297C}" type="datetimeFigureOut">
              <a:rPr lang="en-IN" smtClean="0"/>
              <a:t>01-10-2024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8414A-86C3-43E5-B244-45D066C562F8}" type="slidenum">
              <a:rPr lang="en-IN" smtClean="0"/>
              <a:t>‹#›</a:t>
            </a:fld>
            <a:endParaRPr lang="en-IN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1467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jp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902F0-E6B5-4408-B93D-D4283CE1297C}" type="datetimeFigureOut">
              <a:rPr lang="en-IN" smtClean="0"/>
              <a:t>01-10-2024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EB68414A-86C3-43E5-B244-45D066C562F8}" type="slidenum">
              <a:rPr lang="en-IN" smtClean="0"/>
              <a:t>‹#›</a:t>
            </a:fld>
            <a:endParaRPr lang="en-IN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4202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 /><Relationship Id="rId2" Type="http://schemas.openxmlformats.org/officeDocument/2006/relationships/diagramData" Target="../diagrams/data1.xml" /><Relationship Id="rId1" Type="http://schemas.openxmlformats.org/officeDocument/2006/relationships/slideLayout" Target="../slideLayouts/slideLayout7.xml" /><Relationship Id="rId6" Type="http://schemas.microsoft.com/office/2007/relationships/diagramDrawing" Target="../diagrams/drawing1.xml" /><Relationship Id="rId5" Type="http://schemas.openxmlformats.org/officeDocument/2006/relationships/diagramColors" Target="../diagrams/colors1.xml" /><Relationship Id="rId4" Type="http://schemas.openxmlformats.org/officeDocument/2006/relationships/diagramQuickStyle" Target="../diagrams/quickStyle1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 /><Relationship Id="rId2" Type="http://schemas.openxmlformats.org/officeDocument/2006/relationships/diagramData" Target="../diagrams/data2.xml" /><Relationship Id="rId1" Type="http://schemas.openxmlformats.org/officeDocument/2006/relationships/slideLayout" Target="../slideLayouts/slideLayout7.xml" /><Relationship Id="rId6" Type="http://schemas.microsoft.com/office/2007/relationships/diagramDrawing" Target="../diagrams/drawing2.xml" /><Relationship Id="rId5" Type="http://schemas.openxmlformats.org/officeDocument/2006/relationships/diagramColors" Target="../diagrams/colors2.xml" /><Relationship Id="rId4" Type="http://schemas.openxmlformats.org/officeDocument/2006/relationships/diagramQuickStyle" Target="../diagrams/quickStyle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A124F-263A-EA4B-E951-B0338B650A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49681"/>
            <a:ext cx="9144000" cy="2133599"/>
          </a:xfrm>
        </p:spPr>
        <p:txBody>
          <a:bodyPr>
            <a:normAutofit fontScale="90000"/>
          </a:bodyPr>
          <a:lstStyle/>
          <a:p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Autocratic Teaching Style: Tutorial Teaching Method</a:t>
            </a:r>
            <a:endParaRPr lang="en-IN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540227-60F1-62F0-6CC2-9331EA40C4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23245"/>
            <a:ext cx="9144000" cy="2203515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en-I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Presented by </a:t>
            </a:r>
          </a:p>
          <a:p>
            <a:pPr>
              <a:lnSpc>
                <a:spcPct val="100000"/>
              </a:lnSpc>
            </a:pPr>
            <a:r>
              <a:rPr lang="en-IN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Anuradha Roy</a:t>
            </a:r>
          </a:p>
          <a:p>
            <a:pPr>
              <a:lnSpc>
                <a:spcPct val="100000"/>
              </a:lnSpc>
            </a:pPr>
            <a:r>
              <a:rPr lang="en-IN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Assistant Professor</a:t>
            </a:r>
          </a:p>
          <a:p>
            <a:pPr>
              <a:lnSpc>
                <a:spcPct val="100000"/>
              </a:lnSpc>
            </a:pPr>
            <a:r>
              <a:rPr lang="en-IN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Nazir Ajmal Memorial College of Education, Hojai, Assam.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289009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CECFBBD-D796-125F-8280-3E106F9FCC80}"/>
              </a:ext>
            </a:extLst>
          </p:cNvPr>
          <p:cNvSpPr txBox="1"/>
          <p:nvPr/>
        </p:nvSpPr>
        <p:spPr>
          <a:xfrm>
            <a:off x="499621" y="575035"/>
            <a:ext cx="11217897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Disadvantages:</a:t>
            </a:r>
          </a:p>
          <a:p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Individually, motivation is not possible sometimes.</a:t>
            </a:r>
          </a:p>
          <a:p>
            <a:pPr marL="342900" indent="-342900" algn="just">
              <a:buAutoNum type="arabicPeriod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Density of presentation is sometimes high because of content that creates a monotonous environment.</a:t>
            </a:r>
          </a:p>
          <a:p>
            <a:pPr marL="342900" indent="-342900" algn="just">
              <a:buAutoNum type="arabicPeriod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Sometimes it is not possible to ask questions to each participant or solve each participant's difficulties.</a:t>
            </a:r>
          </a:p>
          <a:p>
            <a:pPr marL="342900" indent="-342900" algn="just">
              <a:buAutoNum type="arabicPeriod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Frequently novices  longer to learn via tutorial than via classroom setting.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540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8AB8C1A-479A-8850-7C69-49700CD1A9B0}"/>
              </a:ext>
            </a:extLst>
          </p:cNvPr>
          <p:cNvSpPr txBox="1"/>
          <p:nvPr/>
        </p:nvSpPr>
        <p:spPr>
          <a:xfrm>
            <a:off x="3082565" y="2516956"/>
            <a:ext cx="556181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Thank You!</a:t>
            </a:r>
            <a:endParaRPr lang="en-IN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1444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2B4B99D-B7E3-3341-F9F1-22C9C9EDB193}"/>
              </a:ext>
            </a:extLst>
          </p:cNvPr>
          <p:cNvSpPr txBox="1"/>
          <p:nvPr/>
        </p:nvSpPr>
        <p:spPr>
          <a:xfrm>
            <a:off x="744718" y="659876"/>
            <a:ext cx="11076494" cy="5957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0845CFF-2E3D-A33E-F530-CDDBAA935E83}"/>
              </a:ext>
            </a:extLst>
          </p:cNvPr>
          <p:cNvSpPr txBox="1"/>
          <p:nvPr/>
        </p:nvSpPr>
        <p:spPr>
          <a:xfrm>
            <a:off x="602605" y="450983"/>
            <a:ext cx="11218607" cy="54736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Definition: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Tutorial is a method of transferring knowledge and maybe used as a part of learning process. Under these method a class is divided into groups according to the capacities of the students should be covered and every child should get the chance to express himself or herself individually. Wikipedia defines a tutorial as a method of transferring knowledge and maybe used as a part of a learning process more interactive and specific then a book or lecture it tutorial seeks to teach by example and supply the information to complete a certain task.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564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0EBCF13-D087-AF68-2205-24930B385573}"/>
              </a:ext>
            </a:extLst>
          </p:cNvPr>
          <p:cNvSpPr txBox="1"/>
          <p:nvPr/>
        </p:nvSpPr>
        <p:spPr>
          <a:xfrm>
            <a:off x="491613" y="570271"/>
            <a:ext cx="11297264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Characteristics:</a:t>
            </a:r>
          </a:p>
          <a:p>
            <a:pPr algn="just"/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method is a time of remedial teaching and can be suited in teaching natural science and mathematics subject.</a:t>
            </a:r>
          </a:p>
          <a:p>
            <a:pPr marL="342900" indent="-342900" algn="just">
              <a:buAutoNum type="arabicPeriod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Tutorial teaching is also called remedial teaching.</a:t>
            </a:r>
          </a:p>
          <a:p>
            <a:pPr marL="342900" indent="-342900" algn="just">
              <a:buAutoNum type="arabicPeriod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Tutorial teaching is a method which is delivered after lecture.</a:t>
            </a:r>
          </a:p>
          <a:p>
            <a:pPr marL="342900" indent="-342900" algn="just">
              <a:buAutoNum type="arabicPeriod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aim of these method is to help the students to improve their cognitive and other academic abilities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482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290E204-F01D-B2A2-494D-9A508E8D5F50}"/>
              </a:ext>
            </a:extLst>
          </p:cNvPr>
          <p:cNvSpPr txBox="1"/>
          <p:nvPr/>
        </p:nvSpPr>
        <p:spPr>
          <a:xfrm>
            <a:off x="521110" y="462116"/>
            <a:ext cx="11316929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Objectives:</a:t>
            </a:r>
          </a:p>
          <a:p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 student's ability to think and act like a professional in their discipline.</a:t>
            </a:r>
          </a:p>
          <a:p>
            <a:pPr marL="342900" indent="-342900" algn="just">
              <a:buAutoNum type="arabicPeriod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 student's basic academic skills, like effecting communication both oral and writing, effective time management, critical self assessment.</a:t>
            </a:r>
          </a:p>
          <a:p>
            <a:pPr marL="342900" indent="-342900" algn="just">
              <a:buAutoNum type="arabicPeriod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Enable students to learn how to think for instance to synthesize disparate sources, to formulates and justify it.</a:t>
            </a:r>
          </a:p>
          <a:p>
            <a:pPr marL="342900" indent="-342900" algn="just">
              <a:buAutoNum type="arabicPeriod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anticipate criticism of their arguments and to respond to questions and challenges-- thinking on one's feet in the tutorial setting. </a:t>
            </a:r>
          </a:p>
        </p:txBody>
      </p:sp>
    </p:spTree>
    <p:extLst>
      <p:ext uri="{BB962C8B-B14F-4D97-AF65-F5344CB8AC3E}">
        <p14:creationId xmlns:p14="http://schemas.microsoft.com/office/powerpoint/2010/main" val="2019112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B65C19A-9E3B-00F9-2D9D-CC38BD7A2FCC}"/>
              </a:ext>
            </a:extLst>
          </p:cNvPr>
          <p:cNvSpPr txBox="1"/>
          <p:nvPr/>
        </p:nvSpPr>
        <p:spPr>
          <a:xfrm>
            <a:off x="452487" y="424206"/>
            <a:ext cx="11387579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Continue…</a:t>
            </a:r>
          </a:p>
          <a:p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+mj-lt"/>
              <a:buAutoNum type="arabicPeriod" startAt="5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Enable students to pursue their individual academic interest within the context of their subject.</a:t>
            </a:r>
          </a:p>
          <a:p>
            <a:pPr marL="457200" indent="-457200" algn="just">
              <a:buFont typeface="+mj-lt"/>
              <a:buAutoNum type="arabicPeriod" startAt="5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+mj-lt"/>
              <a:buAutoNum type="arabicPeriod" startAt="5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Help students to gain a deep understanding of the subject matter in their discipline.</a:t>
            </a:r>
          </a:p>
          <a:p>
            <a:pPr marL="457200" indent="-457200" algn="just">
              <a:buFont typeface="+mj-lt"/>
              <a:buAutoNum type="arabicPeriod" startAt="5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+mj-lt"/>
              <a:buAutoNum type="arabicPeriod" startAt="5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Help students to see the significance and implications of their knowledge so they can apply their learned contents.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551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530E38E-214E-3F43-495E-AD980BF54984}"/>
              </a:ext>
            </a:extLst>
          </p:cNvPr>
          <p:cNvSpPr txBox="1"/>
          <p:nvPr/>
        </p:nvSpPr>
        <p:spPr>
          <a:xfrm>
            <a:off x="348791" y="288779"/>
            <a:ext cx="1137815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Types of Tutorial: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Diagram 12">
            <a:extLst>
              <a:ext uri="{FF2B5EF4-FFF2-40B4-BE49-F238E27FC236}">
                <a16:creationId xmlns:a16="http://schemas.microsoft.com/office/drawing/2014/main" id="{B18BA69C-974D-825E-99AA-635170DCEA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12297720"/>
              </p:ext>
            </p:extLst>
          </p:nvPr>
        </p:nvGraphicFramePr>
        <p:xfrm>
          <a:off x="1414020" y="1150553"/>
          <a:ext cx="9247694" cy="47431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52813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914D6F8-DC3C-0D86-2D7F-45677CFE8CDF}"/>
              </a:ext>
            </a:extLst>
          </p:cNvPr>
          <p:cNvSpPr txBox="1"/>
          <p:nvPr/>
        </p:nvSpPr>
        <p:spPr>
          <a:xfrm>
            <a:off x="361047" y="228233"/>
            <a:ext cx="11142482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Strategies for effective tutorials: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D00E7101-DD96-351F-1583-6CD2E003C3C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38846763"/>
              </p:ext>
            </p:extLst>
          </p:nvPr>
        </p:nvGraphicFramePr>
        <p:xfrm>
          <a:off x="991412" y="1169799"/>
          <a:ext cx="9412428" cy="46518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30768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728D737-FC20-B550-C9C2-1F018A17AE93}"/>
              </a:ext>
            </a:extLst>
          </p:cNvPr>
          <p:cNvSpPr txBox="1"/>
          <p:nvPr/>
        </p:nvSpPr>
        <p:spPr>
          <a:xfrm>
            <a:off x="402210" y="89297"/>
            <a:ext cx="11387579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Advantages:</a:t>
            </a:r>
          </a:p>
          <a:p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Enables users to learn on demand and when they are motivated.</a:t>
            </a:r>
          </a:p>
          <a:p>
            <a:pPr marL="342900" indent="-342900" algn="just">
              <a:buAutoNum type="arabicPeriod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Tutorial can be done independent of time.</a:t>
            </a:r>
          </a:p>
          <a:p>
            <a:pPr marL="342900" indent="-342900" algn="just">
              <a:buAutoNum type="arabicPeriod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User is able to stop for breaks and to repeat sections as needed.</a:t>
            </a:r>
          </a:p>
          <a:p>
            <a:pPr marL="342900" indent="-342900" algn="just">
              <a:buAutoNum type="arabicPeriod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Easier to briefly review or skip sessions if not a beginner.</a:t>
            </a:r>
          </a:p>
          <a:p>
            <a:pPr marL="342900" indent="-342900" algn="just">
              <a:buAutoNum type="arabicPeriod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Learning through written communication may be easier than, learning through oral communication.</a:t>
            </a:r>
          </a:p>
          <a:p>
            <a:pPr marL="342900" indent="-342900" algn="just">
              <a:buAutoNum type="arabicPeriod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Less ongoing staff time is needed for instruction.</a:t>
            </a:r>
          </a:p>
          <a:p>
            <a:pPr marL="342900" indent="-342900" algn="just">
              <a:buAutoNum type="arabicPeriod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0562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5434982-4436-C9A7-D981-ADC92C4BDC88}"/>
              </a:ext>
            </a:extLst>
          </p:cNvPr>
          <p:cNvSpPr txBox="1"/>
          <p:nvPr/>
        </p:nvSpPr>
        <p:spPr>
          <a:xfrm>
            <a:off x="433633" y="339365"/>
            <a:ext cx="11349872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Continue…</a:t>
            </a:r>
          </a:p>
          <a:p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+mj-lt"/>
              <a:buAutoNum type="arabicPeriod" startAt="7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Experts can devise a tutorial, even though they are located at a different institutions.</a:t>
            </a:r>
          </a:p>
          <a:p>
            <a:pPr marL="457200" indent="-457200" algn="just">
              <a:buFont typeface="+mj-lt"/>
              <a:buAutoNum type="arabicPeriod" startAt="7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+mj-lt"/>
              <a:buAutoNum type="arabicPeriod" startAt="7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enables them to develop fundamental skills of listening, presenting ideas and persuading others.</a:t>
            </a:r>
          </a:p>
          <a:p>
            <a:pPr marL="457200" indent="-457200" algn="just">
              <a:buFont typeface="+mj-lt"/>
              <a:buAutoNum type="arabicPeriod" startAt="7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+mj-lt"/>
              <a:buAutoNum type="arabicPeriod" startAt="7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Teaching learning in tutorial classes allows students and opportunity to negotiate meaning, express themselves in the language of the subject.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5553733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57</TotalTime>
  <Words>519</Words>
  <Application>Microsoft Office PowerPoint</Application>
  <PresentationFormat>Widescreen</PresentationFormat>
  <Paragraphs>87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Gallery</vt:lpstr>
      <vt:lpstr>Autocratic Teaching Style: Tutorial Teaching Method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Autocratic Teaching Style: Tutorial Teaching Method</dc:title>
  <dc:creator>Sanjib Das</dc:creator>
  <cp:lastModifiedBy>919088565482</cp:lastModifiedBy>
  <cp:revision>2</cp:revision>
  <dcterms:created xsi:type="dcterms:W3CDTF">2024-09-29T10:05:40Z</dcterms:created>
  <dcterms:modified xsi:type="dcterms:W3CDTF">2024-10-01T06:35:23Z</dcterms:modified>
</cp:coreProperties>
</file>