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11" name="Slide Number Placeholder 10"/>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ACE4CEF-73D5-4CBA-ABF3-BBEEE2F203DD}"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E9A2E4-75D9-4F4C-A4A9-E06088E6BE39}" type="datetimeFigureOut">
              <a:rPr lang="en-IN" smtClean="0"/>
              <a:t>19-10-2024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ACE4CEF-73D5-4CBA-ABF3-BBEEE2F203DD}" type="slidenum">
              <a:rPr lang="en-IN" smtClean="0"/>
              <a:t>‹#›</a:t>
            </a:fld>
            <a:endParaRPr lang="en-IN"/>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6E9A2E4-75D9-4F4C-A4A9-E06088E6BE39}" type="datetimeFigureOut">
              <a:rPr lang="en-IN" smtClean="0"/>
              <a:t>19-10-2024</a:t>
            </a:fld>
            <a:endParaRPr lang="en-IN"/>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ACE4CEF-73D5-4CBA-ABF3-BBEEE2F203DD}"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Observation Method </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1966787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183880" cy="1051560"/>
          </a:xfrm>
        </p:spPr>
        <p:txBody>
          <a:bodyPr/>
          <a:lstStyle/>
          <a:p>
            <a:r>
              <a:rPr lang="en-IN" dirty="0" smtClean="0"/>
              <a:t>Introduction </a:t>
            </a:r>
            <a:endParaRPr lang="en-IN" dirty="0"/>
          </a:p>
        </p:txBody>
      </p:sp>
      <p:sp>
        <p:nvSpPr>
          <p:cNvPr id="3" name="Content Placeholder 2"/>
          <p:cNvSpPr>
            <a:spLocks noGrp="1"/>
          </p:cNvSpPr>
          <p:nvPr>
            <p:ph idx="1"/>
          </p:nvPr>
        </p:nvSpPr>
        <p:spPr>
          <a:xfrm>
            <a:off x="539552" y="1628800"/>
            <a:ext cx="8183880" cy="4187952"/>
          </a:xfrm>
        </p:spPr>
        <p:txBody>
          <a:bodyPr/>
          <a:lstStyle/>
          <a:p>
            <a:r>
              <a:rPr lang="en-IN" dirty="0"/>
              <a:t>It literally means looking outside oneself where we observe the mental process of others</a:t>
            </a:r>
            <a:r>
              <a:rPr lang="en-IN" dirty="0" smtClean="0"/>
              <a:t>.</a:t>
            </a:r>
          </a:p>
          <a:p>
            <a:endParaRPr lang="en-IN" dirty="0"/>
          </a:p>
          <a:p>
            <a:r>
              <a:rPr lang="en-IN" dirty="0"/>
              <a:t>The overt behaviour observed may be reflected in a form of bodily changes, gestures, facial appearances, speech etc</a:t>
            </a:r>
            <a:r>
              <a:rPr lang="en-IN" dirty="0" smtClean="0"/>
              <a:t>.</a:t>
            </a:r>
          </a:p>
          <a:p>
            <a:pPr marL="0" indent="0">
              <a:buNone/>
            </a:pPr>
            <a:endParaRPr lang="en-IN" dirty="0" smtClean="0"/>
          </a:p>
          <a:p>
            <a:pPr marL="0" indent="0">
              <a:buNone/>
            </a:pPr>
            <a:endParaRPr lang="en-IN" dirty="0"/>
          </a:p>
        </p:txBody>
      </p:sp>
    </p:spTree>
    <p:extLst>
      <p:ext uri="{BB962C8B-B14F-4D97-AF65-F5344CB8AC3E}">
        <p14:creationId xmlns:p14="http://schemas.microsoft.com/office/powerpoint/2010/main" val="3356186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183880" cy="1051560"/>
          </a:xfrm>
        </p:spPr>
        <p:txBody>
          <a:bodyPr/>
          <a:lstStyle/>
          <a:p>
            <a:endParaRPr lang="en-IN"/>
          </a:p>
        </p:txBody>
      </p:sp>
      <p:sp>
        <p:nvSpPr>
          <p:cNvPr id="3" name="Content Placeholder 2"/>
          <p:cNvSpPr>
            <a:spLocks noGrp="1"/>
          </p:cNvSpPr>
          <p:nvPr>
            <p:ph idx="1"/>
          </p:nvPr>
        </p:nvSpPr>
        <p:spPr>
          <a:xfrm>
            <a:off x="467544" y="1700808"/>
            <a:ext cx="8183880" cy="4187952"/>
          </a:xfrm>
        </p:spPr>
        <p:txBody>
          <a:bodyPr/>
          <a:lstStyle/>
          <a:p>
            <a:r>
              <a:rPr lang="en-IN" dirty="0"/>
              <a:t> In observation, we draw inferences about the mental processes of other persons by observing their behaviour. With the help of this method, we can judge and know about human conduct, mental process and personality. In fact, it is an indirect approach for the study of the mental process. </a:t>
            </a:r>
          </a:p>
          <a:p>
            <a:pPr marL="0" indent="0">
              <a:buNone/>
            </a:pPr>
            <a:endParaRPr lang="en-IN" dirty="0"/>
          </a:p>
        </p:txBody>
      </p:sp>
    </p:spTree>
    <p:extLst>
      <p:ext uri="{BB962C8B-B14F-4D97-AF65-F5344CB8AC3E}">
        <p14:creationId xmlns:p14="http://schemas.microsoft.com/office/powerpoint/2010/main" val="3630586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183880" cy="1051560"/>
          </a:xfrm>
        </p:spPr>
        <p:txBody>
          <a:bodyPr/>
          <a:lstStyle/>
          <a:p>
            <a:endParaRPr lang="en-IN" dirty="0"/>
          </a:p>
        </p:txBody>
      </p:sp>
      <p:sp>
        <p:nvSpPr>
          <p:cNvPr id="3" name="Content Placeholder 2"/>
          <p:cNvSpPr>
            <a:spLocks noGrp="1"/>
          </p:cNvSpPr>
          <p:nvPr>
            <p:ph idx="1"/>
          </p:nvPr>
        </p:nvSpPr>
        <p:spPr>
          <a:xfrm>
            <a:off x="467544" y="1556792"/>
            <a:ext cx="8183880" cy="4187952"/>
          </a:xfrm>
        </p:spPr>
        <p:txBody>
          <a:bodyPr/>
          <a:lstStyle/>
          <a:p>
            <a:r>
              <a:rPr lang="en-IN" dirty="0"/>
              <a:t>Observation seeks to ascertain what people think and do by watching them in action as they express themselves in various situations and activities. It is used to evaluate the overt behaviour of individuals.</a:t>
            </a:r>
          </a:p>
          <a:p>
            <a:endParaRPr lang="en-IN" dirty="0"/>
          </a:p>
        </p:txBody>
      </p:sp>
    </p:spTree>
    <p:extLst>
      <p:ext uri="{BB962C8B-B14F-4D97-AF65-F5344CB8AC3E}">
        <p14:creationId xmlns:p14="http://schemas.microsoft.com/office/powerpoint/2010/main" val="4020549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183880" cy="5112568"/>
          </a:xfrm>
        </p:spPr>
        <p:txBody>
          <a:bodyPr>
            <a:normAutofit fontScale="92500"/>
          </a:bodyPr>
          <a:lstStyle/>
          <a:p>
            <a:r>
              <a:rPr lang="en-IN" dirty="0"/>
              <a:t>Observation is one of the important and significant methods for collecting data in almost all types of research studies. </a:t>
            </a:r>
          </a:p>
          <a:p>
            <a:r>
              <a:rPr lang="en-IN" dirty="0"/>
              <a:t>This is one of the oldest research methods which were used by astronomers, biologists and physicists in the olden days. </a:t>
            </a:r>
          </a:p>
          <a:p>
            <a:r>
              <a:rPr lang="en-IN" dirty="0"/>
              <a:t>Observation means looking outside oneself. It may be described as direct observation of a phenomenon under investigation. It refers to inspection of the overt behaviour of a person in an appropriate situation. </a:t>
            </a:r>
          </a:p>
          <a:p>
            <a:endParaRPr lang="en-IN" dirty="0"/>
          </a:p>
        </p:txBody>
      </p:sp>
    </p:spTree>
    <p:extLst>
      <p:ext uri="{BB962C8B-B14F-4D97-AF65-F5344CB8AC3E}">
        <p14:creationId xmlns:p14="http://schemas.microsoft.com/office/powerpoint/2010/main" val="1494403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183880" cy="1051560"/>
          </a:xfrm>
        </p:spPr>
        <p:txBody>
          <a:bodyPr/>
          <a:lstStyle/>
          <a:p>
            <a:r>
              <a:rPr lang="en-IN" dirty="0" smtClean="0"/>
              <a:t>Types of Observation</a:t>
            </a:r>
            <a:endParaRPr lang="en-IN" dirty="0"/>
          </a:p>
        </p:txBody>
      </p:sp>
      <p:sp>
        <p:nvSpPr>
          <p:cNvPr id="3" name="Content Placeholder 2"/>
          <p:cNvSpPr>
            <a:spLocks noGrp="1"/>
          </p:cNvSpPr>
          <p:nvPr>
            <p:ph idx="1"/>
          </p:nvPr>
        </p:nvSpPr>
        <p:spPr>
          <a:xfrm>
            <a:off x="467544" y="1628800"/>
            <a:ext cx="8183880" cy="4187952"/>
          </a:xfrm>
        </p:spPr>
        <p:txBody>
          <a:bodyPr/>
          <a:lstStyle/>
          <a:p>
            <a:pPr marL="0" indent="0">
              <a:buNone/>
            </a:pPr>
            <a:r>
              <a:rPr lang="en-IN" dirty="0" smtClean="0"/>
              <a:t>Observation </a:t>
            </a:r>
            <a:r>
              <a:rPr lang="en-IN" dirty="0"/>
              <a:t>can of many types:- </a:t>
            </a:r>
            <a:endParaRPr lang="en-IN" dirty="0" smtClean="0"/>
          </a:p>
          <a:p>
            <a:pPr marL="0" indent="0">
              <a:buNone/>
            </a:pPr>
            <a:endParaRPr lang="en-IN" dirty="0"/>
          </a:p>
          <a:p>
            <a:pPr lvl="0"/>
            <a:r>
              <a:rPr lang="en-IN" dirty="0"/>
              <a:t>Direct Observation.</a:t>
            </a:r>
          </a:p>
          <a:p>
            <a:pPr lvl="0"/>
            <a:r>
              <a:rPr lang="en-IN" dirty="0"/>
              <a:t>Indirect Observation.</a:t>
            </a:r>
          </a:p>
          <a:p>
            <a:pPr lvl="0"/>
            <a:r>
              <a:rPr lang="en-IN" dirty="0"/>
              <a:t>Participant Observation.</a:t>
            </a:r>
          </a:p>
          <a:p>
            <a:pPr lvl="0"/>
            <a:r>
              <a:rPr lang="en-IN" dirty="0"/>
              <a:t>Non – Participant Observation.</a:t>
            </a:r>
          </a:p>
          <a:p>
            <a:pPr lvl="0"/>
            <a:r>
              <a:rPr lang="en-IN" dirty="0"/>
              <a:t>Controlled Observation.</a:t>
            </a:r>
          </a:p>
          <a:p>
            <a:pPr lvl="0"/>
            <a:r>
              <a:rPr lang="en-IN" dirty="0"/>
              <a:t>Uncontrolled Observation. </a:t>
            </a:r>
          </a:p>
          <a:p>
            <a:pPr marL="0" indent="0">
              <a:buNone/>
            </a:pPr>
            <a:endParaRPr lang="en-IN" dirty="0"/>
          </a:p>
        </p:txBody>
      </p:sp>
    </p:spTree>
    <p:extLst>
      <p:ext uri="{BB962C8B-B14F-4D97-AF65-F5344CB8AC3E}">
        <p14:creationId xmlns:p14="http://schemas.microsoft.com/office/powerpoint/2010/main" val="3163227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183880" cy="1051560"/>
          </a:xfrm>
        </p:spPr>
        <p:txBody>
          <a:bodyPr/>
          <a:lstStyle/>
          <a:p>
            <a:r>
              <a:rPr lang="en-IN" dirty="0" smtClean="0"/>
              <a:t>Characteristics of Observation </a:t>
            </a:r>
            <a:endParaRPr lang="en-IN" dirty="0"/>
          </a:p>
        </p:txBody>
      </p:sp>
      <p:sp>
        <p:nvSpPr>
          <p:cNvPr id="3" name="Content Placeholder 2"/>
          <p:cNvSpPr>
            <a:spLocks noGrp="1"/>
          </p:cNvSpPr>
          <p:nvPr>
            <p:ph idx="1"/>
          </p:nvPr>
        </p:nvSpPr>
        <p:spPr>
          <a:xfrm>
            <a:off x="467544" y="1628800"/>
            <a:ext cx="8183880" cy="4187952"/>
          </a:xfrm>
        </p:spPr>
        <p:txBody>
          <a:bodyPr>
            <a:normAutofit fontScale="92500" lnSpcReduction="20000"/>
          </a:bodyPr>
          <a:lstStyle/>
          <a:p>
            <a:r>
              <a:rPr lang="en-IN" dirty="0"/>
              <a:t>There are certain characteristics of observation methods. These are as </a:t>
            </a:r>
            <a:r>
              <a:rPr lang="en-IN" dirty="0" smtClean="0"/>
              <a:t>follows-</a:t>
            </a:r>
          </a:p>
          <a:p>
            <a:pPr marL="0" indent="0">
              <a:buNone/>
            </a:pPr>
            <a:endParaRPr lang="en-IN" dirty="0"/>
          </a:p>
          <a:p>
            <a:pPr lvl="0"/>
            <a:r>
              <a:rPr lang="en-IN" dirty="0"/>
              <a:t>Observation is a systematic method. It is not haphazard or unplanned. The interval time, the area or situation, techniques used for observation, length of observation periods etc. are carefully planned in this method</a:t>
            </a:r>
            <a:r>
              <a:rPr lang="en-IN" dirty="0" smtClean="0"/>
              <a:t>.</a:t>
            </a:r>
          </a:p>
          <a:p>
            <a:pPr lvl="0"/>
            <a:endParaRPr lang="en-IN" dirty="0"/>
          </a:p>
          <a:p>
            <a:pPr lvl="0"/>
            <a:r>
              <a:rPr lang="en-IN" dirty="0"/>
              <a:t>Observation is specific in nature. It is not just looking around for general aspects of human behaviour.</a:t>
            </a:r>
          </a:p>
          <a:p>
            <a:endParaRPr lang="en-IN" dirty="0"/>
          </a:p>
        </p:txBody>
      </p:sp>
    </p:spTree>
    <p:extLst>
      <p:ext uri="{BB962C8B-B14F-4D97-AF65-F5344CB8AC3E}">
        <p14:creationId xmlns:p14="http://schemas.microsoft.com/office/powerpoint/2010/main" val="3568366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74912"/>
          </a:xfrm>
        </p:spPr>
        <p:txBody>
          <a:bodyPr>
            <a:normAutofit fontScale="92500" lnSpcReduction="20000"/>
          </a:bodyPr>
          <a:lstStyle/>
          <a:p>
            <a:pPr lvl="0"/>
            <a:r>
              <a:rPr lang="en-IN" dirty="0"/>
              <a:t>Observation is quantitative and it can be interpreted in objective manner</a:t>
            </a:r>
            <a:r>
              <a:rPr lang="en-IN" dirty="0" smtClean="0"/>
              <a:t>.</a:t>
            </a:r>
          </a:p>
          <a:p>
            <a:pPr lvl="0"/>
            <a:endParaRPr lang="en-IN" dirty="0"/>
          </a:p>
          <a:p>
            <a:pPr lvl="0"/>
            <a:r>
              <a:rPr lang="en-IN" dirty="0"/>
              <a:t>P.V. Young remarks that observation is a systematic and deliberate study through eye. An observer gathers the data which he has been in his own eyes. </a:t>
            </a:r>
            <a:endParaRPr lang="en-IN" dirty="0" smtClean="0"/>
          </a:p>
          <a:p>
            <a:pPr lvl="0"/>
            <a:endParaRPr lang="en-IN" dirty="0"/>
          </a:p>
          <a:p>
            <a:pPr lvl="0"/>
            <a:r>
              <a:rPr lang="en-IN" dirty="0"/>
              <a:t>Observation must have some definite aims and objectives. It should be clearly defined before the actual observation process is begins</a:t>
            </a:r>
            <a:r>
              <a:rPr lang="en-IN" dirty="0" smtClean="0"/>
              <a:t>.</a:t>
            </a:r>
          </a:p>
          <a:p>
            <a:pPr lvl="0"/>
            <a:endParaRPr lang="en-IN" dirty="0"/>
          </a:p>
          <a:p>
            <a:pPr lvl="0"/>
            <a:r>
              <a:rPr lang="en-IN" dirty="0"/>
              <a:t>Observation result can be checked and verified.</a:t>
            </a:r>
          </a:p>
          <a:p>
            <a:endParaRPr lang="en-IN" dirty="0"/>
          </a:p>
        </p:txBody>
      </p:sp>
    </p:spTree>
    <p:extLst>
      <p:ext uri="{BB962C8B-B14F-4D97-AF65-F5344CB8AC3E}">
        <p14:creationId xmlns:p14="http://schemas.microsoft.com/office/powerpoint/2010/main" val="277701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08920"/>
            <a:ext cx="8183880" cy="1051560"/>
          </a:xfrm>
        </p:spPr>
        <p:txBody>
          <a:bodyPr>
            <a:normAutofit/>
          </a:bodyPr>
          <a:lstStyle/>
          <a:p>
            <a:r>
              <a:rPr lang="en-IN" sz="5400" dirty="0" smtClean="0"/>
              <a:t>Thank You </a:t>
            </a:r>
            <a:endParaRPr lang="en-IN" sz="5400" dirty="0"/>
          </a:p>
        </p:txBody>
      </p:sp>
    </p:spTree>
    <p:extLst>
      <p:ext uri="{BB962C8B-B14F-4D97-AF65-F5344CB8AC3E}">
        <p14:creationId xmlns:p14="http://schemas.microsoft.com/office/powerpoint/2010/main" val="27084737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TotalTime>
  <Words>384</Words>
  <Application>Microsoft Office PowerPoint</Application>
  <PresentationFormat>On-screen Show (4:3)</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Observation Method </vt:lpstr>
      <vt:lpstr>Introduction </vt:lpstr>
      <vt:lpstr>PowerPoint Presentation</vt:lpstr>
      <vt:lpstr>PowerPoint Presentation</vt:lpstr>
      <vt:lpstr>PowerPoint Presentation</vt:lpstr>
      <vt:lpstr>Types of Observation</vt:lpstr>
      <vt:lpstr>Characteristics of Observation </vt:lpstr>
      <vt:lpstr>PowerPoint Presentation</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Observation Method </dc:title>
  <dc:creator>ky.mazumder@gmail.com</dc:creator>
  <cp:lastModifiedBy>ky.mazumder@gmail.com</cp:lastModifiedBy>
  <cp:revision>6</cp:revision>
  <dcterms:created xsi:type="dcterms:W3CDTF">2024-10-19T07:26:31Z</dcterms:created>
  <dcterms:modified xsi:type="dcterms:W3CDTF">2024-10-19T07:42:40Z</dcterms:modified>
</cp:coreProperties>
</file>