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9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5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830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873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82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71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309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335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77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5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27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8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22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74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4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12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0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3BC7F34-AE02-496D-AE3D-9EFBBDCB8CA3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8EA9C4-18D0-48AC-9DE8-EBE80BEAA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265F3-8F02-4597-A54C-138AC8ABC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4001"/>
            <a:ext cx="6096000" cy="1904999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Role Of Textbook To Redress Inequalities Of Gender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774387-E6A2-405E-B835-44D6CC417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By Anuradha Roy</a:t>
            </a:r>
          </a:p>
          <a:p>
            <a:r>
              <a:rPr lang="en-IN" dirty="0"/>
              <a:t>Assistant Professor Of NAMCE(</a:t>
            </a:r>
            <a:r>
              <a:rPr lang="en-IN" dirty="0" err="1"/>
              <a:t>B.Ed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2154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Textbook must show that both girls and boys are interested in and succeed in subjects like mathematics , science, literature, History and other disciplines.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74637-61C6-4686-95B8-CBBA77C5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5420A0-D5CF-4964-8ADA-02FBB7E794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590800"/>
            <a:ext cx="4724400" cy="2327275"/>
          </a:xfrm>
        </p:spPr>
      </p:pic>
    </p:spTree>
    <p:extLst>
      <p:ext uri="{BB962C8B-B14F-4D97-AF65-F5344CB8AC3E}">
        <p14:creationId xmlns:p14="http://schemas.microsoft.com/office/powerpoint/2010/main" val="141180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algn="ctr"/>
            <a:r>
              <a:rPr lang="en-US" b="0" dirty="0">
                <a:latin typeface="Times New Roman" pitchFamily="18" charset="0"/>
                <a:cs typeface="Times New Roman" pitchFamily="18" charset="0"/>
              </a:rPr>
              <a:t>	Role of Text book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610600" cy="5638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 the textbook, the image of both men and women should be depicted in non-traditional carriers.</a:t>
            </a:r>
          </a:p>
          <a:p>
            <a:pPr algn="l">
              <a:buFont typeface="Wingdings" pitchFamily="2" charset="2"/>
              <a:buChar char="ü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 preparation of the text book procedure should consider the inclusive language for use.</a:t>
            </a:r>
          </a:p>
          <a:p>
            <a:pPr algn="l">
              <a:buFont typeface="Wingdings" pitchFamily="2" charset="2"/>
              <a:buChar char="ü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Example in the text books should be gender balanced.</a:t>
            </a:r>
          </a:p>
          <a:p>
            <a:pPr algn="l">
              <a:buFont typeface="Wingdings" pitchFamily="2" charset="2"/>
              <a:buChar char="ü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96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name and characteristics used in the text book should be gender balanced.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 the text book, the teacher or textbook developer should avoid the gender bias terms like mankind, manpower, brotherhood, chairman etc . rather., the gender inclusive terms should be used like-humankind, chairperson, kinship etc.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867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Teacher or text developer must introduced the character with multiples identities ( a mother who is a doctor etc )</a:t>
            </a:r>
          </a:p>
          <a:p>
            <a:pPr algn="just">
              <a:buFont typeface="Wingdings" pitchFamily="2" charset="2"/>
              <a:buChar char="ü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terms of right, employment ,the characters of men and women should be shown in a variety of similar right and occupation.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685800"/>
            <a:ext cx="7772400" cy="6172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Make sure that male and female students are not presented only in stereotypical.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Makes sure that males and females are shown equally in class materials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Ensures that content of the course syllabus includes values and attitudes of gender equality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Makes sure you use a balanced amount of materials written by male and female authors..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867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Educational material should be prepared and modified keeping in view the interests of women.</a:t>
            </a:r>
          </a:p>
          <a:p>
            <a:pPr marL="0" indent="0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Preparation and inclusion of women biography in different curriculum, textbooks etc.</a:t>
            </a:r>
          </a:p>
          <a:p>
            <a:pPr marL="0" indent="0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Make sure that male and females are shown equally in  class materials ( female/male, scientist economist, doctor etc). </a:t>
            </a:r>
          </a:p>
          <a:p>
            <a:pPr>
              <a:buFont typeface="Wingdings" pitchFamily="2" charset="2"/>
              <a:buChar char="Ø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Include women and men as examples of experts or leaders.( male leaders etc……good poet , good politician.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Make sure that the themes, subjects and pictures used in class materials connect to the life experiences of both female and male characters 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.example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officers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638800"/>
          </a:xfrm>
        </p:spPr>
        <p:txBody>
          <a:bodyPr>
            <a:normAutofit/>
          </a:bodyPr>
          <a:lstStyle/>
          <a:p>
            <a:pPr algn="just">
              <a:buClr>
                <a:schemeClr val="accent2">
                  <a:lumMod val="75000"/>
                </a:schemeClr>
              </a:buClr>
              <a:buSzPct val="67000"/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Textbooks instead of using the term likes postman, Milkman, Police man , Headmaster etc. Must use gender neutral nouns like Police officer , Postal worker mail carrier etc.</a:t>
            </a:r>
          </a:p>
          <a:p>
            <a:pPr algn="just">
              <a:buClr>
                <a:schemeClr val="accent2">
                  <a:lumMod val="75000"/>
                </a:schemeClr>
              </a:buClr>
              <a:buSzPct val="67000"/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Textbook must not depict gender stereotyped roles of men and women. for example , things like father goes to work to earn money, mother washes , cooks and dies the household work must be avoided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447801"/>
            <a:ext cx="6908801" cy="4487332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Textbook must portray more women in professional roles so that girls can take those as role models.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 must be equal representation of heroic women in Textbooks, So that the girls are influenced to perceive themselves as equally capable of doing well as their male counterparts (equivalent).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129</TotalTime>
  <Words>472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Garamond</vt:lpstr>
      <vt:lpstr>Times New Roman</vt:lpstr>
      <vt:lpstr>Wingdings</vt:lpstr>
      <vt:lpstr>Organic</vt:lpstr>
      <vt:lpstr>Role Of Textbook To Redress Inequalities Of Gender</vt:lpstr>
      <vt:lpstr> Role of Text book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A TEXT-BOOK IN ENSURING GENDER EQUALITY</dc:title>
  <dc:creator>pranab</dc:creator>
  <cp:lastModifiedBy>anuradharoy2023@outlook.com</cp:lastModifiedBy>
  <cp:revision>17</cp:revision>
  <dcterms:created xsi:type="dcterms:W3CDTF">2022-10-27T15:33:08Z</dcterms:created>
  <dcterms:modified xsi:type="dcterms:W3CDTF">2024-10-18T11:12:20Z</dcterms:modified>
</cp:coreProperties>
</file>