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762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567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1562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7437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715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7843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7221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0514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097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144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33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17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048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1732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3773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817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883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1A64D37-AE72-47C0-A330-B5C88BED0EDE}" type="datetimeFigureOut">
              <a:rPr lang="en-IN" smtClean="0"/>
              <a:t>20-10-2024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A83FC6D-B8A8-45EE-A1CD-A464AB40CF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112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7730E-A26E-0773-3C64-3F6931CCB0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Foundations of curriculum-Technological and scientific</a:t>
            </a:r>
          </a:p>
        </p:txBody>
      </p:sp>
    </p:spTree>
    <p:extLst>
      <p:ext uri="{BB962C8B-B14F-4D97-AF65-F5344CB8AC3E}">
        <p14:creationId xmlns:p14="http://schemas.microsoft.com/office/powerpoint/2010/main" val="362382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2E2EC-A711-4AC0-7681-A95ECEB61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542" y="384789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/>
              <a:t>Relevance of technology &amp; science based curriculum-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A1-1066-2D6E-8FBD-9E0992B69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Makes effective teaching.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Makes effective learning.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Creates active learners.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 Access to information.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Develops communication skills.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Creates global audience in education.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Makes teaching-learning process economic.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Helps in self-learning.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Helps in evaluation system.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Helps in distance mode of learning.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Connect the curriculum with real-life situation. 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437519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</TotalTime>
  <Words>77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Wingdings</vt:lpstr>
      <vt:lpstr>Wingdings 3</vt:lpstr>
      <vt:lpstr>Ion Boardroom</vt:lpstr>
      <vt:lpstr>Foundations of curriculum-Technological and scientific</vt:lpstr>
      <vt:lpstr>Relevance of technology &amp; science based curriculum-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SUMI SAIKIA</dc:creator>
  <cp:lastModifiedBy>SUMI SAIKIA</cp:lastModifiedBy>
  <cp:revision>1</cp:revision>
  <dcterms:created xsi:type="dcterms:W3CDTF">2024-10-20T12:07:30Z</dcterms:created>
  <dcterms:modified xsi:type="dcterms:W3CDTF">2024-10-20T12:29:22Z</dcterms:modified>
</cp:coreProperties>
</file>