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806F3F-8A43-4097-8868-DF8F10A92DC0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172B3D-ED3F-4385-8DF1-B555D25D1454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Trial And Error Method 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118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Learning </a:t>
            </a:r>
            <a:r>
              <a:rPr lang="en-US" dirty="0"/>
              <a:t>is the result of associations between stimuli and response</a:t>
            </a:r>
            <a:r>
              <a:rPr lang="en-US" dirty="0" smtClean="0"/>
              <a:t>. (S-R bond).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Theory of Connectionism.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Trial and error means committing errors while trying to achieve a goal or solving a problem.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mtClean="0"/>
              <a:t>Edward </a:t>
            </a:r>
            <a:r>
              <a:rPr lang="en-IN" smtClean="0"/>
              <a:t>Lee Thorndike’s </a:t>
            </a:r>
            <a:r>
              <a:rPr lang="en-IN" dirty="0" smtClean="0"/>
              <a:t>Theory of Learning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662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American Psychologist. </a:t>
            </a:r>
          </a:p>
          <a:p>
            <a:r>
              <a:rPr lang="en-US" dirty="0" smtClean="0"/>
              <a:t>Father </a:t>
            </a:r>
            <a:r>
              <a:rPr lang="en-US" dirty="0"/>
              <a:t>of Educational Psychology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Prominently </a:t>
            </a:r>
            <a:r>
              <a:rPr lang="en-US" dirty="0"/>
              <a:t>known for "Trial and Error </a:t>
            </a:r>
            <a:r>
              <a:rPr lang="en-US" dirty="0" smtClean="0"/>
              <a:t>Theory“</a:t>
            </a:r>
          </a:p>
          <a:p>
            <a:r>
              <a:rPr lang="en-US" dirty="0" smtClean="0"/>
              <a:t> </a:t>
            </a:r>
            <a:r>
              <a:rPr lang="en-US" dirty="0"/>
              <a:t>Subject-Cat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Stimulus- </a:t>
            </a:r>
            <a:r>
              <a:rPr lang="en-US" dirty="0"/>
              <a:t>Fish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Motivation- </a:t>
            </a:r>
            <a:r>
              <a:rPr lang="en-US" dirty="0"/>
              <a:t>Smell</a:t>
            </a:r>
            <a:r>
              <a:rPr lang="en-US" dirty="0" smtClean="0"/>
              <a:t>.</a:t>
            </a:r>
          </a:p>
          <a:p>
            <a:r>
              <a:rPr lang="en-US" dirty="0" smtClean="0"/>
              <a:t>Drive-Hunger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Edward Lee Thorndike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6917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1138"/>
            <a:ext cx="9144000" cy="53768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Trial and Error Method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6854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1138"/>
            <a:ext cx="9144000" cy="53768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   Experiment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897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Thorndike </a:t>
            </a:r>
            <a:r>
              <a:rPr lang="en-US" dirty="0"/>
              <a:t>classified two different categories of laws of </a:t>
            </a:r>
            <a:r>
              <a:rPr lang="en-US" dirty="0" smtClean="0"/>
              <a:t>learning.</a:t>
            </a:r>
          </a:p>
          <a:p>
            <a:pPr marL="109728" indent="0">
              <a:buNone/>
            </a:pP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Primary </a:t>
            </a:r>
            <a:r>
              <a:rPr lang="en-US" dirty="0"/>
              <a:t>Laws of Learning. </a:t>
            </a:r>
          </a:p>
          <a:p>
            <a:pPr marL="624078" indent="-514350">
              <a:buAutoNum type="arabicPeriod"/>
            </a:pP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Secondary/Subordinate Laws </a:t>
            </a:r>
            <a:r>
              <a:rPr lang="en-US" dirty="0"/>
              <a:t>of Learning.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Laws of Learning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1840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IN" dirty="0" smtClean="0"/>
          </a:p>
          <a:p>
            <a:pPr marL="624078" indent="-514350">
              <a:buFont typeface="+mj-lt"/>
              <a:buAutoNum type="arabicPeriod"/>
            </a:pPr>
            <a:r>
              <a:rPr lang="en-IN" dirty="0" smtClean="0"/>
              <a:t>Law Of Readiness.</a:t>
            </a:r>
          </a:p>
          <a:p>
            <a:pPr marL="624078" indent="-514350">
              <a:buFont typeface="+mj-lt"/>
              <a:buAutoNum type="arabicPeriod"/>
            </a:pPr>
            <a:endParaRPr lang="en-IN" dirty="0"/>
          </a:p>
          <a:p>
            <a:pPr marL="624078" indent="-514350">
              <a:buFont typeface="+mj-lt"/>
              <a:buAutoNum type="arabicPeriod"/>
            </a:pPr>
            <a:r>
              <a:rPr lang="en-IN" dirty="0" smtClean="0"/>
              <a:t>Law of Exercise.</a:t>
            </a:r>
          </a:p>
          <a:p>
            <a:pPr marL="624078" indent="-514350">
              <a:buFont typeface="+mj-lt"/>
              <a:buAutoNum type="arabicPeriod"/>
            </a:pPr>
            <a:endParaRPr lang="en-IN" dirty="0"/>
          </a:p>
          <a:p>
            <a:pPr marL="624078" indent="-514350">
              <a:buFont typeface="+mj-lt"/>
              <a:buAutoNum type="arabicPeriod"/>
            </a:pPr>
            <a:r>
              <a:rPr lang="en-IN" dirty="0" smtClean="0"/>
              <a:t>Law of Effect 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Primary Laws of Leaning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4568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</a:t>
            </a:r>
            <a:r>
              <a:rPr lang="en-US" dirty="0" smtClean="0"/>
              <a:t>Primacy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</a:t>
            </a:r>
            <a:r>
              <a:rPr lang="en-US" dirty="0" err="1" smtClean="0"/>
              <a:t>Recency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Intensity and </a:t>
            </a:r>
            <a:r>
              <a:rPr lang="en-US" dirty="0" smtClean="0"/>
              <a:t>Stimulus.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Multiple </a:t>
            </a:r>
            <a:r>
              <a:rPr lang="en-US" dirty="0" smtClean="0"/>
              <a:t>Response.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Set or </a:t>
            </a:r>
            <a:r>
              <a:rPr lang="en-US" dirty="0" smtClean="0"/>
              <a:t>Attitude.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Analogy and </a:t>
            </a:r>
            <a:r>
              <a:rPr lang="en-US" dirty="0" smtClean="0"/>
              <a:t>Assimilation.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Associative </a:t>
            </a:r>
            <a:r>
              <a:rPr lang="en-US" dirty="0" smtClean="0"/>
              <a:t>Shifting.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Law </a:t>
            </a:r>
            <a:r>
              <a:rPr lang="en-US" dirty="0"/>
              <a:t>of Partial </a:t>
            </a:r>
            <a:r>
              <a:rPr lang="en-US" dirty="0" smtClean="0"/>
              <a:t>Activity.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Secondary/Subordinate  Laws Of Learning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9446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 You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4636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</TotalTime>
  <Words>168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Trial And Error Method  </vt:lpstr>
      <vt:lpstr>Edward Lee Thorndike’s Theory of Learning </vt:lpstr>
      <vt:lpstr>Edward Lee Thorndike </vt:lpstr>
      <vt:lpstr>Trial and Error Method </vt:lpstr>
      <vt:lpstr>     Experiment </vt:lpstr>
      <vt:lpstr>Laws of Learning </vt:lpstr>
      <vt:lpstr>Primary Laws of Leaning </vt:lpstr>
      <vt:lpstr>Secondary/Subordinate  Laws Of Learning 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Theories of Learning </dc:title>
  <dc:creator>ky.mazumder@gmail.com</dc:creator>
  <cp:lastModifiedBy>ky.mazumder@gmail.com</cp:lastModifiedBy>
  <cp:revision>21</cp:revision>
  <dcterms:created xsi:type="dcterms:W3CDTF">2024-11-02T04:05:30Z</dcterms:created>
  <dcterms:modified xsi:type="dcterms:W3CDTF">2024-11-21T06:07:21Z</dcterms:modified>
</cp:coreProperties>
</file>