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7" r:id="rId3"/>
    <p:sldId id="274" r:id="rId4"/>
    <p:sldId id="265" r:id="rId5"/>
    <p:sldId id="264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7A5AE-6D06-4749-827C-ABFEFD6F9A7E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EA1C-80CF-426F-AA6D-7E53961E1E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8458200" cy="17526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Social Science and Social Studies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305800" cy="9906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 Black" panose="020B0A04020102020204" pitchFamily="34" charset="0"/>
              </a:rPr>
              <a:t>Difference between Social Science and Social Studies: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105400"/>
          </a:xfrm>
        </p:spPr>
        <p:txBody>
          <a:bodyPr>
            <a:noAutofit/>
          </a:bodyPr>
          <a:lstStyle/>
          <a:p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34481"/>
              </p:ext>
            </p:extLst>
          </p:nvPr>
        </p:nvGraphicFramePr>
        <p:xfrm>
          <a:off x="304800" y="1371600"/>
          <a:ext cx="853440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7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0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5643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Points of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7280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 of Affaire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Sciences are the theory part of human affairs. 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Studies is the practical part of human affairs.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7768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Science represents an adult approach</a:t>
                      </a:r>
                    </a:p>
                    <a:p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Studies represent a child-centered approach. 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49374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305800" cy="914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Difference between Social Science and Social Studies: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105400"/>
          </a:xfrm>
        </p:spPr>
        <p:txBody>
          <a:bodyPr>
            <a:noAutofit/>
          </a:bodyPr>
          <a:lstStyle/>
          <a:p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685921"/>
              </p:ext>
            </p:extLst>
          </p:nvPr>
        </p:nvGraphicFramePr>
        <p:xfrm>
          <a:off x="228600" y="1295400"/>
          <a:ext cx="8763000" cy="523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2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5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5944"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Points of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18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scope of Social Science is broad and wide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Scope of Social Studies is narrow and general.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18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objective of Social Sciences is to development insight into one particular area of human affairs.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 objective of Social Studies is to develop democratic citizenship and social consciousness.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305800" cy="914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Difference between Social Science and Social Studies: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105400"/>
          </a:xfrm>
        </p:spPr>
        <p:txBody>
          <a:bodyPr>
            <a:noAutofit/>
          </a:bodyPr>
          <a:lstStyle/>
          <a:p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532659"/>
              </p:ext>
            </p:extLst>
          </p:nvPr>
        </p:nvGraphicFramePr>
        <p:xfrm>
          <a:off x="228600" y="1371597"/>
          <a:ext cx="8763000" cy="5193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5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0683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Points of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389">
                <a:tc>
                  <a:txBody>
                    <a:bodyPr/>
                    <a:lstStyle/>
                    <a:p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Nature of Composition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Sciences are the mixture of different subjects where each and every subject has identity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easy to differentiate from others.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Studies is a compound rather than mixture. It is very difficult to separate the parts of social studies in clear ways.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228600"/>
            <a:ext cx="8763001" cy="481138"/>
          </a:xfrm>
        </p:spPr>
        <p:txBody>
          <a:bodyPr>
            <a:noAutofit/>
          </a:bodyPr>
          <a:lstStyle/>
          <a:p>
            <a:pPr algn="l"/>
            <a:r>
              <a:rPr lang="en-US" sz="3000" b="1" dirty="0">
                <a:solidFill>
                  <a:srgbClr val="C00000"/>
                </a:solidFill>
              </a:rPr>
              <a:t>Difference between Social Science and Social Studies: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105400"/>
          </a:xfrm>
        </p:spPr>
        <p:txBody>
          <a:bodyPr>
            <a:noAutofit/>
          </a:bodyPr>
          <a:lstStyle/>
          <a:p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37485"/>
              </p:ext>
            </p:extLst>
          </p:nvPr>
        </p:nvGraphicFramePr>
        <p:xfrm>
          <a:off x="152399" y="838200"/>
          <a:ext cx="8839202" cy="5855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1461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Points of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Stages of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Sciences are the advanced studies of human society to be taught at the </a:t>
                      </a:r>
                      <a:r>
                        <a:rPr lang="en-US" sz="280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high school level and college level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Social Studies are the simplified portions of social sciences to be taught </a:t>
                      </a:r>
                      <a:r>
                        <a:rPr lang="en-US" sz="2800" kern="12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 primary level.</a:t>
                      </a:r>
                      <a:endParaRPr lang="en-US" sz="2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7121"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Utility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social Sciences, social utility is the primary object.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Social Studies, instructional utility is the primary object.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8305800" cy="3200400"/>
          </a:xfrm>
        </p:spPr>
        <p:txBody>
          <a:bodyPr>
            <a:normAutofit fontScale="85000" lnSpcReduction="10000"/>
          </a:bodyPr>
          <a:lstStyle/>
          <a:p>
            <a:r>
              <a:rPr lang="en-US" sz="13800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346</TotalTime>
  <Words>270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Algerian</vt:lpstr>
      <vt:lpstr>Arial</vt:lpstr>
      <vt:lpstr>Arial Black</vt:lpstr>
      <vt:lpstr>Calibri</vt:lpstr>
      <vt:lpstr>Times New Roman</vt:lpstr>
      <vt:lpstr>Office Theme</vt:lpstr>
      <vt:lpstr>Difference between Social Science and Social Studies</vt:lpstr>
      <vt:lpstr>Difference between Social Science and Social Studies:</vt:lpstr>
      <vt:lpstr>Difference between Social Science and Social Studies:</vt:lpstr>
      <vt:lpstr>Difference between Social Science and Social Studies:</vt:lpstr>
      <vt:lpstr>Difference between Social Science and Social Studies: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Nasrat</dc:creator>
  <cp:lastModifiedBy>Abu Mahomed Shumsuz Zaman</cp:lastModifiedBy>
  <cp:revision>43</cp:revision>
  <dcterms:created xsi:type="dcterms:W3CDTF">2018-11-05T18:50:34Z</dcterms:created>
  <dcterms:modified xsi:type="dcterms:W3CDTF">2024-11-23T06:31:00Z</dcterms:modified>
</cp:coreProperties>
</file>