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F8B84-259A-4442-9D23-4956BBD3C099}" type="datetimeFigureOut">
              <a:rPr lang="en-IN" smtClean="0"/>
              <a:t>23-11-2024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13768-EE20-446A-A18A-FC465499A2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3139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B13768-EE20-446A-A18A-FC465499A2AE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7445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0C7F9-3DAA-4FF7-B005-D70EF4D648E3}" type="datetimeFigureOut">
              <a:rPr lang="en-US" smtClean="0"/>
              <a:pPr/>
              <a:t>11/23/2024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D838D-F2BF-436D-8C4C-DCB078D6B9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305800" cy="56388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Paper: 06-II</a:t>
            </a:r>
            <a:br>
              <a:rPr lang="en-US" dirty="0"/>
            </a:br>
            <a:r>
              <a:rPr lang="en-US" b="1" i="1" u="sng" dirty="0"/>
              <a:t>Teaching of Social Science</a:t>
            </a:r>
            <a:br>
              <a:rPr lang="en-US" b="1" i="1" u="sng" dirty="0"/>
            </a:br>
            <a:r>
              <a:rPr lang="en-US" b="1" i="1" u="sng" dirty="0"/>
              <a:t>Unit-II</a:t>
            </a:r>
            <a:br>
              <a:rPr lang="en-US" b="1" i="1" u="sng" dirty="0"/>
            </a:br>
            <a:r>
              <a:rPr lang="en-US" sz="3600" b="1" dirty="0">
                <a:solidFill>
                  <a:srgbClr val="FF0000"/>
                </a:solidFill>
                <a:latin typeface="Algerian" panose="04020705040A02060702" pitchFamily="82" charset="0"/>
              </a:rPr>
              <a:t>Values of teaching Social Science</a:t>
            </a:r>
            <a:br>
              <a:rPr lang="en-US" dirty="0"/>
            </a:br>
            <a:r>
              <a:rPr lang="en-US" sz="4000" dirty="0"/>
              <a:t>(</a:t>
            </a:r>
            <a:r>
              <a:rPr lang="as-IN" sz="4000" dirty="0"/>
              <a:t>সামাজ বিজ্ঞান শিকোৱাৰ মূল্যবোধ</a:t>
            </a:r>
            <a:r>
              <a:rPr lang="en-US" sz="4000" dirty="0"/>
              <a:t>)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914400" y="410866"/>
            <a:ext cx="8001000" cy="603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Knowledge with experience: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Teaching of social science guide students by way of experimentation along with theoretical activities.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provides concrete knowledge to the students.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Practical knowledge recognizes self-reliance.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685800" y="609600"/>
            <a:ext cx="8077200" cy="5266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learning: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learning is the learning of social behavior, norms, ideas, social way etc.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a process of socialization, through social science people learn these.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Students gain knowledge by experience which create them the social habit and ideals.        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344F01F-F26A-120D-FEA3-846AF289B70C}"/>
              </a:ext>
            </a:extLst>
          </p:cNvPr>
          <p:cNvSpPr>
            <a:spLocks noGrp="1"/>
          </p:cNvSpPr>
          <p:nvPr/>
        </p:nvSpPr>
        <p:spPr>
          <a:xfrm>
            <a:off x="419100" y="2133600"/>
            <a:ext cx="80391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59286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685800" y="533400"/>
            <a:ext cx="82296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Values of teaching Social Science: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Values are real and practical one.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reflects once personal attitude, judgement, decisions and choice.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Value depends upon the level of satisfaction.</a:t>
            </a: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Science is incomplete without teaching of value.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914400" y="1524000"/>
            <a:ext cx="8021320" cy="2421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/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points regarding values of teaching Social Science -</a:t>
            </a:r>
          </a:p>
        </p:txBody>
      </p:sp>
    </p:spTree>
    <p:extLst>
      <p:ext uri="{BB962C8B-B14F-4D97-AF65-F5344CB8AC3E}">
        <p14:creationId xmlns:p14="http://schemas.microsoft.com/office/powerpoint/2010/main" val="772583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38200" y="228600"/>
            <a:ext cx="82296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Establishment of relations between teacher and taught: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Teaching of Social Science aim to establish healthy relationship between teacher and taught.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brings the teacher and taught must close to each others in school.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They recognize each other’s affection, feelings and relation.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They can discuss and gain each other’s view points.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990600" y="533400"/>
            <a:ext cx="8001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Development of adjustability: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Adjustability is an essential quality of being mentally healthy.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Science develops this quality in learners.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Through study of Social Science students learn how to adjust with the people and their society.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Such object can be achieved through study and training.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66800" y="381000"/>
            <a:ext cx="7848600" cy="5297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Development of co-operative spirit:</a:t>
            </a: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Science teaching helps to develop the co-operative spirit among the students.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helps to realize the importance of each for all and all for each</a:t>
            </a: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Man is a social animal without co-operation social life is not a life.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228600"/>
            <a:ext cx="8001000" cy="600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Life is made effective and rich:</a:t>
            </a:r>
            <a:endParaRPr lang="en-US" sz="3600" dirty="0">
              <a:solidFill>
                <a:schemeClr val="accent2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Science provides sufficient power of selection, discrimination and distinction.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also helps the people to choose their careers in life.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They come to know as to what are requisites qualifications and qualities for various occupations.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38200" y="76200"/>
            <a:ext cx="8077200" cy="655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Development of thinking, reasoning and critical judgement:</a:t>
            </a:r>
            <a:endParaRPr lang="en-US" sz="3600" dirty="0">
              <a:solidFill>
                <a:schemeClr val="accent2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Social Science facilitates for independent and clear thinking.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This power helps the students to understand different aspects of society.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hinking and reasoning power highly essential pre-requisites for the upliftment of the individual as well as society.</a:t>
            </a:r>
            <a:endParaRPr kumimoji="0" 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89000" y="228600"/>
            <a:ext cx="8229600" cy="59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Elimination of undesirable feelings: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solidFill>
                <a:schemeClr val="accent2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Purposeful self expression is provided in Social Science.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is also eliminates the undesirable feelings like- aggression, frustration and doubtful feelings by encouraging self expression through creative activity.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It also contribution towards world peace.</a:t>
            </a:r>
            <a:endParaRPr kumimoji="0" lang="en-US" sz="44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448</Words>
  <Application>Microsoft Office PowerPoint</Application>
  <PresentationFormat>On-screen Show (4:3)</PresentationFormat>
  <Paragraphs>53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Algerian</vt:lpstr>
      <vt:lpstr>Arial</vt:lpstr>
      <vt:lpstr>Calibri</vt:lpstr>
      <vt:lpstr>Times New Roman</vt:lpstr>
      <vt:lpstr>Wingdings</vt:lpstr>
      <vt:lpstr>Office Theme</vt:lpstr>
      <vt:lpstr>Paper: 06-II Teaching of Social Science Unit-II Values of teaching Social Science (সামাজ বিজ্ঞান শিকোৱাৰ মূল্যবোধ)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Paper: 06-II Teaching of Social Science</dc:title>
  <dc:creator>Windows User</dc:creator>
  <cp:lastModifiedBy>Abu Mahomed Shumsuz Zaman</cp:lastModifiedBy>
  <cp:revision>27</cp:revision>
  <dcterms:created xsi:type="dcterms:W3CDTF">2019-11-07T05:25:03Z</dcterms:created>
  <dcterms:modified xsi:type="dcterms:W3CDTF">2024-11-23T06:38:19Z</dcterms:modified>
</cp:coreProperties>
</file>