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77" r:id="rId3"/>
    <p:sldId id="257" r:id="rId4"/>
    <p:sldId id="276" r:id="rId5"/>
    <p:sldId id="282" r:id="rId6"/>
    <p:sldId id="286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07" autoAdjust="0"/>
  </p:normalViewPr>
  <p:slideViewPr>
    <p:cSldViewPr>
      <p:cViewPr varScale="1">
        <p:scale>
          <a:sx n="62" d="100"/>
          <a:sy n="62" d="100"/>
        </p:scale>
        <p:origin x="1400" y="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FDE783-BC89-48FF-A630-8B5F56E9CD16}" type="datetimeFigureOut">
              <a:rPr lang="en-US" smtClean="0"/>
              <a:pPr/>
              <a:t>11/23/2024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60F59A-AE57-41CB-9258-10FF9F2736B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60F59A-AE57-41CB-9258-10FF9F2736B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CB529-861E-470A-ACA4-0FC850CD2DB7}" type="datetimeFigureOut">
              <a:rPr lang="en-US" smtClean="0"/>
              <a:pPr/>
              <a:t>11/23/2024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F8DDA-83F9-4BEB-80AA-DF8D36F6F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CB529-861E-470A-ACA4-0FC850CD2DB7}" type="datetimeFigureOut">
              <a:rPr lang="en-US" smtClean="0"/>
              <a:pPr/>
              <a:t>11/23/2024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F8DDA-83F9-4BEB-80AA-DF8D36F6F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CB529-861E-470A-ACA4-0FC850CD2DB7}" type="datetimeFigureOut">
              <a:rPr lang="en-US" smtClean="0"/>
              <a:pPr/>
              <a:t>11/23/2024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F8DDA-83F9-4BEB-80AA-DF8D36F6F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CB529-861E-470A-ACA4-0FC850CD2DB7}" type="datetimeFigureOut">
              <a:rPr lang="en-US" smtClean="0"/>
              <a:pPr/>
              <a:t>11/23/2024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F8DDA-83F9-4BEB-80AA-DF8D36F6F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CB529-861E-470A-ACA4-0FC850CD2DB7}" type="datetimeFigureOut">
              <a:rPr lang="en-US" smtClean="0"/>
              <a:pPr/>
              <a:t>11/23/2024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F8DDA-83F9-4BEB-80AA-DF8D36F6F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CB529-861E-470A-ACA4-0FC850CD2DB7}" type="datetimeFigureOut">
              <a:rPr lang="en-US" smtClean="0"/>
              <a:pPr/>
              <a:t>11/23/2024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F8DDA-83F9-4BEB-80AA-DF8D36F6F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CB529-861E-470A-ACA4-0FC850CD2DB7}" type="datetimeFigureOut">
              <a:rPr lang="en-US" smtClean="0"/>
              <a:pPr/>
              <a:t>11/23/2024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F8DDA-83F9-4BEB-80AA-DF8D36F6F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CB529-861E-470A-ACA4-0FC850CD2DB7}" type="datetimeFigureOut">
              <a:rPr lang="en-US" smtClean="0"/>
              <a:pPr/>
              <a:t>11/23/2024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F8DDA-83F9-4BEB-80AA-DF8D36F6F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CB529-861E-470A-ACA4-0FC850CD2DB7}" type="datetimeFigureOut">
              <a:rPr lang="en-US" smtClean="0"/>
              <a:pPr/>
              <a:t>11/23/2024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F8DDA-83F9-4BEB-80AA-DF8D36F6F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CB529-861E-470A-ACA4-0FC850CD2DB7}" type="datetimeFigureOut">
              <a:rPr lang="en-US" smtClean="0"/>
              <a:pPr/>
              <a:t>11/23/2024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F8DDA-83F9-4BEB-80AA-DF8D36F6F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CB529-861E-470A-ACA4-0FC850CD2DB7}" type="datetimeFigureOut">
              <a:rPr lang="en-US" smtClean="0"/>
              <a:pPr/>
              <a:t>11/23/2024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F8DDA-83F9-4BEB-80AA-DF8D36F6F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6CB529-861E-470A-ACA4-0FC850CD2DB7}" type="datetimeFigureOut">
              <a:rPr lang="en-US" smtClean="0"/>
              <a:pPr/>
              <a:t>11/23/2024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AF8DDA-83F9-4BEB-80AA-DF8D36F6F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0"/>
            <a:ext cx="7315200" cy="45719"/>
          </a:xfrm>
        </p:spPr>
        <p:txBody>
          <a:bodyPr>
            <a:noAutofit/>
          </a:bodyPr>
          <a:lstStyle/>
          <a:p>
            <a:br>
              <a:rPr lang="en-US" b="1" dirty="0"/>
            </a:b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990600"/>
            <a:ext cx="7848600" cy="5090167"/>
          </a:xfrm>
        </p:spPr>
        <p:txBody>
          <a:bodyPr>
            <a:no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Unit-IV</a:t>
            </a:r>
          </a:p>
          <a:p>
            <a:pPr algn="l"/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Graphical Representation of data </a:t>
            </a:r>
          </a:p>
          <a:p>
            <a:pPr algn="l">
              <a:lnSpc>
                <a:spcPct val="150000"/>
              </a:lnSpc>
            </a:pPr>
            <a:r>
              <a:rPr lang="en-US" sz="36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 graph</a:t>
            </a:r>
            <a:endParaRPr lang="en-US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</a:pPr>
            <a:r>
              <a:rPr 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Pie diagram</a:t>
            </a:r>
            <a:endParaRPr lang="en-US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</a:pPr>
            <a:r>
              <a:rPr lang="en-US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Frequency polygon</a:t>
            </a:r>
          </a:p>
          <a:p>
            <a:pPr algn="l">
              <a:lnSpc>
                <a:spcPct val="150000"/>
              </a:lnSpc>
            </a:pPr>
            <a:r>
              <a:rPr lang="en-US" sz="36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Histogram</a:t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457200"/>
            <a:ext cx="8077200" cy="761999"/>
          </a:xfrm>
        </p:spPr>
        <p:txBody>
          <a:bodyPr>
            <a:noAutofit/>
          </a:bodyPr>
          <a:lstStyle/>
          <a:p>
            <a:br>
              <a:rPr lang="en-US" b="1" dirty="0"/>
            </a:b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228600"/>
            <a:ext cx="7924800" cy="6172200"/>
          </a:xfrm>
        </p:spPr>
        <p:txBody>
          <a:bodyPr>
            <a:noAutofit/>
          </a:bodyPr>
          <a:lstStyle/>
          <a:p>
            <a:pPr algn="l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is Graphical Representation of Data ?</a:t>
            </a:r>
          </a:p>
          <a:p>
            <a:pPr algn="l"/>
            <a:endParaRPr lang="en-US" sz="3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Graphical representation is a pictorial vivid representation of data.</a:t>
            </a:r>
          </a:p>
          <a:p>
            <a:pPr marL="457200" indent="-457200" algn="l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 the help graphical </a:t>
            </a:r>
            <a:r>
              <a:rPr lang="en-US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represntation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the numerical data can be used or exercised in a more concrete form.</a:t>
            </a:r>
          </a:p>
          <a:p>
            <a:pPr marL="457200" indent="-457200" algn="l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is very useful for giving an idea of frequency distribution at a glance.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990600" y="228600"/>
            <a:ext cx="7924800" cy="601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grouped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data, there are four graphical methods of representing data. They are –</a:t>
            </a:r>
          </a:p>
          <a:p>
            <a:pPr>
              <a:lnSpc>
                <a:spcPct val="150000"/>
              </a:lnSpc>
            </a:pPr>
            <a:r>
              <a:rPr 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1.Frequency Polygon</a:t>
            </a:r>
            <a:endParaRPr lang="en-US" sz="1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36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2.Histogram or column diagram</a:t>
            </a:r>
          </a:p>
          <a:p>
            <a:pPr lvl="0">
              <a:lnSpc>
                <a:spcPct val="150000"/>
              </a:lnSpc>
            </a:pPr>
            <a:r>
              <a:rPr lang="en-US" sz="36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3.Cumulative frequency curve</a:t>
            </a:r>
          </a:p>
          <a:p>
            <a:pPr lvl="0">
              <a:lnSpc>
                <a:spcPct val="150000"/>
              </a:lnSpc>
            </a:pP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4.Cumulative frequency percentage curve or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Ogive</a:t>
            </a:r>
            <a:endParaRPr kumimoji="0" lang="en-US" sz="36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0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0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762000" y="381000"/>
            <a:ext cx="8077200" cy="5809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For </a:t>
            </a:r>
            <a:r>
              <a:rPr kumimoji="0" lang="en-US" sz="3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ungrouped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 data, there are four graphical methods of representing data. They are –</a:t>
            </a:r>
            <a:endParaRPr kumimoji="0" lang="en-US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1.Bar graph or Bar diagram</a:t>
            </a:r>
            <a:endParaRPr kumimoji="0" lang="en-US" sz="36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2.Pie Diagram or Circle Graph</a:t>
            </a:r>
            <a:endParaRPr kumimoji="0" lang="en-US" sz="3600" b="0" i="0" u="none" strike="noStrike" cap="none" normalizeH="0" baseline="0" dirty="0">
              <a:ln>
                <a:noFill/>
              </a:ln>
              <a:solidFill>
                <a:srgbClr val="00B05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3.Pictogram</a:t>
            </a:r>
            <a:endParaRPr kumimoji="0" lang="en-US" sz="36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4.Line graph</a:t>
            </a:r>
            <a:endParaRPr kumimoji="0" lang="en-US" sz="3600" b="0" i="0" u="none" strike="noStrike" cap="none" normalizeH="0" baseline="0" dirty="0">
              <a:ln>
                <a:noFill/>
              </a:ln>
              <a:solidFill>
                <a:srgbClr val="7030A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0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0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5800" y="152401"/>
            <a:ext cx="8229600" cy="66318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3600" b="1" dirty="0"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Advantages of Graphical Representation of Data: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1. Simplest method of presenting data</a:t>
            </a:r>
            <a:endParaRPr lang="en-US" sz="3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3600" b="1" dirty="0">
                <a:solidFill>
                  <a:srgbClr val="00B050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2. Simplifies complexity</a:t>
            </a:r>
            <a:endParaRPr lang="en-US" sz="36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3600" b="1" dirty="0">
                <a:solidFill>
                  <a:srgbClr val="FFC000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3. Saves time and energy</a:t>
            </a:r>
            <a:endParaRPr lang="en-US" sz="3600" b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4. Understandable to layman</a:t>
            </a:r>
            <a:endParaRPr lang="en-US" sz="36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36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5. Provide wholesome idea</a:t>
            </a:r>
          </a:p>
          <a:p>
            <a:pPr lvl="0"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latin typeface="Arial" pitchFamily="34" charset="0"/>
                <a:cs typeface="Arial" pitchFamily="34" charset="0"/>
              </a:rPr>
              <a:t>*****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90600" y="76200"/>
            <a:ext cx="7696200" cy="64602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b="1" dirty="0">
                <a:solidFill>
                  <a:srgbClr val="FF0000"/>
                </a:solidFill>
              </a:rPr>
              <a:t>Topic mentioned in our syllabus:</a:t>
            </a:r>
            <a:endParaRPr lang="en-US" sz="1400" b="1" dirty="0"/>
          </a:p>
          <a:p>
            <a:pPr>
              <a:lnSpc>
                <a:spcPct val="150000"/>
              </a:lnSpc>
            </a:pPr>
            <a:r>
              <a:rPr lang="en-US" sz="4000" dirty="0"/>
              <a:t>For ungrouped data-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4000" dirty="0">
                <a:solidFill>
                  <a:srgbClr val="00B050"/>
                </a:solidFill>
              </a:rPr>
              <a:t>Bar graph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4000" dirty="0">
                <a:solidFill>
                  <a:srgbClr val="0070C0"/>
                </a:solidFill>
              </a:rPr>
              <a:t>Pie diagram</a:t>
            </a:r>
            <a:endParaRPr lang="en-US" sz="1400" dirty="0"/>
          </a:p>
          <a:p>
            <a:pPr>
              <a:lnSpc>
                <a:spcPct val="150000"/>
              </a:lnSpc>
            </a:pPr>
            <a:r>
              <a:rPr lang="en-US" sz="4000" dirty="0"/>
              <a:t>For grouped data-</a:t>
            </a:r>
            <a:endParaRPr lang="en-US" sz="4000" dirty="0">
              <a:solidFill>
                <a:srgbClr val="0070C0"/>
              </a:solidFill>
            </a:endParaRP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4000" dirty="0">
                <a:solidFill>
                  <a:srgbClr val="C00000"/>
                </a:solidFill>
              </a:rPr>
              <a:t>Frequency polygon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4000" dirty="0">
                <a:solidFill>
                  <a:schemeClr val="accent6">
                    <a:lumMod val="75000"/>
                  </a:schemeClr>
                </a:solidFill>
              </a:rPr>
              <a:t>Histogram</a:t>
            </a:r>
            <a:endParaRPr lang="en-US" sz="4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1890</TotalTime>
  <Words>197</Words>
  <Application>Microsoft Office PowerPoint</Application>
  <PresentationFormat>On-screen Show (4:3)</PresentationFormat>
  <Paragraphs>38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Times New Roman</vt:lpstr>
      <vt:lpstr>Wingdings</vt:lpstr>
      <vt:lpstr>Office Theme</vt:lpstr>
      <vt:lpstr> </vt:lpstr>
      <vt:lpstr> 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Graphical Representation of Data</dc:title>
  <dc:creator>Nasrat</dc:creator>
  <cp:lastModifiedBy>Abu Mahomed Shumsuz Zaman</cp:lastModifiedBy>
  <cp:revision>214</cp:revision>
  <dcterms:created xsi:type="dcterms:W3CDTF">2018-09-27T03:08:20Z</dcterms:created>
  <dcterms:modified xsi:type="dcterms:W3CDTF">2024-11-23T07:02:20Z</dcterms:modified>
</cp:coreProperties>
</file>