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0" r:id="rId3"/>
    <p:sldId id="315" r:id="rId4"/>
    <p:sldId id="302" r:id="rId5"/>
    <p:sldId id="285" r:id="rId6"/>
    <p:sldId id="317" r:id="rId7"/>
    <p:sldId id="318" r:id="rId8"/>
    <p:sldId id="319" r:id="rId9"/>
    <p:sldId id="32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62" d="100"/>
          <a:sy n="62" d="100"/>
        </p:scale>
        <p:origin x="140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DE783-BC89-48FF-A630-8B5F56E9CD16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0F59A-AE57-41CB-9258-10FF9F273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315200" cy="45719"/>
          </a:xfrm>
        </p:spPr>
        <p:txBody>
          <a:bodyPr>
            <a:noAutofit/>
          </a:bodyPr>
          <a:lstStyle/>
          <a:p>
            <a:br>
              <a:rPr lang="en-US" b="1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90600"/>
            <a:ext cx="7848600" cy="5090167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Unit-IV</a:t>
            </a:r>
          </a:p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of data </a:t>
            </a:r>
          </a:p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 polygon</a:t>
            </a:r>
          </a:p>
          <a:p>
            <a:pPr algn="l">
              <a:lnSpc>
                <a:spcPct val="150000"/>
              </a:lnSpc>
            </a:pP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681827"/>
            <a:ext cx="861060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000" b="1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Frequency Polygon:</a:t>
            </a: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30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 frequency polygon is a graphical representation of frequency distribution of a dataset.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 frequency polygon is basically a line graph of</a:t>
            </a:r>
            <a:r>
              <a:rPr kumimoji="0" lang="en-US" sz="3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frequency distribution.</a:t>
            </a:r>
          </a:p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30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is used to visualize the shape and spread of continuous data. 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00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-2438400" y="6858000"/>
            <a:ext cx="845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12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ChangeArrowheads="1"/>
              </p:cNvSpPr>
              <p:nvPr/>
            </p:nvSpPr>
            <p:spPr bwMode="auto">
              <a:xfrm>
                <a:off x="304800" y="651048"/>
                <a:ext cx="8610600" cy="5081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000" b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Some steps are helpful in constructing a Frequency Polygon: </a:t>
                </a:r>
                <a:endParaRPr kumimoji="0" lang="en-US" sz="3000" b="1" i="0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anose="02020603050405020304" pitchFamily="18" charset="0"/>
                  <a:ea typeface="Calibri" pitchFamily="34" charset="0"/>
                  <a:cs typeface="Times New Roman" panose="02020603050405020304" pitchFamily="18" charset="0"/>
                </a:endParaRPr>
              </a:p>
              <a:p>
                <a:pPr lv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Step-1: </a:t>
                </a:r>
                <a:r>
                  <a:rPr lang="en-US" sz="3000" dirty="0"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The mid-points are obtained from each class interval by using the formula –</a:t>
                </a:r>
              </a:p>
              <a:p>
                <a:pPr lv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000" dirty="0"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             MP / MV (x)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𝑈𝑝𝑝𝑒𝑟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𝑙𝑖𝑚𝑖𝑡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𝑙𝑜𝑤𝑒𝑟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𝑙𝑖𝑚𝑖𝑡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000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itchFamily="34" charset="0"/>
                  <a:cs typeface="Times New Roman" panose="02020603050405020304" pitchFamily="18" charset="0"/>
                </a:endParaRPr>
              </a:p>
              <a:p>
                <a:pPr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Step- 2: </a:t>
                </a:r>
                <a:r>
                  <a:rPr lang="en-US" sz="2800" dirty="0"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The mid-points are taken at x-axis and frequencies are y-axis.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386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651048"/>
                <a:ext cx="8610600" cy="5081391"/>
              </a:xfrm>
              <a:prstGeom prst="rect">
                <a:avLst/>
              </a:prstGeom>
              <a:blipFill>
                <a:blip r:embed="rId2"/>
                <a:stretch>
                  <a:fillRect l="-1628" r="-1982" b="-300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-2438400" y="6858000"/>
            <a:ext cx="845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1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000" y="941718"/>
            <a:ext cx="8610600" cy="452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Frequency Polygon:</a:t>
            </a: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 – 3: </a:t>
            </a: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The various points are jointed by the scale to get the Frequency Polygon.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 – 4:</a:t>
            </a: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To take two extra class intervals one below and one above the class interval and their mid-point also with 0 (zero) frequency.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-2438400" y="6858000"/>
            <a:ext cx="845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151797"/>
              </p:ext>
            </p:extLst>
          </p:nvPr>
        </p:nvGraphicFramePr>
        <p:xfrm>
          <a:off x="1371600" y="1295400"/>
          <a:ext cx="5410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6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Sl.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Class Interval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–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25</a:t>
                      </a:r>
                      <a:r>
                        <a:rPr lang="en-US" sz="3200" baseline="0" dirty="0"/>
                        <a:t> – 29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30 –</a:t>
                      </a:r>
                      <a:r>
                        <a:rPr lang="en-US" sz="3200" baseline="0" dirty="0"/>
                        <a:t> 34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35 –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– 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45 – 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50 -54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9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55 - 59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152400"/>
            <a:ext cx="7010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Example: </a:t>
            </a:r>
          </a:p>
          <a:p>
            <a:r>
              <a:rPr lang="en-US" sz="2800" dirty="0"/>
              <a:t>Draw a </a:t>
            </a:r>
            <a:r>
              <a:rPr lang="en-US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frequency polygon</a:t>
            </a:r>
            <a:r>
              <a:rPr lang="en-US" sz="2800" dirty="0"/>
              <a:t> from the given data.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362DCE-3E87-A385-BF14-6DB736C45A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410613"/>
              </p:ext>
            </p:extLst>
          </p:nvPr>
        </p:nvGraphicFramePr>
        <p:xfrm>
          <a:off x="533400" y="457200"/>
          <a:ext cx="8153400" cy="599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907280238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4062626697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563089041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3122468426"/>
                    </a:ext>
                  </a:extLst>
                </a:gridCol>
              </a:tblGrid>
              <a:tr h="13621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 Interval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Mid-value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Frequency</a:t>
                      </a:r>
                    </a:p>
                    <a:p>
                      <a:endParaRPr lang="en-IN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121262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 – 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22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05166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25</a:t>
                      </a:r>
                      <a:r>
                        <a:rPr lang="en-US" sz="3200" baseline="0" dirty="0"/>
                        <a:t>  –  29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27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47363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30  –</a:t>
                      </a:r>
                      <a:r>
                        <a:rPr lang="en-US" sz="3200" baseline="0" dirty="0"/>
                        <a:t>  34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32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160673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35  – 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37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169147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 –  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42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573286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45  –  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47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673480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 - 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52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386446"/>
                  </a:ext>
                </a:extLst>
              </a:tr>
              <a:tr h="53458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55  -  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57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859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41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8DA096-898C-22D1-50BA-BCE95EF36F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25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9E17B4-E0AF-3CAE-3160-20FDDD213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0"/>
            <a:ext cx="6172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854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810"/>
              </p:ext>
            </p:extLst>
          </p:nvPr>
        </p:nvGraphicFramePr>
        <p:xfrm>
          <a:off x="1524000" y="1295400"/>
          <a:ext cx="5943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4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9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Class Interval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 –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15</a:t>
                      </a:r>
                      <a:r>
                        <a:rPr lang="en-US" sz="2800" baseline="0" dirty="0"/>
                        <a:t> – 19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 –</a:t>
                      </a:r>
                      <a:r>
                        <a:rPr lang="en-US" sz="2800" baseline="0" dirty="0"/>
                        <a:t> 24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25 – 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30 –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35 –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98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40 – 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45 – 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50 –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599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38200" y="152401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Example: 2</a:t>
            </a:r>
          </a:p>
          <a:p>
            <a:r>
              <a:rPr lang="en-US" sz="2800" dirty="0"/>
              <a:t>Draw a </a:t>
            </a:r>
            <a:r>
              <a:rPr lang="en-US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frequency polygon</a:t>
            </a:r>
            <a:r>
              <a:rPr lang="en-US" sz="2800" dirty="0"/>
              <a:t> from the given data.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48626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317</Words>
  <Application>Microsoft Office PowerPoint</Application>
  <PresentationFormat>On-screen Show (4:3)</PresentationFormat>
  <Paragraphs>106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Graphical Representation of Data</dc:title>
  <dc:creator>Nasrat</dc:creator>
  <cp:lastModifiedBy>Abu Mahomed Shumsuz Zaman</cp:lastModifiedBy>
  <cp:revision>218</cp:revision>
  <dcterms:created xsi:type="dcterms:W3CDTF">2018-09-27T03:08:20Z</dcterms:created>
  <dcterms:modified xsi:type="dcterms:W3CDTF">2024-11-23T07:10:56Z</dcterms:modified>
</cp:coreProperties>
</file>