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79" r:id="rId9"/>
    <p:sldId id="264" r:id="rId10"/>
    <p:sldId id="278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4" r:id="rId19"/>
    <p:sldId id="275" r:id="rId20"/>
    <p:sldId id="276" r:id="rId21"/>
    <p:sldId id="277" r:id="rId22"/>
    <p:sldId id="272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EAB14-7F30-45C0-AAE1-564F6C9F1373}" type="datetimeFigureOut">
              <a:rPr lang="en-US" smtClean="0"/>
              <a:pPr/>
              <a:t>10/7/2023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5F22B0-023D-46EB-BA4A-F0D1274CE8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524000"/>
            <a:ext cx="8001000" cy="35814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Paper- 03 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Unit- V</a:t>
            </a:r>
            <a:endParaRPr lang="en-US" sz="3600" dirty="0">
              <a:solidFill>
                <a:schemeClr val="accent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295400"/>
            <a:ext cx="8077200" cy="38862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Classroom Management Strategies:</a:t>
            </a:r>
          </a:p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Successful classroom management strategies creates a positive learning environment for students.</a:t>
            </a:r>
          </a:p>
          <a:p>
            <a:pPr algn="l">
              <a:lnSpc>
                <a:spcPct val="150000"/>
              </a:lnSpc>
            </a:pP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838200"/>
            <a:ext cx="8229600" cy="5029200"/>
          </a:xfrm>
        </p:spPr>
        <p:txBody>
          <a:bodyPr>
            <a:normAutofit/>
          </a:bodyPr>
          <a:lstStyle/>
          <a:p>
            <a:pPr marL="742950" indent="-742950" algn="l">
              <a:buAutoNum type="arabicPeriod"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Maintain Positive Attitude:</a:t>
            </a:r>
          </a:p>
          <a:p>
            <a:pPr marL="742950" indent="-742950" algn="l"/>
            <a:endParaRPr lang="en-US" sz="1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 each lesson with a positive mind frame.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negative approach towards your students can provide negative results.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strict, but be positive. </a:t>
            </a:r>
          </a:p>
          <a:p>
            <a:pPr algn="l"/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914400"/>
            <a:ext cx="7696200" cy="4953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Use Some Signals to Get Attention:</a:t>
            </a:r>
          </a:p>
          <a:p>
            <a:pPr algn="l">
              <a:lnSpc>
                <a:spcPct val="150000"/>
              </a:lnSpc>
            </a:pP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Teachers can use any word, signal or sound to grab student’s attention during class.</a:t>
            </a:r>
          </a:p>
          <a:p>
            <a:pPr algn="l"/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685800"/>
            <a:ext cx="8077200" cy="5181600"/>
          </a:xfrm>
        </p:spPr>
        <p:txBody>
          <a:bodyPr>
            <a:normAutofit fontScale="85000" lnSpcReduction="20000"/>
          </a:bodyPr>
          <a:lstStyle/>
          <a:p>
            <a:pPr algn="l">
              <a:lnSpc>
                <a:spcPct val="150000"/>
              </a:lnSpc>
            </a:pPr>
            <a:r>
              <a:rPr lang="en-US" sz="4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Make Changes in Seating Arrangement:</a:t>
            </a:r>
          </a:p>
          <a:p>
            <a:pPr algn="l">
              <a:lnSpc>
                <a:spcPct val="150000"/>
              </a:lnSpc>
            </a:pPr>
            <a:endParaRPr lang="en-US" sz="1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Changes in the seating design can bring in the discipline in your class.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the cheapest form of managing our class.</a:t>
            </a: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Make sure to seat the children where their attention is directed towards you. </a:t>
            </a:r>
          </a:p>
          <a:p>
            <a:pPr algn="l"/>
            <a:endParaRPr lang="en-US" sz="4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57200"/>
            <a:ext cx="8229600" cy="5410200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Update Lesson Plan:</a:t>
            </a:r>
          </a:p>
          <a:p>
            <a:pPr algn="l">
              <a:lnSpc>
                <a:spcPct val="150000"/>
              </a:lnSpc>
            </a:pPr>
            <a:endParaRPr lang="en-US" sz="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Teacher should also learn the skills need to plan and teach lessons.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Updated lessons and course structure is </a:t>
            </a:r>
            <a:r>
              <a:rPr lang="en-US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essential in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process of teaching and learning.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new teacher must be ready to spend the necessary time developing interesting lessons.</a:t>
            </a:r>
          </a:p>
          <a:p>
            <a:pPr algn="l"/>
            <a:endParaRPr lang="en-US" sz="4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609600"/>
            <a:ext cx="8001000" cy="52578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Give and Take Respect:</a:t>
            </a:r>
          </a:p>
          <a:p>
            <a:pPr algn="l">
              <a:lnSpc>
                <a:spcPct val="150000"/>
              </a:lnSpc>
            </a:pPr>
            <a:endParaRPr lang="en-US" sz="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be respected by your students you should also respect them.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And also, have the general talk with students.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Know what the student does at home. </a:t>
            </a:r>
          </a:p>
          <a:p>
            <a:pPr algn="l"/>
            <a:endParaRPr lang="en-US" sz="41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-25400"/>
            <a:ext cx="8534400" cy="7239000"/>
          </a:xfrm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Get students Involved in Extracurricular Activities:</a:t>
            </a:r>
          </a:p>
          <a:p>
            <a:pPr marL="857250" indent="-8572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make classroom a better learning place teacher can arrange some extracurricular activities.</a:t>
            </a:r>
          </a:p>
          <a:p>
            <a:pPr marL="857250" indent="-85725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Ask every student to participate in the activities . </a:t>
            </a:r>
          </a:p>
          <a:p>
            <a:pPr marL="857250" indent="-85725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This will also help the students to realize that teacher are there to encourage them.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838200"/>
            <a:ext cx="8001000" cy="46482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Compliment positive Behaviors:</a:t>
            </a:r>
          </a:p>
          <a:p>
            <a:pPr algn="l">
              <a:lnSpc>
                <a:spcPct val="150000"/>
              </a:lnSpc>
            </a:pPr>
            <a:endParaRPr lang="en-US" sz="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Instead of correcting a student’s negative attention, ignore his behavior and praise the students. </a:t>
            </a:r>
            <a:endParaRPr lang="en-US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685800"/>
            <a:ext cx="8305800" cy="48768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Silence is the Right Tool: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Shouting at the unruly students will be of no use.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is ideal to use a calm and quiet voice. 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remaining silent, students will realize the values of teacher conversation.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82600"/>
            <a:ext cx="8153400" cy="52578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Balance Friendliness and Position:</a:t>
            </a:r>
          </a:p>
          <a:p>
            <a:pPr algn="l">
              <a:lnSpc>
                <a:spcPct val="150000"/>
              </a:lnSpc>
            </a:pPr>
            <a:endParaRPr lang="en-US" sz="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teacher maintains balance in the classroom.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 friendly to your students and advise them in difficult situations.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But teacher always remember that they are the authoritative figure in the classroom.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676400"/>
            <a:ext cx="8077200" cy="3429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Classroom management </a:t>
            </a:r>
          </a:p>
          <a:p>
            <a:pPr>
              <a:lnSpc>
                <a:spcPct val="150000"/>
              </a:lnSpc>
            </a:pP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Meaning and Strategies-</a:t>
            </a:r>
          </a:p>
          <a:p>
            <a:endParaRPr lang="en-US" sz="4000" dirty="0"/>
          </a:p>
        </p:txBody>
      </p:sp>
    </p:spTree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571500"/>
            <a:ext cx="8077200" cy="57150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 Punish the Right Candidate: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would never be fair to punish an entire class.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Choose the right pupils who are creating the situation.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Punishing the class as a group only provokes further conflict.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83920" y="533400"/>
            <a:ext cx="7955280" cy="57912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11. Use Simple Language:</a:t>
            </a:r>
            <a:endParaRPr lang="en-US" sz="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classroom is not the place for teachers to exhibit their language fluency and expertise.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Talk to students in a very simple language so that they will clearly understand the teacher’s instructions.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" y="228600"/>
            <a:ext cx="8679180" cy="624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57200"/>
            <a:ext cx="7924800" cy="46482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4000" b="1" dirty="0">
                <a:solidFill>
                  <a:srgbClr val="FF0000"/>
                </a:solidFill>
              </a:rPr>
              <a:t>What is Classroom?</a:t>
            </a:r>
          </a:p>
          <a:p>
            <a:endParaRPr lang="en-US" sz="4000" dirty="0"/>
          </a:p>
        </p:txBody>
      </p:sp>
      <p:pic>
        <p:nvPicPr>
          <p:cNvPr id="1028" name="Picture 4" descr="classroom pictures এর ছবির ফলাফ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1600200"/>
            <a:ext cx="6248400" cy="4158029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28600"/>
            <a:ext cx="8153400" cy="6019800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Classroom is a place where teachers and students gather for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purpose of learning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The teacher presents the lesson, and the students absorb the material.  </a:t>
            </a:r>
          </a:p>
          <a:p>
            <a:pPr algn="l"/>
            <a:r>
              <a:rPr lang="en-US" dirty="0">
                <a:solidFill>
                  <a:schemeClr val="tx1"/>
                </a:solidFill>
              </a:rPr>
              <a:t>    </a:t>
            </a:r>
            <a:r>
              <a:rPr lang="en-US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A Room where everyone is involve with good attitudes and behaviors, and a willingness to learn.  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sz="4000" dirty="0"/>
          </a:p>
        </p:txBody>
      </p:sp>
      <p:pic>
        <p:nvPicPr>
          <p:cNvPr id="4" name="Picture 3" descr="pictures of classroom এর ছবির ফলাফল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14600" y="3886200"/>
            <a:ext cx="4267200" cy="2628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685800"/>
            <a:ext cx="7772400" cy="53340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FF0000"/>
                </a:solidFill>
              </a:rPr>
              <a:t>What is Management?</a:t>
            </a:r>
          </a:p>
          <a:p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5" name="Picture 4" descr="pictures of management এর ছবির ফলাফল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600200"/>
            <a:ext cx="53340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419100"/>
            <a:ext cx="8153400" cy="6019800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Management:</a:t>
            </a:r>
          </a:p>
          <a:p>
            <a:pPr algn="l">
              <a:lnSpc>
                <a:spcPct val="150000"/>
              </a:lnSpc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Management is a process of planning, decision making, organizing, leading, motivating and controlling the human resources to reach its goals in an effective manner.</a:t>
            </a:r>
          </a:p>
        </p:txBody>
      </p:sp>
    </p:spTree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000" y="2628900"/>
            <a:ext cx="6858000" cy="1600200"/>
          </a:xfrm>
        </p:spPr>
        <p:txBody>
          <a:bodyPr>
            <a:normAutofit/>
          </a:bodyPr>
          <a:lstStyle/>
          <a:p>
            <a:pPr algn="l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Classroom Management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381000"/>
            <a:ext cx="8648700" cy="6324600"/>
          </a:xfrm>
        </p:spPr>
        <p:txBody>
          <a:bodyPr>
            <a:normAutofit fontScale="85000" lnSpcReduction="10000"/>
          </a:bodyPr>
          <a:lstStyle/>
          <a:p>
            <a:pPr algn="l"/>
            <a:r>
              <a:rPr lang="en-US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Classroom Management:</a:t>
            </a:r>
          </a:p>
          <a:p>
            <a:pPr algn="l"/>
            <a:endParaRPr lang="en-US" sz="13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Classroom management is simply the techniques to control in the classroom environment.</a:t>
            </a:r>
          </a:p>
          <a:p>
            <a:pPr algn="l">
              <a:lnSpc>
                <a:spcPct val="150000"/>
              </a:lnSpc>
            </a:pPr>
            <a:endParaRPr lang="en-US" sz="2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Classroom management means the wide variety of skills and techniques that teachers use to ensure that their classroom runs smoothly, without disruptive behavior from students.</a:t>
            </a:r>
          </a:p>
        </p:txBody>
      </p:sp>
    </p:spTree>
    <p:extLst>
      <p:ext uri="{BB962C8B-B14F-4D97-AF65-F5344CB8AC3E}">
        <p14:creationId xmlns:p14="http://schemas.microsoft.com/office/powerpoint/2010/main" val="3481059300"/>
      </p:ext>
    </p:extLst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228600"/>
            <a:ext cx="8534400" cy="6400800"/>
          </a:xfrm>
        </p:spPr>
        <p:txBody>
          <a:bodyPr>
            <a:normAutofit/>
          </a:bodyPr>
          <a:lstStyle/>
          <a:p>
            <a:pPr algn="l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Objectives of Classroom Management: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Developing good interpersonal relationship between the teacher and the student.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Maintaining discipline in the classroom.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Encouraging self learning habit on the part of the students.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Providing knowledge in a better way.</a:t>
            </a:r>
          </a:p>
          <a:p>
            <a:pPr marL="571500" indent="-571500" algn="l">
              <a:buFont typeface="Wingdings" panose="05000000000000000000" pitchFamily="2" charset="2"/>
              <a:buChar char="§"/>
            </a:pP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Facilitating all round development of the students.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659</TotalTime>
  <Words>626</Words>
  <Application>Microsoft Office PowerPoint</Application>
  <PresentationFormat>On-screen Show (4:3)</PresentationFormat>
  <Paragraphs>70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Abu Mahomed Shumsuz Zaman</cp:lastModifiedBy>
  <cp:revision>84</cp:revision>
  <dcterms:created xsi:type="dcterms:W3CDTF">2020-02-10T20:46:37Z</dcterms:created>
  <dcterms:modified xsi:type="dcterms:W3CDTF">2023-10-07T05:42:29Z</dcterms:modified>
</cp:coreProperties>
</file>