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2" r:id="rId6"/>
    <p:sldId id="263"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62BDDA8-525F-47AD-8187-C0BA627EBA32}" type="datetimeFigureOut">
              <a:rPr lang="en-US" smtClean="0"/>
              <a:pPr/>
              <a:t>1/6/2019</a:t>
            </a:fld>
            <a:endParaRPr lang="en-IN"/>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IN"/>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5178521-E887-45EB-AA7B-50217E66FF8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2BDDA8-525F-47AD-8187-C0BA627EBA32}" type="datetimeFigureOut">
              <a:rPr lang="en-US" smtClean="0"/>
              <a:pPr/>
              <a:t>1/6/2019</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B5178521-E887-45EB-AA7B-50217E66FF8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62BDDA8-525F-47AD-8187-C0BA627EBA32}" type="datetimeFigureOut">
              <a:rPr lang="en-US" smtClean="0"/>
              <a:pPr/>
              <a:t>1/6/2019</a:t>
            </a:fld>
            <a:endParaRPr lang="en-IN"/>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IN"/>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5178521-E887-45EB-AA7B-50217E66FF8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2BDDA8-525F-47AD-8187-C0BA627EBA32}" type="datetimeFigureOut">
              <a:rPr lang="en-US" smtClean="0"/>
              <a:pPr/>
              <a:t>1/6/2019</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B5178521-E887-45EB-AA7B-50217E66FF8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62BDDA8-525F-47AD-8187-C0BA627EBA32}" type="datetimeFigureOut">
              <a:rPr lang="en-US" smtClean="0"/>
              <a:pPr/>
              <a:t>1/6/2019</a:t>
            </a:fld>
            <a:endParaRPr lang="en-IN"/>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IN"/>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5178521-E887-45EB-AA7B-50217E66FF8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2BDDA8-525F-47AD-8187-C0BA627EBA32}" type="datetimeFigureOut">
              <a:rPr lang="en-US" smtClean="0"/>
              <a:pPr/>
              <a:t>1/6/2019</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B5178521-E887-45EB-AA7B-50217E66FF8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2BDDA8-525F-47AD-8187-C0BA627EBA32}" type="datetimeFigureOut">
              <a:rPr lang="en-US" smtClean="0"/>
              <a:pPr/>
              <a:t>1/6/2019</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B5178521-E887-45EB-AA7B-50217E66FF8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62BDDA8-525F-47AD-8187-C0BA627EBA32}" type="datetimeFigureOut">
              <a:rPr lang="en-US" smtClean="0"/>
              <a:pPr/>
              <a:t>1/6/2019</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B5178521-E887-45EB-AA7B-50217E66FF8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62BDDA8-525F-47AD-8187-C0BA627EBA32}" type="datetimeFigureOut">
              <a:rPr lang="en-US" smtClean="0"/>
              <a:pPr/>
              <a:t>1/6/2019</a:t>
            </a:fld>
            <a:endParaRPr lang="en-IN"/>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IN"/>
          </a:p>
        </p:txBody>
      </p:sp>
      <p:sp>
        <p:nvSpPr>
          <p:cNvPr id="4" name="Slide Number Placeholder 3"/>
          <p:cNvSpPr>
            <a:spLocks noGrp="1"/>
          </p:cNvSpPr>
          <p:nvPr>
            <p:ph type="sldNum" sz="quarter" idx="12"/>
          </p:nvPr>
        </p:nvSpPr>
        <p:spPr/>
        <p:txBody>
          <a:bodyPr/>
          <a:lstStyle>
            <a:extLst/>
          </a:lstStyle>
          <a:p>
            <a:fld id="{B5178521-E887-45EB-AA7B-50217E66FF8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2BDDA8-525F-47AD-8187-C0BA627EBA32}" type="datetimeFigureOut">
              <a:rPr lang="en-US" smtClean="0"/>
              <a:pPr/>
              <a:t>1/6/2019</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B5178521-E887-45EB-AA7B-50217E66FF8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62BDDA8-525F-47AD-8187-C0BA627EBA32}" type="datetimeFigureOut">
              <a:rPr lang="en-US" smtClean="0"/>
              <a:pPr/>
              <a:t>1/6/2019</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B5178521-E887-45EB-AA7B-50217E66FF8F}" type="slidenum">
              <a:rPr lang="en-IN" smtClean="0"/>
              <a:pPr/>
              <a:t>‹#›</a:t>
            </a:fld>
            <a:endParaRPr lang="en-IN"/>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62BDDA8-525F-47AD-8187-C0BA627EBA32}" type="datetimeFigureOut">
              <a:rPr lang="en-US" smtClean="0"/>
              <a:pPr/>
              <a:t>1/6/2019</a:t>
            </a:fld>
            <a:endParaRPr lang="en-IN"/>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IN"/>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5178521-E887-45EB-AA7B-50217E66FF8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Subject specific knowledge</a:t>
            </a:r>
            <a:endParaRPr lang="en-IN" dirty="0"/>
          </a:p>
        </p:txBody>
      </p:sp>
      <p:sp>
        <p:nvSpPr>
          <p:cNvPr id="3" name="Subtitle 2"/>
          <p:cNvSpPr>
            <a:spLocks noGrp="1"/>
          </p:cNvSpPr>
          <p:nvPr>
            <p:ph type="subTitle" idx="1"/>
          </p:nvPr>
        </p:nvSpPr>
        <p:spPr/>
        <p:txBody>
          <a:bodyPr>
            <a:normAutofit/>
          </a:bodyPr>
          <a:lstStyle/>
          <a:p>
            <a:r>
              <a:rPr lang="en-IN" dirty="0" smtClean="0"/>
              <a:t>P-04</a:t>
            </a:r>
          </a:p>
          <a:p>
            <a:r>
              <a:rPr lang="en-IN" smtClean="0"/>
              <a:t>Unit-II</a:t>
            </a:r>
            <a:endParaRPr lang="en-IN"/>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descr="C:\Users\Uttam\Downloads\knowledge-base-of-teacher-education-from-view-point-of-ts-schulman-10-63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descr="C:\Users\Uttam\Downloads\knowledge-base-of-teacher-education-from-view-point-of-ts-schulman-11-63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descr="C:\Users\Uttam\Downloads\knowledge-base-of-teacher-education-from-view-point-of-ts-schulman-12-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descr="C:\Users\Uttam\Downloads\knowledge-base-of-teacher-education-from-view-point-of-ts-schulman-13-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descr="C:\Users\Uttam\Downloads\knowledge-base-of-teacher-education-from-view-point-of-ts-schulman-14-638.jpg"/>
          <p:cNvPicPr>
            <a:picLocks noChangeAspect="1" noChangeArrowheads="1"/>
          </p:cNvPicPr>
          <p:nvPr/>
        </p:nvPicPr>
        <p:blipFill>
          <a:blip r:embed="rId2"/>
          <a:srcRect/>
          <a:stretch>
            <a:fillRect/>
          </a:stretch>
        </p:blipFill>
        <p:spPr bwMode="auto">
          <a:xfrm>
            <a:off x="0" y="1"/>
            <a:ext cx="885828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descr="C:\Users\Uttam\Downloads\knowledge-base-of-teacher-education-from-view-point-of-ts-schulman-15-638.jpg"/>
          <p:cNvPicPr>
            <a:picLocks noChangeAspect="1" noChangeArrowheads="1"/>
          </p:cNvPicPr>
          <p:nvPr/>
        </p:nvPicPr>
        <p:blipFill>
          <a:blip r:embed="rId2"/>
          <a:srcRect/>
          <a:stretch>
            <a:fillRect/>
          </a:stretch>
        </p:blipFill>
        <p:spPr bwMode="auto">
          <a:xfrm>
            <a:off x="0" y="1"/>
            <a:ext cx="9144000" cy="6643710"/>
          </a:xfrm>
          <a:prstGeom prst="rect">
            <a:avLst/>
          </a:prstGeom>
          <a:noFill/>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descr="C:\Users\Uttam\Downloads\knowledge-base-of-teacher-education-from-view-point-of-ts-schulman-16-63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descr="C:\Users\Uttam\Downloads\knowledge-base-of-teacher-education-from-view-point-of-ts-schulman-17-638.jpg"/>
          <p:cNvPicPr>
            <a:picLocks noChangeAspect="1" noChangeArrowheads="1"/>
          </p:cNvPicPr>
          <p:nvPr/>
        </p:nvPicPr>
        <p:blipFill>
          <a:blip r:embed="rId2"/>
          <a:srcRect/>
          <a:stretch>
            <a:fillRect/>
          </a:stretch>
        </p:blipFill>
        <p:spPr bwMode="auto">
          <a:xfrm>
            <a:off x="0" y="285728"/>
            <a:ext cx="8929718" cy="6572271"/>
          </a:xfrm>
          <a:prstGeom prst="rect">
            <a:avLst/>
          </a:prstGeom>
          <a:noFill/>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descr="C:\Users\Uttam\Downloads\knowledge-base-of-teacher-education-from-view-point-of-ts-schulman-18-63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descr="C:\Users\Uttam\Downloads\knowledge-base-of-teacher-education-from-view-point-of-ts-schulman-19-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Subject specific knowledge</a:t>
            </a:r>
            <a:endParaRPr lang="en-IN" dirty="0"/>
          </a:p>
        </p:txBody>
      </p:sp>
      <p:sp>
        <p:nvSpPr>
          <p:cNvPr id="3" name="Content Placeholder 2"/>
          <p:cNvSpPr>
            <a:spLocks noGrp="1"/>
          </p:cNvSpPr>
          <p:nvPr>
            <p:ph idx="1"/>
          </p:nvPr>
        </p:nvSpPr>
        <p:spPr/>
        <p:txBody>
          <a:bodyPr/>
          <a:lstStyle/>
          <a:p>
            <a:r>
              <a:rPr lang="en-IN" dirty="0" smtClean="0"/>
              <a:t>The term content knowledge refers to the body of knowledge and information that teacher teach and that students are expected to learn in a given subject or content area, such as English language arts, mathematics, science, and social studies.</a:t>
            </a:r>
            <a:endParaRPr lang="en-IN" dirty="0"/>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descr="C:\Users\Uttam\Downloads\knowledge-base-of-teacher-education-from-view-point-of-ts-schulman-20-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descr="C:\Users\Uttam\Downloads\knowledge-base-of-teacher-education-from-view-point-of-ts-schulman-21-63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482" name="Picture 2" descr="C:\Users\Uttam\Downloads\pedagogical-content-knowledge-lee-shulman-goldston-12-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pull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9458" name="Picture 2" descr="C:\Users\Uttam\Downloads\knowledge-base-of-teacher-education-from-view-point-of-ts-schulman-22-63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Subject </a:t>
            </a:r>
            <a:r>
              <a:rPr lang="en-IN" smtClean="0"/>
              <a:t>specific competence</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Teaching has never been an easy chore. It requires passion, pedagogy, and professionalism. It also requires continual change. Instructional strategies must evolve to help students with varying abilities and learning styles acquire and apply knowledge. Most teachers do a pretty good job of keeping up with improved pedagogies</a:t>
            </a:r>
            <a:r>
              <a:rPr lang="en-IN" dirty="0" smtClean="0"/>
              <a:t>.</a:t>
            </a:r>
          </a:p>
          <a:p>
            <a:r>
              <a:rPr lang="en-IN" dirty="0" smtClean="0"/>
              <a:t>However, a national conversation that has been ongoing over the past three decades or so is focused on how much subject specific knowledge teachers should have. The thought is the more teachers know about a subject, the better they will be at teaching it.</a:t>
            </a:r>
          </a:p>
          <a:p>
            <a:endParaRPr lang="en-IN"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Subject specific competence </a:t>
            </a:r>
            <a:endParaRPr lang="en-IN" dirty="0"/>
          </a:p>
        </p:txBody>
      </p:sp>
      <p:sp>
        <p:nvSpPr>
          <p:cNvPr id="3" name="Content Placeholder 2"/>
          <p:cNvSpPr>
            <a:spLocks noGrp="1"/>
          </p:cNvSpPr>
          <p:nvPr>
            <p:ph idx="1"/>
          </p:nvPr>
        </p:nvSpPr>
        <p:spPr/>
        <p:txBody>
          <a:bodyPr/>
          <a:lstStyle/>
          <a:p>
            <a:endParaRPr lang="en-IN" dirty="0"/>
          </a:p>
        </p:txBody>
      </p:sp>
      <p:pic>
        <p:nvPicPr>
          <p:cNvPr id="1026" name="Picture 2" descr="C:\Users\Uttam\Downloads\knowledge-base-of-teacher-education-from-view-point-of-ts-schulman-2-638.jpg"/>
          <p:cNvPicPr>
            <a:picLocks noChangeAspect="1" noChangeArrowheads="1"/>
          </p:cNvPicPr>
          <p:nvPr/>
        </p:nvPicPr>
        <p:blipFill>
          <a:blip r:embed="rId2"/>
          <a:srcRect/>
          <a:stretch>
            <a:fillRect/>
          </a:stretch>
        </p:blipFill>
        <p:spPr bwMode="auto">
          <a:xfrm>
            <a:off x="0" y="1"/>
            <a:ext cx="8929718"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C:\Users\Uttam\Downloads\knowledge-base-of-teacher-education-from-view-point-of-ts-schulman-4-63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descr="C:\Users\Uttam\Downloads\knowledge-base-of-teacher-education-from-view-point-of-ts-schulman-6-638.jpg"/>
          <p:cNvPicPr>
            <a:picLocks noChangeAspect="1" noChangeArrowheads="1"/>
          </p:cNvPicPr>
          <p:nvPr/>
        </p:nvPicPr>
        <p:blipFill>
          <a:blip r:embed="rId2"/>
          <a:srcRect/>
          <a:stretch>
            <a:fillRect/>
          </a:stretch>
        </p:blipFill>
        <p:spPr bwMode="auto">
          <a:xfrm>
            <a:off x="0" y="0"/>
            <a:ext cx="9001156" cy="6857999"/>
          </a:xfrm>
          <a:prstGeom prst="rect">
            <a:avLst/>
          </a:prstGeom>
          <a:noFill/>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descr="C:\Users\Uttam\Downloads\knowledge-base-of-teacher-education-from-view-point-of-ts-schulman-7-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descr="C:\Users\Uttam\Downloads\knowledge-base-of-teacher-education-from-view-point-of-ts-schulman-8-63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descr="C:\Users\Uttam\Downloads\knowledge-base-of-teacher-education-from-view-point-of-ts-schulman-9-63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174</TotalTime>
  <Words>161</Words>
  <Application>Microsoft Office PowerPoint</Application>
  <PresentationFormat>On-screen Show (4:3)</PresentationFormat>
  <Paragraphs>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Opulent</vt:lpstr>
      <vt:lpstr>Subject specific knowledge</vt:lpstr>
      <vt:lpstr>Subject specific knowledge</vt:lpstr>
      <vt:lpstr>Subject specific competence</vt:lpstr>
      <vt:lpstr>Subject specific competence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specific knowledge</dc:title>
  <dc:creator>Uttam</dc:creator>
  <cp:lastModifiedBy>Uttam</cp:lastModifiedBy>
  <cp:revision>15</cp:revision>
  <dcterms:created xsi:type="dcterms:W3CDTF">2019-01-02T06:39:15Z</dcterms:created>
  <dcterms:modified xsi:type="dcterms:W3CDTF">2019-01-06T17:24:27Z</dcterms:modified>
</cp:coreProperties>
</file>