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71107DA-F6F1-40FB-9CF6-ABC415ED625C}" type="datetimeFigureOut">
              <a:rPr lang="en-US" smtClean="0"/>
              <a:pPr/>
              <a:t>9/7/2019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C0267A6-1E06-4886-B775-2C1D2674E759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Controlled and free </a:t>
            </a:r>
            <a:r>
              <a:rPr lang="en-IN" smtClean="0"/>
              <a:t>speech habit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Paper—6-i</a:t>
            </a:r>
          </a:p>
          <a:p>
            <a:r>
              <a:rPr lang="en-IN" smtClean="0"/>
              <a:t>Unit-ii</a:t>
            </a:r>
          </a:p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IN" dirty="0" smtClean="0"/>
              <a:t>The learner may be introduced to the sound system of English--- pronunciation, stress, rhythm, intonation etc.</a:t>
            </a:r>
          </a:p>
          <a:p>
            <a:r>
              <a:rPr lang="en-IN" dirty="0" smtClean="0"/>
              <a:t>The teacher must create in the class to speak the language.</a:t>
            </a:r>
          </a:p>
          <a:p>
            <a:r>
              <a:rPr lang="en-IN" dirty="0" smtClean="0"/>
              <a:t>The use of oral composition.</a:t>
            </a:r>
          </a:p>
          <a:p>
            <a:r>
              <a:rPr lang="en-IN" dirty="0" smtClean="0"/>
              <a:t>Dramatisation.</a:t>
            </a:r>
          </a:p>
          <a:p>
            <a:r>
              <a:rPr lang="en-IN" dirty="0" smtClean="0"/>
              <a:t>Saying and doing exercises.</a:t>
            </a:r>
          </a:p>
          <a:p>
            <a:r>
              <a:rPr lang="en-IN" dirty="0" smtClean="0"/>
              <a:t>Diligence.</a:t>
            </a:r>
          </a:p>
          <a:p>
            <a:r>
              <a:rPr lang="en-IN" dirty="0" smtClean="0"/>
              <a:t>Drill and practice.</a:t>
            </a:r>
          </a:p>
          <a:p>
            <a:r>
              <a:rPr lang="en-IN" dirty="0" smtClean="0"/>
              <a:t>Good models.</a:t>
            </a:r>
          </a:p>
          <a:p>
            <a:r>
              <a:rPr lang="en-IN" dirty="0" smtClean="0"/>
              <a:t>Role playing.</a:t>
            </a:r>
          </a:p>
          <a:p>
            <a:r>
              <a:rPr lang="en-IN" dirty="0" smtClean="0"/>
              <a:t>Story telling.</a:t>
            </a:r>
          </a:p>
          <a:p>
            <a:r>
              <a:rPr lang="en-IN" dirty="0" smtClean="0"/>
              <a:t>Reading from the text by the students.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IN" sz="6000" dirty="0" smtClean="0"/>
          </a:p>
          <a:p>
            <a:pPr>
              <a:buNone/>
            </a:pPr>
            <a:r>
              <a:rPr lang="en-IN" sz="6000" dirty="0" smtClean="0"/>
              <a:t>         Thank you</a:t>
            </a:r>
            <a:endParaRPr lang="en-IN" sz="6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9</TotalTime>
  <Words>79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Apex</vt:lpstr>
      <vt:lpstr>Controlled and free speech habit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Controlled and free speech habit</dc:title>
  <dc:creator>Uttam</dc:creator>
  <cp:lastModifiedBy>Uttam</cp:lastModifiedBy>
  <cp:revision>8</cp:revision>
  <dcterms:created xsi:type="dcterms:W3CDTF">2018-09-20T08:04:41Z</dcterms:created>
  <dcterms:modified xsi:type="dcterms:W3CDTF">2019-09-07T09:04:36Z</dcterms:modified>
</cp:coreProperties>
</file>