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9" r:id="rId5"/>
    <p:sldId id="270" r:id="rId6"/>
    <p:sldId id="271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55" autoAdjust="0"/>
    <p:restoredTop sz="94660"/>
  </p:normalViewPr>
  <p:slideViewPr>
    <p:cSldViewPr>
      <p:cViewPr varScale="1">
        <p:scale>
          <a:sx n="68" d="100"/>
          <a:sy n="68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C5668-79B0-48EA-9295-60C1AF0BFB67}" type="datetimeFigureOut">
              <a:rPr lang="en-US" smtClean="0"/>
              <a:pPr/>
              <a:t>10/8/2018</a:t>
            </a:fld>
            <a:endParaRPr lang="en-I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85710-F313-4CA1-ADB8-42FBA871806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C5668-79B0-48EA-9295-60C1AF0BFB67}" type="datetimeFigureOut">
              <a:rPr lang="en-US" smtClean="0"/>
              <a:pPr/>
              <a:t>10/8/2018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85710-F313-4CA1-ADB8-42FBA871806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C5668-79B0-48EA-9295-60C1AF0BFB67}" type="datetimeFigureOut">
              <a:rPr lang="en-US" smtClean="0"/>
              <a:pPr/>
              <a:t>10/8/2018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85710-F313-4CA1-ADB8-42FBA871806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C5668-79B0-48EA-9295-60C1AF0BFB67}" type="datetimeFigureOut">
              <a:rPr lang="en-US" smtClean="0"/>
              <a:pPr/>
              <a:t>10/8/2018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85710-F313-4CA1-ADB8-42FBA871806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C5668-79B0-48EA-9295-60C1AF0BFB67}" type="datetimeFigureOut">
              <a:rPr lang="en-US" smtClean="0"/>
              <a:pPr/>
              <a:t>10/8/2018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85710-F313-4CA1-ADB8-42FBA871806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C5668-79B0-48EA-9295-60C1AF0BFB67}" type="datetimeFigureOut">
              <a:rPr lang="en-US" smtClean="0"/>
              <a:pPr/>
              <a:t>10/8/2018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85710-F313-4CA1-ADB8-42FBA871806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C5668-79B0-48EA-9295-60C1AF0BFB67}" type="datetimeFigureOut">
              <a:rPr lang="en-US" smtClean="0"/>
              <a:pPr/>
              <a:t>10/8/2018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85710-F313-4CA1-ADB8-42FBA871806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C5668-79B0-48EA-9295-60C1AF0BFB67}" type="datetimeFigureOut">
              <a:rPr lang="en-US" smtClean="0"/>
              <a:pPr/>
              <a:t>10/8/2018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85710-F313-4CA1-ADB8-42FBA871806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C5668-79B0-48EA-9295-60C1AF0BFB67}" type="datetimeFigureOut">
              <a:rPr lang="en-US" smtClean="0"/>
              <a:pPr/>
              <a:t>10/8/2018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85710-F313-4CA1-ADB8-42FBA871806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C5668-79B0-48EA-9295-60C1AF0BFB67}" type="datetimeFigureOut">
              <a:rPr lang="en-US" smtClean="0"/>
              <a:pPr/>
              <a:t>10/8/2018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85710-F313-4CA1-ADB8-42FBA871806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C5668-79B0-48EA-9295-60C1AF0BFB67}" type="datetimeFigureOut">
              <a:rPr lang="en-US" smtClean="0"/>
              <a:pPr/>
              <a:t>10/8/2018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1585710-F313-4CA1-ADB8-42FBA8718060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19C5668-79B0-48EA-9295-60C1AF0BFB67}" type="datetimeFigureOut">
              <a:rPr lang="en-US" smtClean="0"/>
              <a:pPr/>
              <a:t>10/8/2018</a:t>
            </a:fld>
            <a:endParaRPr lang="en-IN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1585710-F313-4CA1-ADB8-42FBA8718060}" type="slidenum">
              <a:rPr lang="en-IN" smtClean="0"/>
              <a:pPr/>
              <a:t>‹#›</a:t>
            </a:fld>
            <a:endParaRPr lang="en-IN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Development </a:t>
            </a:r>
            <a:r>
              <a:rPr lang="en-IN" smtClean="0"/>
              <a:t>of listening skill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Paper—6-i</a:t>
            </a:r>
          </a:p>
          <a:p>
            <a:r>
              <a:rPr lang="en-IN" smtClean="0"/>
              <a:t>Unit-ii</a:t>
            </a:r>
          </a:p>
          <a:p>
            <a:endParaRPr lang="en-IN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6146" name="Picture 2" descr="C:\Users\Uttam\Downloads\strategies-for-developing-listening-skills-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170" name="Picture 2" descr="C:\Users\Uttam\Downloads\strategies-for-developing-listening-skills-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194" name="Picture 2" descr="C:\Users\Uttam\Downloads\strategies-for-developing-listening-skills-6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9218" name="Picture 2" descr="C:\Users\Uttam\Downloads\strategies-for-developing-listening-skills-7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42" name="Picture 2" descr="C:\Users\Uttam\Downloads\strategies-for-developing-listening-skills-8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1266" name="Picture 2" descr="C:\Users\Uttam\Downloads\strategies-for-developing-listening-skills-9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2290" name="Picture 2" descr="C:\Users\Uttam\Downloads\strategies-for-developing-listening-skills-10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6386" name="Picture 2" descr="C:\Users\Uttam\Downloads\listening-skills-17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7410" name="Picture 2" descr="C:\Users\Uttam\Downloads\listening-skills-18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8434" name="Picture 2" descr="C:\Users\Uttam\Downloads\listening-skills-19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C:\Users\Uttam\Downloads\developing-listening-skill-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9458" name="Picture 2" descr="C:\Users\Uttam\Downloads\listening-skills-20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482" name="Picture 2" descr="C:\Users\Uttam\Downloads\listening-skills-21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1506" name="Picture 2" descr="C:\Users\Uttam\Downloads\listening-skills-22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2530" name="Picture 2" descr="C:\Users\Uttam\Downloads\listening-skills-23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3554" name="Picture 2" descr="C:\Users\Uttam\Downloads\listening-skills-24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4578" name="Picture 2" descr="C:\Users\Uttam\Downloads\developing-listening-skill-9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 descr="C:\Users\Uttam\Downloads\developing-listening-skill-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3314" name="Picture 2" descr="C:\Users\Uttam\Downloads\listening-skills-12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4338" name="Picture 2" descr="C:\Users\Uttam\Downloads\listening-skills-13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5362" name="Picture 2" descr="C:\Users\Uttam\Downloads\listening-skills-14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 descr="C:\Users\Uttam\Downloads\strategies-for-developing-listening-skills-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 descr="C:\Users\Uttam\Downloads\strategies-for-developing-listening-skills-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 descr="C:\Users\Uttam\Downloads\strategies-for-developing-listening-skills-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</TotalTime>
  <Words>6</Words>
  <Application>Microsoft Office PowerPoint</Application>
  <PresentationFormat>On-screen Show (4:3)</PresentationFormat>
  <Paragraphs>3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Flow</vt:lpstr>
      <vt:lpstr>Development of listening skill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listening skill</dc:title>
  <dc:creator>Uttam</dc:creator>
  <cp:lastModifiedBy>Uttam</cp:lastModifiedBy>
  <cp:revision>9</cp:revision>
  <dcterms:created xsi:type="dcterms:W3CDTF">2018-09-20T08:02:42Z</dcterms:created>
  <dcterms:modified xsi:type="dcterms:W3CDTF">2018-10-08T14:57:08Z</dcterms:modified>
</cp:coreProperties>
</file>