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B6CB0-CD9C-4BE0-87BB-F6C8960291C1}" type="datetimeFigureOut">
              <a:rPr lang="en-US" smtClean="0"/>
              <a:pPr/>
              <a:t>10/11/2018</a:t>
            </a:fld>
            <a:endParaRPr lang="en-I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4472F-8B02-45C2-86F1-000C399F944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B6CB0-CD9C-4BE0-87BB-F6C8960291C1}" type="datetimeFigureOut">
              <a:rPr lang="en-US" smtClean="0"/>
              <a:pPr/>
              <a:t>10/11/2018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4472F-8B02-45C2-86F1-000C399F944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B6CB0-CD9C-4BE0-87BB-F6C8960291C1}" type="datetimeFigureOut">
              <a:rPr lang="en-US" smtClean="0"/>
              <a:pPr/>
              <a:t>10/11/2018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4472F-8B02-45C2-86F1-000C399F944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B6CB0-CD9C-4BE0-87BB-F6C8960291C1}" type="datetimeFigureOut">
              <a:rPr lang="en-US" smtClean="0"/>
              <a:pPr/>
              <a:t>10/11/2018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4472F-8B02-45C2-86F1-000C399F944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B6CB0-CD9C-4BE0-87BB-F6C8960291C1}" type="datetimeFigureOut">
              <a:rPr lang="en-US" smtClean="0"/>
              <a:pPr/>
              <a:t>10/11/2018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4472F-8B02-45C2-86F1-000C399F944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B6CB0-CD9C-4BE0-87BB-F6C8960291C1}" type="datetimeFigureOut">
              <a:rPr lang="en-US" smtClean="0"/>
              <a:pPr/>
              <a:t>10/11/2018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4472F-8B02-45C2-86F1-000C399F944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B6CB0-CD9C-4BE0-87BB-F6C8960291C1}" type="datetimeFigureOut">
              <a:rPr lang="en-US" smtClean="0"/>
              <a:pPr/>
              <a:t>10/11/2018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4472F-8B02-45C2-86F1-000C399F944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B6CB0-CD9C-4BE0-87BB-F6C8960291C1}" type="datetimeFigureOut">
              <a:rPr lang="en-US" smtClean="0"/>
              <a:pPr/>
              <a:t>10/11/2018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4472F-8B02-45C2-86F1-000C399F944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B6CB0-CD9C-4BE0-87BB-F6C8960291C1}" type="datetimeFigureOut">
              <a:rPr lang="en-US" smtClean="0"/>
              <a:pPr/>
              <a:t>10/11/2018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4472F-8B02-45C2-86F1-000C399F944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B6CB0-CD9C-4BE0-87BB-F6C8960291C1}" type="datetimeFigureOut">
              <a:rPr lang="en-US" smtClean="0"/>
              <a:pPr/>
              <a:t>10/11/2018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4472F-8B02-45C2-86F1-000C399F944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B6CB0-CD9C-4BE0-87BB-F6C8960291C1}" type="datetimeFigureOut">
              <a:rPr lang="en-US" smtClean="0"/>
              <a:pPr/>
              <a:t>10/11/2018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114472F-8B02-45C2-86F1-000C399F9445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89B6CB0-CD9C-4BE0-87BB-F6C8960291C1}" type="datetimeFigureOut">
              <a:rPr lang="en-US" smtClean="0"/>
              <a:pPr/>
              <a:t>10/11/2018</a:t>
            </a:fld>
            <a:endParaRPr lang="en-IN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114472F-8B02-45C2-86F1-000C399F9445}" type="slidenum">
              <a:rPr lang="en-IN" smtClean="0"/>
              <a:pPr/>
              <a:t>‹#›</a:t>
            </a:fld>
            <a:endParaRPr lang="en-IN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Development </a:t>
            </a:r>
            <a:r>
              <a:rPr lang="en-IN" smtClean="0"/>
              <a:t>of Speaking skill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 smtClean="0"/>
              <a:t>Paper—6-i</a:t>
            </a:r>
          </a:p>
          <a:p>
            <a:r>
              <a:rPr lang="en-IN" smtClean="0"/>
              <a:t>Unit-ii</a:t>
            </a:r>
          </a:p>
          <a:p>
            <a:endParaRPr lang="en-IN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9218" name="Picture 2" descr="C:\Users\Uttam\Downloads\speaking-skill-concept-and-strategies-10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42" name="Picture 2" descr="C:\Users\Uttam\Downloads\speaking-skill-concept-and-strategies-1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1266" name="Picture 2" descr="C:\Users\Uttam\Downloads\speaking-skill-concept-and-strategies-1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2290" name="Picture 2" descr="C:\Users\Uttam\Downloads\speaking-skill-concept-and-strategies-1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3314" name="Picture 2" descr="C:\Users\Uttam\Downloads\speaking-skill-concept-and-strategies-1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089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4338" name="Picture 2" descr="C:\Users\Uttam\Downloads\speaking-skill-concept-and-strategies-1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5362" name="Picture 2" descr="C:\Users\Uttam\Downloads\speaking-skill-concept-and-strategies-16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6386" name="Picture 2" descr="C:\Users\Uttam\Downloads\speaking-skill-concept-and-strategies-17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7410" name="Picture 2" descr="C:\Users\Uttam\Downloads\speaking-skill-concept-and-strategies-18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8434" name="Picture 2" descr="C:\Users\Uttam\Downloads\speaking-skill-concept-and-strategies-19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C:\Users\Uttam\Downloads\speaking-skill-concept-and-strategies-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9458" name="Picture 2" descr="C:\Users\Uttam\Downloads\speaking-skill-concept-and-strategies-20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482" name="Picture 2" descr="C:\Users\Uttam\Downloads\speaking-skill-concept-and-strategies-2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1506" name="Picture 2" descr="C:\Users\Uttam\Downloads\speaking-skill-concept-and-strategies-2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2530" name="Picture 2" descr="C:\Users\Uttam\Downloads\speaking-skill-concept-and-strategies-2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3554" name="Picture 2" descr="C:\Users\Uttam\Downloads\speaking-skill-concept-and-strategies-2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4578" name="Picture 2" descr="C:\Users\Uttam\Downloads\speaking-skill-concept-and-strategies-2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5602" name="Picture 2" descr="C:\Users\Uttam\Downloads\speaking-skill-concept-and-strategies-26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26626" name="Picture 2" descr="C:\Users\Uttam\Downloads\speaking-skill-concept-and-strategies-27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7650" name="Picture 2" descr="C:\Users\Uttam\Downloads\speaking-skill-concept-and-strategies-28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8674" name="Picture 2" descr="C:\Users\Uttam\Downloads\speaking-skill-concept-and-strategies-29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 descr="C:\Users\Uttam\Downloads\speaking-skill-concept-and-strategies-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9698" name="Picture 2" descr="C:\Users\Uttam\Downloads\speaking-skill-concept-and-strategies-30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30722" name="Picture 2" descr="C:\Users\Uttam\Downloads\speaking-skill-concept-and-strategies-3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1746" name="Picture 2" descr="C:\Users\Uttam\Downloads\speaking-skill-concept-and-strategies-3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>
            <a:normAutofit/>
          </a:bodyPr>
          <a:lstStyle/>
          <a:p>
            <a:pPr>
              <a:buNone/>
            </a:pPr>
            <a:endParaRPr lang="en-IN" sz="6600" dirty="0" smtClean="0"/>
          </a:p>
          <a:p>
            <a:pPr>
              <a:buNone/>
            </a:pPr>
            <a:r>
              <a:rPr lang="en-IN" sz="6600" smtClean="0"/>
              <a:t>        Thank </a:t>
            </a:r>
            <a:r>
              <a:rPr lang="en-IN" sz="6600" dirty="0" smtClean="0"/>
              <a:t>you</a:t>
            </a:r>
            <a:endParaRPr lang="en-IN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 descr="C:\Users\Uttam\Downloads\speaking-skill-concept-and-strategies-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 descr="C:\Users\Uttam\Downloads\speaking-skill-concept-and-strategies-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 descr="C:\Users\Uttam\Downloads\speaking-skill-concept-and-strategies-6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146" name="Picture 2" descr="C:\Users\Uttam\Downloads\speaking-skill-concept-and-strategies-7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170" name="Picture 2" descr="C:\Users\Uttam\Downloads\speaking-skill-concept-and-strategies-8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194" name="Picture 2" descr="C:\Users\Uttam\Downloads\speaking-skill-concept-and-strategies-9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</TotalTime>
  <Words>9</Words>
  <Application>Microsoft Office PowerPoint</Application>
  <PresentationFormat>On-screen Show (4:3)</PresentationFormat>
  <Paragraphs>5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Flow</vt:lpstr>
      <vt:lpstr>Development of Speaking skill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Speaking skill</dc:title>
  <dc:creator>Uttam</dc:creator>
  <cp:lastModifiedBy>Uttam</cp:lastModifiedBy>
  <cp:revision>9</cp:revision>
  <dcterms:created xsi:type="dcterms:W3CDTF">2018-09-20T08:03:53Z</dcterms:created>
  <dcterms:modified xsi:type="dcterms:W3CDTF">2018-10-11T09:08:01Z</dcterms:modified>
</cp:coreProperties>
</file>