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F8D-0CAD-42AE-B58C-38A4951A1446}" type="datetimeFigureOut">
              <a:rPr lang="en-US" smtClean="0"/>
              <a:pPr/>
              <a:t>12/13/2024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9E11-33E8-4749-A85C-78C9C79446C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F8D-0CAD-42AE-B58C-38A4951A1446}" type="datetimeFigureOut">
              <a:rPr lang="en-US" smtClean="0"/>
              <a:pPr/>
              <a:t>12/13/2024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9E11-33E8-4749-A85C-78C9C79446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F8D-0CAD-42AE-B58C-38A4951A1446}" type="datetimeFigureOut">
              <a:rPr lang="en-US" smtClean="0"/>
              <a:pPr/>
              <a:t>12/13/2024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9E11-33E8-4749-A85C-78C9C79446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F8D-0CAD-42AE-B58C-38A4951A1446}" type="datetimeFigureOut">
              <a:rPr lang="en-US" smtClean="0"/>
              <a:pPr/>
              <a:t>12/13/2024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9E11-33E8-4749-A85C-78C9C79446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F8D-0CAD-42AE-B58C-38A4951A1446}" type="datetimeFigureOut">
              <a:rPr lang="en-US" smtClean="0"/>
              <a:pPr/>
              <a:t>12/13/2024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3939E11-33E8-4749-A85C-78C9C79446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F8D-0CAD-42AE-B58C-38A4951A1446}" type="datetimeFigureOut">
              <a:rPr lang="en-US" smtClean="0"/>
              <a:pPr/>
              <a:t>12/13/2024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9E11-33E8-4749-A85C-78C9C79446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F8D-0CAD-42AE-B58C-38A4951A1446}" type="datetimeFigureOut">
              <a:rPr lang="en-US" smtClean="0"/>
              <a:pPr/>
              <a:t>12/13/2024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9E11-33E8-4749-A85C-78C9C79446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F8D-0CAD-42AE-B58C-38A4951A1446}" type="datetimeFigureOut">
              <a:rPr lang="en-US" smtClean="0"/>
              <a:pPr/>
              <a:t>12/13/2024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9E11-33E8-4749-A85C-78C9C79446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F8D-0CAD-42AE-B58C-38A4951A1446}" type="datetimeFigureOut">
              <a:rPr lang="en-US" smtClean="0"/>
              <a:pPr/>
              <a:t>12/13/2024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9E11-33E8-4749-A85C-78C9C79446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F8D-0CAD-42AE-B58C-38A4951A1446}" type="datetimeFigureOut">
              <a:rPr lang="en-US" smtClean="0"/>
              <a:pPr/>
              <a:t>12/13/2024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9E11-33E8-4749-A85C-78C9C79446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F8D-0CAD-42AE-B58C-38A4951A1446}" type="datetimeFigureOut">
              <a:rPr lang="en-US" smtClean="0"/>
              <a:pPr/>
              <a:t>12/13/2024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9E11-33E8-4749-A85C-78C9C79446C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CDEF8D-0CAD-42AE-B58C-38A4951A1446}" type="datetimeFigureOut">
              <a:rPr lang="en-US" smtClean="0"/>
              <a:pPr/>
              <a:t>12/13/2024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3939E11-33E8-4749-A85C-78C9C79446C4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Development of writing skill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Paper—6-i</a:t>
            </a:r>
          </a:p>
          <a:p>
            <a:r>
              <a:rPr lang="en-IN" dirty="0"/>
              <a:t>Unit-ii</a:t>
            </a:r>
          </a:p>
          <a:p>
            <a:endParaRPr lang="en-IN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Concept of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 Writing is graphic representation of human ideas, experience and an artificial means of communication. It is reflective in character. Writing has got a significant place in the teaching of every language. A lot of training and practice are required to develop this skill. It is one of the expressional skills of language learning. One can communicate his thought , feelings ideas, inner content materials etc. through this skill. Writing work has two aspects---- handwriting and composition.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533DE-D135-0414-13E8-6CAB62F2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694F9-8ACA-71E1-61CD-325E297D6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To develop the ability to express ideas, thoughts, and information clearly and concisely through written language.</a:t>
            </a:r>
          </a:p>
          <a:p>
            <a:r>
              <a:rPr lang="en-US" dirty="0"/>
              <a:t>To master writing techniques required for academic assignments, reports, articles, and workplace communication.</a:t>
            </a:r>
          </a:p>
          <a:p>
            <a:r>
              <a:rPr lang="en-US" dirty="0"/>
              <a:t>To encourage imaginative thinking and innovative expression through diverse forms of writing, such as creative, narrative, or descriptive styles.</a:t>
            </a:r>
          </a:p>
          <a:p>
            <a:r>
              <a:rPr lang="en-US" dirty="0"/>
              <a:t>To use writing as a tool for introspection, personal growth, and documenting experiences and learning outcomes.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4858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Guided and free writing and its importance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dirty="0"/>
              <a:t>For first three or four years the students should be taught guided composition only. The following are the exercises in guided composition that teacher may take up with the students---</a:t>
            </a:r>
          </a:p>
          <a:p>
            <a:pPr>
              <a:buFont typeface="Courier New" pitchFamily="49" charset="0"/>
              <a:buChar char="o"/>
            </a:pPr>
            <a:endParaRPr lang="en-IN" dirty="0"/>
          </a:p>
          <a:p>
            <a:pPr>
              <a:buFont typeface="Courier New" pitchFamily="49" charset="0"/>
              <a:buChar char="o"/>
            </a:pPr>
            <a:r>
              <a:rPr lang="en-IN" dirty="0"/>
              <a:t>Writing from the substitution tables.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Writing from the blackboard.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Filling in the blanks.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Arranging jumbled sentences.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Transforming paragraphs.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Answering questions.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Developing composition from pictures.</a:t>
            </a:r>
          </a:p>
          <a:p>
            <a:pPr>
              <a:buNone/>
            </a:pPr>
            <a:endParaRPr lang="en-IN" dirty="0"/>
          </a:p>
          <a:p>
            <a:pPr>
              <a:buFont typeface="Courier New" pitchFamily="49" charset="0"/>
              <a:buChar char="o"/>
            </a:pPr>
            <a:endParaRPr lang="en-IN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IN" dirty="0"/>
              <a:t>    But free composition from is suitable for senior classes only. The teacher should take up these types of exercises with the students while teaching them free composition-----</a:t>
            </a:r>
          </a:p>
          <a:p>
            <a:pPr>
              <a:buFont typeface="Courier New" pitchFamily="49" charset="0"/>
              <a:buChar char="o"/>
            </a:pPr>
            <a:endParaRPr lang="en-IN" dirty="0"/>
          </a:p>
          <a:p>
            <a:pPr>
              <a:buFont typeface="Courier New" pitchFamily="49" charset="0"/>
              <a:buChar char="o"/>
            </a:pPr>
            <a:r>
              <a:rPr lang="en-IN" dirty="0"/>
              <a:t>Paragraph writing.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Letter writing.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Story writing.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Précis writing.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Report writing.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Essay writing.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Book reviews.</a:t>
            </a:r>
          </a:p>
          <a:p>
            <a:pPr>
              <a:buFont typeface="Courier New" pitchFamily="49" charset="0"/>
              <a:buChar char="o"/>
            </a:pPr>
            <a:r>
              <a:rPr lang="en-IN" dirty="0"/>
              <a:t>Creative writing, both prose and poetry.</a:t>
            </a:r>
          </a:p>
          <a:p>
            <a:pPr>
              <a:buFont typeface="Courier New" pitchFamily="49" charset="0"/>
              <a:buChar char="o"/>
            </a:pPr>
            <a:endParaRPr lang="en-IN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8800" dirty="0"/>
              <a:t>     Thank you</a:t>
            </a:r>
          </a:p>
        </p:txBody>
      </p:sp>
    </p:spTree>
  </p:cSld>
  <p:clrMapOvr>
    <a:masterClrMapping/>
  </p:clrMapOvr>
  <p:transition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</TotalTime>
  <Words>310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Book Antiqua</vt:lpstr>
      <vt:lpstr>Courier New</vt:lpstr>
      <vt:lpstr>Lucida Sans</vt:lpstr>
      <vt:lpstr>Wingdings</vt:lpstr>
      <vt:lpstr>Wingdings 2</vt:lpstr>
      <vt:lpstr>Wingdings 3</vt:lpstr>
      <vt:lpstr>Apex</vt:lpstr>
      <vt:lpstr>Development of writing skill</vt:lpstr>
      <vt:lpstr>Concept of writing</vt:lpstr>
      <vt:lpstr>Objectives </vt:lpstr>
      <vt:lpstr>Guided and free writing and its importance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writing skill</dc:title>
  <dc:creator>Uttam</dc:creator>
  <cp:lastModifiedBy>Uttam Das</cp:lastModifiedBy>
  <cp:revision>15</cp:revision>
  <dcterms:created xsi:type="dcterms:W3CDTF">2018-09-20T08:16:24Z</dcterms:created>
  <dcterms:modified xsi:type="dcterms:W3CDTF">2024-12-13T08:26:21Z</dcterms:modified>
</cp:coreProperties>
</file>