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59C2-061C-429A-9C90-443B6FCA5D10}" type="datetimeFigureOut">
              <a:rPr lang="en-US" smtClean="0"/>
              <a:pPr/>
              <a:t>11/16/2022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1758-CF6F-477F-AA13-19C3E1B1D3B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59C2-061C-429A-9C90-443B6FCA5D10}" type="datetimeFigureOut">
              <a:rPr lang="en-US" smtClean="0"/>
              <a:pPr/>
              <a:t>11/16/2022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1758-CF6F-477F-AA13-19C3E1B1D3B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59C2-061C-429A-9C90-443B6FCA5D10}" type="datetimeFigureOut">
              <a:rPr lang="en-US" smtClean="0"/>
              <a:pPr/>
              <a:t>11/16/2022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1758-CF6F-477F-AA13-19C3E1B1D3B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59C2-061C-429A-9C90-443B6FCA5D10}" type="datetimeFigureOut">
              <a:rPr lang="en-US" smtClean="0"/>
              <a:pPr/>
              <a:t>11/16/2022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1758-CF6F-477F-AA13-19C3E1B1D3B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59C2-061C-429A-9C90-443B6FCA5D10}" type="datetimeFigureOut">
              <a:rPr lang="en-US" smtClean="0"/>
              <a:pPr/>
              <a:t>11/16/2022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1758-CF6F-477F-AA13-19C3E1B1D3B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59C2-061C-429A-9C90-443B6FCA5D10}" type="datetimeFigureOut">
              <a:rPr lang="en-US" smtClean="0"/>
              <a:pPr/>
              <a:t>11/16/2022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1758-CF6F-477F-AA13-19C3E1B1D3B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59C2-061C-429A-9C90-443B6FCA5D10}" type="datetimeFigureOut">
              <a:rPr lang="en-US" smtClean="0"/>
              <a:pPr/>
              <a:t>11/16/2022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1758-CF6F-477F-AA13-19C3E1B1D3B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59C2-061C-429A-9C90-443B6FCA5D10}" type="datetimeFigureOut">
              <a:rPr lang="en-US" smtClean="0"/>
              <a:pPr/>
              <a:t>11/16/2022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1758-CF6F-477F-AA13-19C3E1B1D3B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59C2-061C-429A-9C90-443B6FCA5D10}" type="datetimeFigureOut">
              <a:rPr lang="en-US" smtClean="0"/>
              <a:pPr/>
              <a:t>11/16/2022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1758-CF6F-477F-AA13-19C3E1B1D3B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59C2-061C-429A-9C90-443B6FCA5D10}" type="datetimeFigureOut">
              <a:rPr lang="en-US" smtClean="0"/>
              <a:pPr/>
              <a:t>11/16/2022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1758-CF6F-477F-AA13-19C3E1B1D3B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59C2-061C-429A-9C90-443B6FCA5D10}" type="datetimeFigureOut">
              <a:rPr lang="en-US" smtClean="0"/>
              <a:pPr/>
              <a:t>11/16/2022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71758-CF6F-477F-AA13-19C3E1B1D3B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659C2-061C-429A-9C90-443B6FCA5D10}" type="datetimeFigureOut">
              <a:rPr lang="en-US" smtClean="0"/>
              <a:pPr/>
              <a:t>11/16/2022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71758-CF6F-477F-AA13-19C3E1B1D3B8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Sequence of </a:t>
            </a:r>
            <a:r>
              <a:rPr lang="en-IN"/>
              <a:t>language skills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Paper—6-i</a:t>
            </a:r>
          </a:p>
          <a:p>
            <a:r>
              <a:rPr lang="en-IN" dirty="0"/>
              <a:t>Unit-ii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/>
              <a:t>   These </a:t>
            </a:r>
            <a:r>
              <a:rPr lang="en-IN" b="1" dirty="0"/>
              <a:t>skills</a:t>
            </a:r>
            <a:r>
              <a:rPr lang="en-IN" dirty="0"/>
              <a:t> are </a:t>
            </a:r>
            <a:r>
              <a:rPr lang="en-IN" dirty="0">
                <a:solidFill>
                  <a:srgbClr val="FF0000"/>
                </a:solidFill>
              </a:rPr>
              <a:t>Listening</a:t>
            </a:r>
            <a:r>
              <a:rPr lang="en-IN" dirty="0"/>
              <a:t>, </a:t>
            </a:r>
            <a:r>
              <a:rPr lang="en-IN" dirty="0">
                <a:solidFill>
                  <a:srgbClr val="FF0000"/>
                </a:solidFill>
              </a:rPr>
              <a:t>Speaking, Reading, </a:t>
            </a:r>
            <a:r>
              <a:rPr lang="en-IN" dirty="0"/>
              <a:t>and </a:t>
            </a:r>
            <a:r>
              <a:rPr lang="en-IN" dirty="0">
                <a:solidFill>
                  <a:srgbClr val="FF0000"/>
                </a:solidFill>
              </a:rPr>
              <a:t>Writing</a:t>
            </a:r>
            <a:r>
              <a:rPr lang="en-IN" dirty="0"/>
              <a:t>. In the context of 2nd-</a:t>
            </a:r>
            <a:r>
              <a:rPr lang="en-IN" b="1" dirty="0"/>
              <a:t>language</a:t>
            </a:r>
            <a:r>
              <a:rPr lang="en-IN" dirty="0"/>
              <a:t> acquisition, the four </a:t>
            </a:r>
            <a:r>
              <a:rPr lang="en-IN" b="1" dirty="0"/>
              <a:t>skills</a:t>
            </a:r>
            <a:r>
              <a:rPr lang="en-IN" dirty="0"/>
              <a:t> are most often acquired in the </a:t>
            </a:r>
            <a:r>
              <a:rPr lang="en-IN" b="1" dirty="0"/>
              <a:t>order</a:t>
            </a:r>
            <a:r>
              <a:rPr lang="en-IN" dirty="0"/>
              <a:t> of listening first, then speaking, then possibly reading and writing.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51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Sequence of language skills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Sequence of language skills</dc:title>
  <dc:creator>Uttam</dc:creator>
  <cp:lastModifiedBy>Uttam Das</cp:lastModifiedBy>
  <cp:revision>5</cp:revision>
  <dcterms:created xsi:type="dcterms:W3CDTF">2018-09-20T08:01:02Z</dcterms:created>
  <dcterms:modified xsi:type="dcterms:W3CDTF">2022-11-16T08:15:36Z</dcterms:modified>
</cp:coreProperties>
</file>