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588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gal Chutia" userId="5d03d01cf46aebfa" providerId="LiveId" clId="{D70C8516-0117-4674-A1DD-26706F67B235}"/>
    <pc:docChg chg="undo custSel delSld modSld modMainMaster">
      <pc:chgData name="Jugal Chutia" userId="5d03d01cf46aebfa" providerId="LiveId" clId="{D70C8516-0117-4674-A1DD-26706F67B235}" dt="2021-05-29T08:08:01.263" v="611" actId="1076"/>
      <pc:docMkLst>
        <pc:docMk/>
      </pc:docMkLst>
      <pc:sldChg chg="modTransition">
        <pc:chgData name="Jugal Chutia" userId="5d03d01cf46aebfa" providerId="LiveId" clId="{D70C8516-0117-4674-A1DD-26706F67B235}" dt="2021-05-29T04:12:14.598" v="15"/>
        <pc:sldMkLst>
          <pc:docMk/>
          <pc:sldMk cId="840676785" sldId="256"/>
        </pc:sldMkLst>
      </pc:sldChg>
      <pc:sldChg chg="modTransition">
        <pc:chgData name="Jugal Chutia" userId="5d03d01cf46aebfa" providerId="LiveId" clId="{D70C8516-0117-4674-A1DD-26706F67B235}" dt="2021-05-29T04:12:14.598" v="15"/>
        <pc:sldMkLst>
          <pc:docMk/>
          <pc:sldMk cId="3741581870" sldId="257"/>
        </pc:sldMkLst>
      </pc:sldChg>
      <pc:sldChg chg="addSp modSp mod modTransition">
        <pc:chgData name="Jugal Chutia" userId="5d03d01cf46aebfa" providerId="LiveId" clId="{D70C8516-0117-4674-A1DD-26706F67B235}" dt="2021-05-29T08:08:01.263" v="611" actId="1076"/>
        <pc:sldMkLst>
          <pc:docMk/>
          <pc:sldMk cId="1517675520" sldId="258"/>
        </pc:sldMkLst>
        <pc:spChg chg="mod">
          <ac:chgData name="Jugal Chutia" userId="5d03d01cf46aebfa" providerId="LiveId" clId="{D70C8516-0117-4674-A1DD-26706F67B235}" dt="2021-05-29T08:08:01.263" v="611" actId="1076"/>
          <ac:spMkLst>
            <pc:docMk/>
            <pc:sldMk cId="1517675520" sldId="258"/>
            <ac:spMk id="2" creationId="{D2102DDF-0EE2-4AB7-909F-8C1068624FDA}"/>
          </ac:spMkLst>
        </pc:spChg>
        <pc:spChg chg="mod">
          <ac:chgData name="Jugal Chutia" userId="5d03d01cf46aebfa" providerId="LiveId" clId="{D70C8516-0117-4674-A1DD-26706F67B235}" dt="2021-05-29T08:07:28.818" v="610" actId="20577"/>
          <ac:spMkLst>
            <pc:docMk/>
            <pc:sldMk cId="1517675520" sldId="258"/>
            <ac:spMk id="3" creationId="{F14B65D5-6057-4870-9632-74753598AADF}"/>
          </ac:spMkLst>
        </pc:spChg>
        <pc:spChg chg="mod">
          <ac:chgData name="Jugal Chutia" userId="5d03d01cf46aebfa" providerId="LiveId" clId="{D70C8516-0117-4674-A1DD-26706F67B235}" dt="2021-05-29T08:06:13.023" v="302" actId="20577"/>
          <ac:spMkLst>
            <pc:docMk/>
            <pc:sldMk cId="1517675520" sldId="258"/>
            <ac:spMk id="7" creationId="{BDCE4FB1-29B0-435A-8AAA-D799BCB32911}"/>
          </ac:spMkLst>
        </pc:spChg>
        <pc:picChg chg="mod">
          <ac:chgData name="Jugal Chutia" userId="5d03d01cf46aebfa" providerId="LiveId" clId="{D70C8516-0117-4674-A1DD-26706F67B235}" dt="2021-05-29T08:04:32.143" v="150" actId="1076"/>
          <ac:picMkLst>
            <pc:docMk/>
            <pc:sldMk cId="1517675520" sldId="258"/>
            <ac:picMk id="5" creationId="{4B5BE123-CD3E-44B0-A145-B401EC463A02}"/>
          </ac:picMkLst>
        </pc:picChg>
        <pc:picChg chg="add mod">
          <ac:chgData name="Jugal Chutia" userId="5d03d01cf46aebfa" providerId="LiveId" clId="{D70C8516-0117-4674-A1DD-26706F67B235}" dt="2021-05-29T08:05:25.649" v="257" actId="1076"/>
          <ac:picMkLst>
            <pc:docMk/>
            <pc:sldMk cId="1517675520" sldId="258"/>
            <ac:picMk id="6" creationId="{1D0659FA-1383-4C71-8A2B-99383D42D043}"/>
          </ac:picMkLst>
        </pc:picChg>
      </pc:sldChg>
      <pc:sldChg chg="modTransition">
        <pc:chgData name="Jugal Chutia" userId="5d03d01cf46aebfa" providerId="LiveId" clId="{D70C8516-0117-4674-A1DD-26706F67B235}" dt="2021-05-29T04:12:14.598" v="15"/>
        <pc:sldMkLst>
          <pc:docMk/>
          <pc:sldMk cId="2858638590" sldId="259"/>
        </pc:sldMkLst>
      </pc:sldChg>
      <pc:sldChg chg="modTransition">
        <pc:chgData name="Jugal Chutia" userId="5d03d01cf46aebfa" providerId="LiveId" clId="{D70C8516-0117-4674-A1DD-26706F67B235}" dt="2021-05-29T04:12:14.598" v="15"/>
        <pc:sldMkLst>
          <pc:docMk/>
          <pc:sldMk cId="3858412922" sldId="260"/>
        </pc:sldMkLst>
      </pc:sldChg>
      <pc:sldChg chg="modSp mod modTransition">
        <pc:chgData name="Jugal Chutia" userId="5d03d01cf46aebfa" providerId="LiveId" clId="{D70C8516-0117-4674-A1DD-26706F67B235}" dt="2021-05-29T04:12:14.598" v="15"/>
        <pc:sldMkLst>
          <pc:docMk/>
          <pc:sldMk cId="108513586" sldId="261"/>
        </pc:sldMkLst>
        <pc:spChg chg="mod">
          <ac:chgData name="Jugal Chutia" userId="5d03d01cf46aebfa" providerId="LiveId" clId="{D70C8516-0117-4674-A1DD-26706F67B235}" dt="2021-05-29T04:11:15.298" v="7" actId="1076"/>
          <ac:spMkLst>
            <pc:docMk/>
            <pc:sldMk cId="108513586" sldId="261"/>
            <ac:spMk id="2" creationId="{83F210A2-2A2E-43DF-9A5F-A28BA3F706E7}"/>
          </ac:spMkLst>
        </pc:spChg>
        <pc:spChg chg="mod">
          <ac:chgData name="Jugal Chutia" userId="5d03d01cf46aebfa" providerId="LiveId" clId="{D70C8516-0117-4674-A1DD-26706F67B235}" dt="2021-05-29T04:11:13.817" v="6" actId="1076"/>
          <ac:spMkLst>
            <pc:docMk/>
            <pc:sldMk cId="108513586" sldId="261"/>
            <ac:spMk id="3" creationId="{6A693799-CF55-4A35-A32C-E540B056E355}"/>
          </ac:spMkLst>
        </pc:spChg>
      </pc:sldChg>
      <pc:sldChg chg="del">
        <pc:chgData name="Jugal Chutia" userId="5d03d01cf46aebfa" providerId="LiveId" clId="{D70C8516-0117-4674-A1DD-26706F67B235}" dt="2021-05-29T04:10:08.338" v="0" actId="2696"/>
        <pc:sldMkLst>
          <pc:docMk/>
          <pc:sldMk cId="952083965" sldId="262"/>
        </pc:sldMkLst>
      </pc:sldChg>
      <pc:sldMasterChg chg="modTransition modSldLayout">
        <pc:chgData name="Jugal Chutia" userId="5d03d01cf46aebfa" providerId="LiveId" clId="{D70C8516-0117-4674-A1DD-26706F67B235}" dt="2021-05-29T04:12:14.598" v="15"/>
        <pc:sldMasterMkLst>
          <pc:docMk/>
          <pc:sldMasterMk cId="3384898535" sldId="2147483648"/>
        </pc:sldMasterMkLst>
        <pc:sldLayoutChg chg="modTransition">
          <pc:chgData name="Jugal Chutia" userId="5d03d01cf46aebfa" providerId="LiveId" clId="{D70C8516-0117-4674-A1DD-26706F67B235}" dt="2021-05-29T04:12:14.598" v="15"/>
          <pc:sldLayoutMkLst>
            <pc:docMk/>
            <pc:sldMasterMk cId="3384898535" sldId="2147483648"/>
            <pc:sldLayoutMk cId="3757282739" sldId="2147483649"/>
          </pc:sldLayoutMkLst>
        </pc:sldLayoutChg>
        <pc:sldLayoutChg chg="modTransition">
          <pc:chgData name="Jugal Chutia" userId="5d03d01cf46aebfa" providerId="LiveId" clId="{D70C8516-0117-4674-A1DD-26706F67B235}" dt="2021-05-29T04:12:14.598" v="15"/>
          <pc:sldLayoutMkLst>
            <pc:docMk/>
            <pc:sldMasterMk cId="3384898535" sldId="2147483648"/>
            <pc:sldLayoutMk cId="4065789539" sldId="2147483650"/>
          </pc:sldLayoutMkLst>
        </pc:sldLayoutChg>
        <pc:sldLayoutChg chg="modTransition">
          <pc:chgData name="Jugal Chutia" userId="5d03d01cf46aebfa" providerId="LiveId" clId="{D70C8516-0117-4674-A1DD-26706F67B235}" dt="2021-05-29T04:12:14.598" v="15"/>
          <pc:sldLayoutMkLst>
            <pc:docMk/>
            <pc:sldMasterMk cId="3384898535" sldId="2147483648"/>
            <pc:sldLayoutMk cId="3833353451" sldId="2147483651"/>
          </pc:sldLayoutMkLst>
        </pc:sldLayoutChg>
        <pc:sldLayoutChg chg="modTransition">
          <pc:chgData name="Jugal Chutia" userId="5d03d01cf46aebfa" providerId="LiveId" clId="{D70C8516-0117-4674-A1DD-26706F67B235}" dt="2021-05-29T04:12:14.598" v="15"/>
          <pc:sldLayoutMkLst>
            <pc:docMk/>
            <pc:sldMasterMk cId="3384898535" sldId="2147483648"/>
            <pc:sldLayoutMk cId="1611881363" sldId="2147483652"/>
          </pc:sldLayoutMkLst>
        </pc:sldLayoutChg>
        <pc:sldLayoutChg chg="modTransition">
          <pc:chgData name="Jugal Chutia" userId="5d03d01cf46aebfa" providerId="LiveId" clId="{D70C8516-0117-4674-A1DD-26706F67B235}" dt="2021-05-29T04:12:14.598" v="15"/>
          <pc:sldLayoutMkLst>
            <pc:docMk/>
            <pc:sldMasterMk cId="3384898535" sldId="2147483648"/>
            <pc:sldLayoutMk cId="3509653491" sldId="2147483653"/>
          </pc:sldLayoutMkLst>
        </pc:sldLayoutChg>
        <pc:sldLayoutChg chg="modTransition">
          <pc:chgData name="Jugal Chutia" userId="5d03d01cf46aebfa" providerId="LiveId" clId="{D70C8516-0117-4674-A1DD-26706F67B235}" dt="2021-05-29T04:12:14.598" v="15"/>
          <pc:sldLayoutMkLst>
            <pc:docMk/>
            <pc:sldMasterMk cId="3384898535" sldId="2147483648"/>
            <pc:sldLayoutMk cId="2211869328" sldId="2147483654"/>
          </pc:sldLayoutMkLst>
        </pc:sldLayoutChg>
        <pc:sldLayoutChg chg="modTransition">
          <pc:chgData name="Jugal Chutia" userId="5d03d01cf46aebfa" providerId="LiveId" clId="{D70C8516-0117-4674-A1DD-26706F67B235}" dt="2021-05-29T04:12:14.598" v="15"/>
          <pc:sldLayoutMkLst>
            <pc:docMk/>
            <pc:sldMasterMk cId="3384898535" sldId="2147483648"/>
            <pc:sldLayoutMk cId="1589333274" sldId="2147483655"/>
          </pc:sldLayoutMkLst>
        </pc:sldLayoutChg>
        <pc:sldLayoutChg chg="modTransition">
          <pc:chgData name="Jugal Chutia" userId="5d03d01cf46aebfa" providerId="LiveId" clId="{D70C8516-0117-4674-A1DD-26706F67B235}" dt="2021-05-29T04:12:14.598" v="15"/>
          <pc:sldLayoutMkLst>
            <pc:docMk/>
            <pc:sldMasterMk cId="3384898535" sldId="2147483648"/>
            <pc:sldLayoutMk cId="3535057618" sldId="2147483656"/>
          </pc:sldLayoutMkLst>
        </pc:sldLayoutChg>
        <pc:sldLayoutChg chg="modTransition">
          <pc:chgData name="Jugal Chutia" userId="5d03d01cf46aebfa" providerId="LiveId" clId="{D70C8516-0117-4674-A1DD-26706F67B235}" dt="2021-05-29T04:12:14.598" v="15"/>
          <pc:sldLayoutMkLst>
            <pc:docMk/>
            <pc:sldMasterMk cId="3384898535" sldId="2147483648"/>
            <pc:sldLayoutMk cId="123863047" sldId="2147483657"/>
          </pc:sldLayoutMkLst>
        </pc:sldLayoutChg>
        <pc:sldLayoutChg chg="modTransition">
          <pc:chgData name="Jugal Chutia" userId="5d03d01cf46aebfa" providerId="LiveId" clId="{D70C8516-0117-4674-A1DD-26706F67B235}" dt="2021-05-29T04:12:14.598" v="15"/>
          <pc:sldLayoutMkLst>
            <pc:docMk/>
            <pc:sldMasterMk cId="3384898535" sldId="2147483648"/>
            <pc:sldLayoutMk cId="3430734552" sldId="2147483658"/>
          </pc:sldLayoutMkLst>
        </pc:sldLayoutChg>
        <pc:sldLayoutChg chg="modTransition">
          <pc:chgData name="Jugal Chutia" userId="5d03d01cf46aebfa" providerId="LiveId" clId="{D70C8516-0117-4674-A1DD-26706F67B235}" dt="2021-05-29T04:12:14.598" v="15"/>
          <pc:sldLayoutMkLst>
            <pc:docMk/>
            <pc:sldMasterMk cId="3384898535" sldId="2147483648"/>
            <pc:sldLayoutMk cId="1461678298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5ADCFD-8B1C-4279-B1D2-07B55F6E6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882B27A-4B8E-4144-9644-3A7B47BFB9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AB79BE-B872-434C-B475-1CC48D991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F21D1-565F-4B37-A3C8-65BE8812D88B}" type="datetimeFigureOut">
              <a:rPr lang="en-IN" smtClean="0"/>
              <a:pPr/>
              <a:t>02-12-2024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4C49B6-4AE3-4F55-8BFC-58C5F2BDB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D30840-94D1-4BB4-A3DC-1BF3AE526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C07F1-FF43-4B5D-B7F4-7D7B7774C7B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7572827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F35390-9690-46E1-9FC3-CA4C36CD6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02D1F74-9586-4F03-935A-AEAC7B03C0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06E89BE-3AE7-483E-B12E-E9FCF7508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F21D1-565F-4B37-A3C8-65BE8812D88B}" type="datetimeFigureOut">
              <a:rPr lang="en-IN" smtClean="0"/>
              <a:pPr/>
              <a:t>02-12-2024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AF3CBC-2A9A-463F-884A-EAE5249ED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C40D620-D948-4E8D-9F09-BB923490F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C07F1-FF43-4B5D-B7F4-7D7B7774C7B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4307345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3122566-8E58-4638-B8A9-E0EAD55B46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E2416C9-BA33-42C5-A64B-D487A9310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FD74DE7-6770-4F38-8B1D-4C841DC41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F21D1-565F-4B37-A3C8-65BE8812D88B}" type="datetimeFigureOut">
              <a:rPr lang="en-IN" smtClean="0"/>
              <a:pPr/>
              <a:t>02-12-2024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CC50B98-278A-4D2F-A1ED-45715A1D1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0F6E626-88BA-4846-8B44-FBE1961DA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C07F1-FF43-4B5D-B7F4-7D7B7774C7B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4616782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4BA2FF-1665-4275-8FC7-F04A1EB6C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0AEDA9-1728-4451-8FF2-2DCFCE3F9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9B2AF3A-7361-4F7E-A731-6EFC7CA3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F21D1-565F-4B37-A3C8-65BE8812D88B}" type="datetimeFigureOut">
              <a:rPr lang="en-IN" smtClean="0"/>
              <a:pPr/>
              <a:t>02-12-2024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346B18-1E95-4F9F-813C-0B28E4F27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878A826-6BEC-4A7D-9379-27894A7C6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C07F1-FF43-4B5D-B7F4-7D7B7774C7B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0657895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1E7A60-D1D1-4FB7-B8EA-3C0BE74E8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E36B4AB-4587-40A0-92A5-10B1E8CBC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859665A-86A6-4C52-9D95-5196D31B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F21D1-565F-4B37-A3C8-65BE8812D88B}" type="datetimeFigureOut">
              <a:rPr lang="en-IN" smtClean="0"/>
              <a:pPr/>
              <a:t>02-12-2024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949BBB5-F4F9-4D0B-9402-73EEDCB90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48E05C1-C158-49AD-9798-E21D5159E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C07F1-FF43-4B5D-B7F4-7D7B7774C7B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8333534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FAF368-FFAD-41EC-8044-4261B76C4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783CB98-F4EF-4141-9BDE-39FBA341D0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1B11FEA-288F-491D-ACCD-9EA4A0F93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344102E-681F-4ECC-BA33-E77255000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F21D1-565F-4B37-A3C8-65BE8812D88B}" type="datetimeFigureOut">
              <a:rPr lang="en-IN" smtClean="0"/>
              <a:pPr/>
              <a:t>02-12-2024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2E21D35-6301-479B-935A-694EBBCDE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6BDFB87-90A9-43A4-A2B0-48767204C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C07F1-FF43-4B5D-B7F4-7D7B7774C7B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611881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62188D-6262-406F-8257-A840D7046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275A533-D22F-491A-9E44-16217649A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E0842C3-1CA2-46DE-8CF6-C3313983E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D2B89D4-2DAF-44A5-8C9C-4D4249342C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C41FA82-99AD-433E-9323-022F84CDEC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F5F6A40-58BB-4C08-8BFF-A5ADF98C9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F21D1-565F-4B37-A3C8-65BE8812D88B}" type="datetimeFigureOut">
              <a:rPr lang="en-IN" smtClean="0"/>
              <a:pPr/>
              <a:t>02-12-2024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01156B4-019E-4E72-889E-93BCAE566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51973DC-3FE5-4906-96CB-EA96E431A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C07F1-FF43-4B5D-B7F4-7D7B7774C7B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5096534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A71C04-CE67-47CF-96C9-5AEEBAB8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F4FFD04-C979-479D-995A-CC7015B6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F21D1-565F-4B37-A3C8-65BE8812D88B}" type="datetimeFigureOut">
              <a:rPr lang="en-IN" smtClean="0"/>
              <a:pPr/>
              <a:t>02-12-2024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6A3D219-BBB0-46E3-9539-7AA5CB44A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15C09F3-BD40-49FB-A022-B55EA8D57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C07F1-FF43-4B5D-B7F4-7D7B7774C7B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2118693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FB38F88-8CF5-4D13-B925-59B9E97A5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F21D1-565F-4B37-A3C8-65BE8812D88B}" type="datetimeFigureOut">
              <a:rPr lang="en-IN" smtClean="0"/>
              <a:pPr/>
              <a:t>02-12-2024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AC39E11-9E1C-4F93-96DA-A5B1D88B6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7360BC0-7A37-48D3-A807-9EBCB0ED1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C07F1-FF43-4B5D-B7F4-7D7B7774C7B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5893332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991FB6-946C-4AC4-9020-4EC9E2771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09858D4-8F53-46BD-B4AC-9AFD7F8E8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C322F75-0C12-407B-B210-88CCBF6DB6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C90B5F6-DB19-4804-9F09-CEF60A513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F21D1-565F-4B37-A3C8-65BE8812D88B}" type="datetimeFigureOut">
              <a:rPr lang="en-IN" smtClean="0"/>
              <a:pPr/>
              <a:t>02-12-2024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B4295ED-2F52-4A1F-81E9-4000C865E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9C8C10A-93F9-4B1D-A1B7-835879215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C07F1-FF43-4B5D-B7F4-7D7B7774C7B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5350576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9ADE39-6C85-453D-A6B1-BAAE81AC4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0842D46-27D7-4F82-8429-9DA2B78D8A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0F96D63-F441-4B30-B026-AAAC86B38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CC56684-D79D-43C9-A837-959CAE664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F21D1-565F-4B37-A3C8-65BE8812D88B}" type="datetimeFigureOut">
              <a:rPr lang="en-IN" smtClean="0"/>
              <a:pPr/>
              <a:t>02-12-2024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309810-89BA-42A6-8EC1-80E7AB02B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F33E652-EED2-46ED-9DE7-E3E55F20F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C07F1-FF43-4B5D-B7F4-7D7B7774C7B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238630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5721BFE-5CC2-4360-A8FA-2E923F065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E793412-DA94-4C2B-B0BD-5DA572AB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E321952-65D4-4A74-912E-7152B0519B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F21D1-565F-4B37-A3C8-65BE8812D88B}" type="datetimeFigureOut">
              <a:rPr lang="en-IN" smtClean="0"/>
              <a:pPr/>
              <a:t>02-12-2024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691A77B-3F90-4C61-A4F6-23256CB5B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19FDB8-20EB-4812-8256-08F61EB010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C07F1-FF43-4B5D-B7F4-7D7B7774C7B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38489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Joseph_Heller" TargetMode="External"/><Relationship Id="rId13" Type="http://schemas.openxmlformats.org/officeDocument/2006/relationships/hyperlink" Target="https://en.wikipedia.org/wiki/The_Bald_Soprano" TargetMode="External"/><Relationship Id="rId18" Type="http://schemas.openxmlformats.org/officeDocument/2006/relationships/hyperlink" Target="https://en.wikipedia.org/w/index.php?title=Motherly_Love&amp;action=edit&amp;redlink=1" TargetMode="External"/><Relationship Id="rId3" Type="http://schemas.openxmlformats.org/officeDocument/2006/relationships/hyperlink" Target="https://en.wikipedia.org/wiki/The_Goat,_or_Who_Is_Sylvia?" TargetMode="External"/><Relationship Id="rId21" Type="http://schemas.openxmlformats.org/officeDocument/2006/relationships/hyperlink" Target="https://en.wikipedia.org/wiki/The_Long_Christmas_Dinner" TargetMode="External"/><Relationship Id="rId7" Type="http://schemas.openxmlformats.org/officeDocument/2006/relationships/hyperlink" Target="https://en.wikipedia.org/wiki/A_Marriage_Proposal" TargetMode="External"/><Relationship Id="rId12" Type="http://schemas.openxmlformats.org/officeDocument/2006/relationships/hyperlink" Target="https://en.wikipedia.org/wiki/Eug%C3%A8ne_Ionesco" TargetMode="External"/><Relationship Id="rId17" Type="http://schemas.openxmlformats.org/officeDocument/2006/relationships/hyperlink" Target="https://en.wikipedia.org/wiki/Pariah_(play)" TargetMode="External"/><Relationship Id="rId25" Type="http://schemas.openxmlformats.org/officeDocument/2006/relationships/hyperlink" Target="https://en.wikipedia.org/wiki/No_Exit" TargetMode="External"/><Relationship Id="rId2" Type="http://schemas.openxmlformats.org/officeDocument/2006/relationships/hyperlink" Target="https://en.wikipedia.org/wiki/Edward_Albee" TargetMode="External"/><Relationship Id="rId16" Type="http://schemas.openxmlformats.org/officeDocument/2006/relationships/hyperlink" Target="https://en.wikipedia.org/wiki/August_Strindberg" TargetMode="External"/><Relationship Id="rId20" Type="http://schemas.openxmlformats.org/officeDocument/2006/relationships/hyperlink" Target="https://en.wikipedia.org/wiki/Thornton_Wild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Anton_Chekhov" TargetMode="External"/><Relationship Id="rId11" Type="http://schemas.openxmlformats.org/officeDocument/2006/relationships/hyperlink" Target="https://en.wikipedia.org/wiki/Line_(play)" TargetMode="External"/><Relationship Id="rId24" Type="http://schemas.openxmlformats.org/officeDocument/2006/relationships/hyperlink" Target="https://en.wikipedia.org/wiki/Jean-Paul_Sartre" TargetMode="External"/><Relationship Id="rId5" Type="http://schemas.openxmlformats.org/officeDocument/2006/relationships/hyperlink" Target="https://en.wikipedia.org/wiki/Krapp's_Last_Tape" TargetMode="External"/><Relationship Id="rId15" Type="http://schemas.openxmlformats.org/officeDocument/2006/relationships/hyperlink" Target="https://en.wikipedia.org/wiki/A_Memory_of_Two_Mondays" TargetMode="External"/><Relationship Id="rId23" Type="http://schemas.openxmlformats.org/officeDocument/2006/relationships/hyperlink" Target="https://en.wikipedia.org/wiki/The_Sunset_Limited" TargetMode="External"/><Relationship Id="rId10" Type="http://schemas.openxmlformats.org/officeDocument/2006/relationships/hyperlink" Target="https://en.wikipedia.org/wiki/Israel_Horovitz" TargetMode="External"/><Relationship Id="rId19" Type="http://schemas.openxmlformats.org/officeDocument/2006/relationships/hyperlink" Target="https://en.wikipedia.org/w/index.php?title=The_First_Warning&amp;action=edit&amp;redlink=1" TargetMode="External"/><Relationship Id="rId4" Type="http://schemas.openxmlformats.org/officeDocument/2006/relationships/hyperlink" Target="https://en.wikipedia.org/wiki/Samuel_Beckett" TargetMode="External"/><Relationship Id="rId9" Type="http://schemas.openxmlformats.org/officeDocument/2006/relationships/hyperlink" Target="https://en.wikipedia.org/wiki/Clevinger's_Trial" TargetMode="External"/><Relationship Id="rId14" Type="http://schemas.openxmlformats.org/officeDocument/2006/relationships/hyperlink" Target="https://en.wikipedia.org/wiki/Arthur_Miller" TargetMode="External"/><Relationship Id="rId22" Type="http://schemas.openxmlformats.org/officeDocument/2006/relationships/hyperlink" Target="https://en.wikipedia.org/wiki/Cormac_McCarth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1C14CE-AD12-45AC-BB61-1822326B99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571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One Act Play </a:t>
            </a:r>
            <a:endParaRPr lang="en-IN" b="1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A9BF848-1B18-48F4-8FFF-18FB74D841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5351" y="1714501"/>
            <a:ext cx="10467974" cy="5031106"/>
          </a:xfrm>
        </p:spPr>
        <p:txBody>
          <a:bodyPr>
            <a:normAutofit/>
          </a:bodyPr>
          <a:lstStyle/>
          <a:p>
            <a:r>
              <a:rPr lang="en-US" sz="2800" dirty="0"/>
              <a:t>The plays which has a single act, single plot  that is called one act play.</a:t>
            </a:r>
          </a:p>
          <a:p>
            <a:endParaRPr lang="en-IN" sz="2800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="" xmlns:a16="http://schemas.microsoft.com/office/drawing/2014/main" id="{484AC373-EBBF-47A0-8772-56A4FE8C43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25" y="2467244"/>
            <a:ext cx="7677150" cy="4278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06767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025DE5EC-FE10-4695-9E18-3AF5505031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6" y="1352549"/>
            <a:ext cx="5295900" cy="4519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10E434B-5AF4-4C7E-A287-2B90BCE7A4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512" y="1352549"/>
            <a:ext cx="5872162" cy="45196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15818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102DDF-0EE2-4AB7-909F-8C1068624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50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Origin development of the </a:t>
            </a:r>
            <a:r>
              <a:rPr lang="en-US" sz="4000" b="1" u="sng" dirty="0"/>
              <a:t>one act play:</a:t>
            </a:r>
            <a:endParaRPr lang="en-IN" sz="4000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14B65D5-6057-4870-9632-74753598A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1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play </a:t>
            </a:r>
            <a:r>
              <a:rPr lang="en-US" b="1" dirty="0"/>
              <a:t>Cyclopes</a:t>
            </a:r>
            <a:r>
              <a:rPr lang="en-US" dirty="0"/>
              <a:t> written by </a:t>
            </a:r>
            <a:r>
              <a:rPr lang="en-US" b="1" dirty="0"/>
              <a:t>Euripides</a:t>
            </a:r>
            <a:r>
              <a:rPr lang="en-US" dirty="0"/>
              <a:t> is considered as the first one act play.</a:t>
            </a:r>
          </a:p>
          <a:p>
            <a:pPr marL="0" indent="0">
              <a:buNone/>
            </a:pPr>
            <a:r>
              <a:rPr lang="en-US" b="1" dirty="0"/>
              <a:t>  </a:t>
            </a:r>
          </a:p>
          <a:p>
            <a:pPr marL="0" indent="0">
              <a:buNone/>
            </a:pPr>
            <a:r>
              <a:rPr lang="en-US" b="1" dirty="0"/>
              <a:t>      Euripides                                                                             </a:t>
            </a:r>
            <a:r>
              <a:rPr lang="en-IN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Henrik Ibsen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                                                                                                 </a:t>
            </a:r>
            <a:r>
              <a:rPr lang="en-IN" sz="1800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 Norwegian playwright</a:t>
            </a:r>
          </a:p>
          <a:p>
            <a:pPr marL="0" indent="0" algn="l">
              <a:buNone/>
            </a:pPr>
            <a:endParaRPr lang="en-IN" sz="1800" b="0" i="0" dirty="0">
              <a:solidFill>
                <a:srgbClr val="70757A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B5BE123-CD3E-44B0-A145-B401EC463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29037"/>
            <a:ext cx="2619375" cy="17430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DCE4FB1-29B0-435A-8AAA-D799BCB32911}"/>
              </a:ext>
            </a:extLst>
          </p:cNvPr>
          <p:cNvSpPr txBox="1"/>
          <p:nvPr/>
        </p:nvSpPr>
        <p:spPr>
          <a:xfrm>
            <a:off x="766762" y="5472112"/>
            <a:ext cx="28146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solidFill>
                  <a:srgbClr val="4D5156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IN" dirty="0">
                <a:solidFill>
                  <a:srgbClr val="4D5156"/>
                </a:solidFill>
                <a:latin typeface="arial" panose="020B0604020202020204" pitchFamily="34" charset="0"/>
              </a:rPr>
              <a:t>A</a:t>
            </a:r>
            <a:r>
              <a:rPr lang="en-IN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ncient Greek tragedian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D0659FA-1383-4C71-8A2B-99383D42D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575" y="3729037"/>
            <a:ext cx="1581150" cy="18284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7675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3578C5-8280-4669-905E-EAD468FFE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Curtain raiser: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F0C2065-7CA8-4C83-BA9C-95799F325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Characteristics:</a:t>
            </a:r>
          </a:p>
          <a:p>
            <a:r>
              <a:rPr lang="en-US" dirty="0"/>
              <a:t>This types of plays has only one act .</a:t>
            </a:r>
          </a:p>
          <a:p>
            <a:r>
              <a:rPr lang="en-US" dirty="0"/>
              <a:t>This types of plays has a single set design.</a:t>
            </a:r>
          </a:p>
          <a:p>
            <a:r>
              <a:rPr lang="en-US" dirty="0"/>
              <a:t>The story develops in a very simple and fast .</a:t>
            </a:r>
          </a:p>
          <a:p>
            <a:r>
              <a:rPr lang="en-US" dirty="0"/>
              <a:t>The number of character is less.</a:t>
            </a:r>
          </a:p>
          <a:p>
            <a:r>
              <a:rPr lang="en-US" dirty="0"/>
              <a:t> Story formation from 15 minutes to 1 hour.</a:t>
            </a:r>
          </a:p>
          <a:p>
            <a:r>
              <a:rPr lang="en-US" dirty="0"/>
              <a:t> Formation  of the dialogue is very simple.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8586385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FF31FF-018F-4F40-B1C3-03E91B862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23731"/>
          </a:xfrm>
        </p:spPr>
        <p:txBody>
          <a:bodyPr>
            <a:normAutofit/>
          </a:bodyPr>
          <a:lstStyle/>
          <a:p>
            <a:r>
              <a:rPr lang="en-US" sz="2800" b="1" dirty="0"/>
              <a:t>Formation  of the story: </a:t>
            </a:r>
            <a:endParaRPr lang="en-IN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E67AE4F-914E-4B47-9A2C-157919C7D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Exposition =  Introduction part.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Conflict=  rising of the story.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Climax= extreme point of the story.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Denouement= the final stage of the play.</a:t>
            </a:r>
            <a:endParaRPr lang="en-IN" sz="2400" dirty="0"/>
          </a:p>
        </p:txBody>
      </p:sp>
      <p:sp>
        <p:nvSpPr>
          <p:cNvPr id="5" name="Rectangle 4"/>
          <p:cNvSpPr/>
          <p:nvPr/>
        </p:nvSpPr>
        <p:spPr>
          <a:xfrm>
            <a:off x="7545356" y="1418255"/>
            <a:ext cx="3520750" cy="325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Initial Action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Rising Action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Climax, Turning Point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Falling Action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Conclusion </a:t>
            </a:r>
            <a:endParaRPr lang="en-IN" sz="2800" dirty="0"/>
          </a:p>
        </p:txBody>
      </p:sp>
    </p:spTree>
    <p:extLst>
      <p:ext uri="{BB962C8B-B14F-4D97-AF65-F5344CB8AC3E}">
        <p14:creationId xmlns="" xmlns:p14="http://schemas.microsoft.com/office/powerpoint/2010/main" val="38584129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F210A2-2A2E-43DF-9A5F-A28BA3F70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876"/>
            <a:ext cx="10515600" cy="4445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Some important dramatist and their plays:</a:t>
            </a:r>
            <a:endParaRPr lang="en-IN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A693799-CF55-4A35-A32C-E540B056E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6975"/>
            <a:ext cx="10515600" cy="5661025"/>
          </a:xfrm>
        </p:spPr>
        <p:txBody>
          <a:bodyPr>
            <a:normAutofit fontScale="4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sz="7000" b="0" i="0" u="sng" strike="noStrike" dirty="0">
                <a:effectLst/>
                <a:latin typeface="+mj-lt"/>
                <a:hlinkClick r:id="rId2" tooltip="Edward Albee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Edward Albee</a:t>
            </a:r>
            <a:r>
              <a:rPr lang="en-IN" sz="7000" b="0" i="0" u="sng" dirty="0">
                <a:effectLst/>
                <a:latin typeface="+mj-lt"/>
              </a:rPr>
              <a:t> :         Zoo story, </a:t>
            </a:r>
            <a:r>
              <a:rPr lang="en-IN" sz="7000" b="0" i="1" u="sng" strike="noStrike" dirty="0">
                <a:effectLst/>
                <a:latin typeface="+mj-lt"/>
                <a:hlinkClick r:id="rId3" tooltip="The Goat, or Who Is Sylvia?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The Goat, or Who Is Sylvia?</a:t>
            </a:r>
            <a:r>
              <a:rPr lang="en-IN" sz="7000" b="0" i="0" u="sng" dirty="0">
                <a:effectLst/>
                <a:latin typeface="+mj-lt"/>
              </a:rPr>
              <a:t> (2002)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7000" b="0" i="0" u="sng" strike="noStrike" dirty="0">
                <a:effectLst/>
                <a:latin typeface="+mj-lt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Samuel Beckett</a:t>
            </a:r>
            <a:r>
              <a:rPr lang="en-IN" sz="7000" b="0" i="0" u="sng" dirty="0">
                <a:effectLst/>
                <a:latin typeface="+mj-lt"/>
              </a:rPr>
              <a:t> :      </a:t>
            </a:r>
            <a:r>
              <a:rPr lang="en-IN" sz="7000" b="0" i="1" u="sng" strike="noStrike" dirty="0">
                <a:effectLst/>
                <a:latin typeface="+mj-lt"/>
                <a:hlinkClick r:id="rId5" tooltip="Krapp's Last Tape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Krapp's Last Tape</a:t>
            </a:r>
            <a:r>
              <a:rPr lang="en-IN" sz="7000" b="0" i="0" u="sng" dirty="0">
                <a:effectLst/>
                <a:latin typeface="+mj-lt"/>
              </a:rPr>
              <a:t> (1958)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7000" b="0" i="0" u="sng" strike="noStrike" dirty="0">
                <a:effectLst/>
                <a:latin typeface="+mj-lt"/>
                <a:hlinkClick r:id="rId6" tooltip="Anton Chekhov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Anton Chekhov</a:t>
            </a:r>
            <a:r>
              <a:rPr lang="en-IN" sz="7000" b="0" i="0" u="sng" dirty="0">
                <a:effectLst/>
                <a:latin typeface="+mj-lt"/>
              </a:rPr>
              <a:t> :      </a:t>
            </a:r>
            <a:r>
              <a:rPr lang="en-IN" sz="7000" b="0" i="1" u="sng" strike="noStrike" dirty="0">
                <a:effectLst/>
                <a:latin typeface="+mj-lt"/>
                <a:hlinkClick r:id="rId7" tooltip="A Marriage Proposal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 Marriage Proposal</a:t>
            </a:r>
            <a:r>
              <a:rPr lang="en-IN" sz="7000" b="0" i="0" u="sng" dirty="0">
                <a:effectLst/>
                <a:latin typeface="+mj-lt"/>
              </a:rPr>
              <a:t> (1890)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7000" b="0" i="0" u="sng" strike="noStrike" dirty="0">
                <a:effectLst/>
                <a:latin typeface="+mj-lt"/>
                <a:hlinkClick r:id="rId8" tooltip="Arthur Miller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Joseph Heller</a:t>
            </a:r>
            <a:r>
              <a:rPr lang="en-IN" sz="7000" b="0" i="0" u="sng" dirty="0">
                <a:effectLst/>
                <a:latin typeface="+mj-lt"/>
              </a:rPr>
              <a:t> :         </a:t>
            </a:r>
            <a:r>
              <a:rPr lang="en-IN" sz="7000" b="0" i="1" u="sng" strike="noStrike" dirty="0">
                <a:effectLst/>
                <a:latin typeface="+mj-lt"/>
                <a:hlinkClick r:id="rId9" tooltip="Clevinger's Trial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Clevinger's Trial</a:t>
            </a:r>
            <a:r>
              <a:rPr lang="en-IN" sz="7000" b="0" i="0" u="sng" dirty="0">
                <a:effectLst/>
                <a:latin typeface="+mj-lt"/>
              </a:rPr>
              <a:t> (1973)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7000" b="0" i="0" u="sng" strike="noStrike" dirty="0">
                <a:effectLst/>
                <a:latin typeface="+mj-lt"/>
                <a:hlinkClick r:id="rId10" tooltip="Israel Horovitz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Israel Horovitz</a:t>
            </a:r>
            <a:r>
              <a:rPr lang="en-IN" sz="7000" b="0" i="0" u="sng" dirty="0">
                <a:effectLst/>
                <a:latin typeface="+mj-lt"/>
              </a:rPr>
              <a:t> :        </a:t>
            </a:r>
            <a:r>
              <a:rPr lang="en-IN" sz="7000" b="0" i="1" u="sng" strike="noStrike" dirty="0">
                <a:effectLst/>
                <a:latin typeface="+mj-lt"/>
                <a:hlinkClick r:id="rId11" tooltip="Line (play)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Line</a:t>
            </a:r>
            <a:r>
              <a:rPr lang="en-IN" sz="7000" b="0" i="0" u="sng" dirty="0">
                <a:effectLst/>
                <a:latin typeface="+mj-lt"/>
              </a:rPr>
              <a:t> (1974)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7000" b="0" i="0" u="sng" strike="noStrike" dirty="0">
                <a:effectLst/>
                <a:latin typeface="+mj-lt"/>
                <a:hlinkClick r:id="rId12" tooltip="Eugène Ionesco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Eugène Ionesco</a:t>
            </a:r>
            <a:r>
              <a:rPr lang="en-IN" sz="7000" b="0" i="0" u="sng" dirty="0">
                <a:effectLst/>
                <a:latin typeface="+mj-lt"/>
              </a:rPr>
              <a:t> :    </a:t>
            </a:r>
            <a:r>
              <a:rPr lang="en-IN" sz="7000" b="0" i="1" u="sng" strike="noStrike" dirty="0">
                <a:effectLst/>
                <a:latin typeface="+mj-lt"/>
                <a:hlinkClick r:id="rId13" tooltip="The Bald Soprano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The Bald Soprano</a:t>
            </a:r>
            <a:r>
              <a:rPr lang="en-IN" sz="7000" b="0" i="0" u="sng" dirty="0">
                <a:effectLst/>
                <a:latin typeface="+mj-lt"/>
              </a:rPr>
              <a:t> (1950)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7000" b="0" i="0" u="sng" strike="noStrike" dirty="0">
                <a:effectLst/>
                <a:latin typeface="+mj-lt"/>
                <a:hlinkClick r:id="rId1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Arthur Miller</a:t>
            </a:r>
            <a:r>
              <a:rPr lang="en-IN" sz="7000" b="0" i="0" u="sng" dirty="0">
                <a:effectLst/>
                <a:latin typeface="+mj-lt"/>
              </a:rPr>
              <a:t> :          </a:t>
            </a:r>
            <a:r>
              <a:rPr lang="en-IN" sz="7000" b="0" i="1" u="sng" strike="noStrike" dirty="0">
                <a:effectLst/>
                <a:latin typeface="+mj-lt"/>
                <a:hlinkClick r:id="rId15" tooltip="A Memory of Two Mondays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 Memory of Two Mondays</a:t>
            </a:r>
            <a:r>
              <a:rPr lang="en-IN" sz="7000" b="0" i="0" u="sng" dirty="0">
                <a:effectLst/>
                <a:latin typeface="+mj-lt"/>
              </a:rPr>
              <a:t> (1955)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7000" b="0" i="0" u="sng" strike="noStrike" dirty="0">
                <a:effectLst/>
                <a:latin typeface="+mj-lt"/>
                <a:hlinkClick r:id="rId16" tooltip="August Strindberg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August Strindberg</a:t>
            </a:r>
            <a:r>
              <a:rPr lang="en-IN" sz="7000" b="0" i="0" u="sng" dirty="0">
                <a:effectLst/>
                <a:latin typeface="+mj-lt"/>
              </a:rPr>
              <a:t> : </a:t>
            </a:r>
            <a:r>
              <a:rPr lang="en-IN" sz="5000" b="1" i="1" u="sng" strike="noStrike" dirty="0">
                <a:effectLst/>
                <a:latin typeface="+mj-lt"/>
                <a:hlinkClick r:id="rId17" tooltip="Pariah (play)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Pariah</a:t>
            </a:r>
            <a:r>
              <a:rPr lang="en-IN" sz="5000" b="1" i="0" u="sng" dirty="0">
                <a:effectLst/>
                <a:latin typeface="+mj-lt"/>
              </a:rPr>
              <a:t> (1889), </a:t>
            </a:r>
            <a:r>
              <a:rPr lang="en-IN" sz="5000" b="1" i="1" u="sng" strike="noStrike" dirty="0">
                <a:effectLst/>
                <a:latin typeface="+mj-lt"/>
                <a:hlinkClick r:id="rId18" tooltip="Motherly Love (page does not exist)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Motherly Love</a:t>
            </a:r>
            <a:r>
              <a:rPr lang="en-IN" sz="5000" b="1" i="0" u="sng" dirty="0">
                <a:effectLst/>
                <a:latin typeface="+mj-lt"/>
              </a:rPr>
              <a:t> (1892), and </a:t>
            </a:r>
            <a:r>
              <a:rPr lang="en-IN" sz="5000" b="1" i="1" u="sng" strike="noStrike" dirty="0">
                <a:effectLst/>
                <a:latin typeface="+mj-lt"/>
                <a:hlinkClick r:id="rId19" tooltip="The First Warning (page does not exist)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The First Warning</a:t>
            </a:r>
            <a:r>
              <a:rPr lang="en-IN" sz="5000" b="1" i="0" u="sng" dirty="0">
                <a:effectLst/>
                <a:latin typeface="+mj-lt"/>
              </a:rPr>
              <a:t> (1892)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7000" b="0" i="0" u="sng" strike="noStrike" dirty="0">
                <a:effectLst/>
                <a:latin typeface="+mj-lt"/>
                <a:hlinkClick r:id="rId20" tooltip="Thornton Wilder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Thornton Wilder</a:t>
            </a:r>
            <a:r>
              <a:rPr lang="en-IN" sz="7000" b="0" i="0" u="sng" dirty="0">
                <a:effectLst/>
                <a:latin typeface="+mj-lt"/>
              </a:rPr>
              <a:t> :    </a:t>
            </a:r>
            <a:r>
              <a:rPr lang="en-IN" sz="7000" b="0" i="1" u="sng" strike="noStrike" dirty="0">
                <a:effectLst/>
                <a:latin typeface="+mj-lt"/>
                <a:hlinkClick r:id="rId21" tooltip="The Long Christmas Dinner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The Long Christmas Dinner</a:t>
            </a:r>
            <a:r>
              <a:rPr lang="en-IN" sz="7000" b="0" i="0" u="sng" dirty="0">
                <a:effectLst/>
                <a:latin typeface="+mj-lt"/>
              </a:rPr>
              <a:t> (1931)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7000" b="0" i="0" u="sng" strike="noStrike" dirty="0">
                <a:effectLst/>
                <a:latin typeface="+mj-lt"/>
                <a:hlinkClick r:id="rId22" tooltip="The Sunset Limited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Cormac McCarthy</a:t>
            </a:r>
            <a:r>
              <a:rPr lang="en-IN" sz="7000" b="0" i="0" u="sng" dirty="0">
                <a:effectLst/>
                <a:latin typeface="+mj-lt"/>
              </a:rPr>
              <a:t> :  </a:t>
            </a:r>
            <a:r>
              <a:rPr lang="en-IN" sz="7000" b="0" i="1" u="sng" strike="noStrike" dirty="0">
                <a:effectLst/>
                <a:latin typeface="+mj-lt"/>
                <a:hlinkClick r:id="rId2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The Sunset Limited</a:t>
            </a:r>
            <a:r>
              <a:rPr lang="en-IN" sz="7000" b="0" i="0" u="sng" dirty="0">
                <a:effectLst/>
                <a:latin typeface="+mj-lt"/>
              </a:rPr>
              <a:t> (2006)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7000" b="0" i="0" u="sng" strike="noStrike" dirty="0">
                <a:effectLst/>
                <a:latin typeface="+mj-lt"/>
                <a:hlinkClick r:id="rId24" tooltip="Jean-Paul Sartre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Jean-Paul Sartre</a:t>
            </a:r>
            <a:r>
              <a:rPr lang="en-IN" sz="7000" b="0" i="0" u="sng" dirty="0">
                <a:effectLst/>
                <a:latin typeface="+mj-lt"/>
              </a:rPr>
              <a:t> :    </a:t>
            </a:r>
            <a:r>
              <a:rPr lang="en-IN" sz="7000" b="0" i="1" u="sng" strike="noStrike" dirty="0">
                <a:effectLst/>
                <a:latin typeface="+mj-lt"/>
                <a:hlinkClick r:id="rId25" tooltip="No Exit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No Exit</a:t>
            </a:r>
            <a:r>
              <a:rPr lang="en-IN" sz="7000" b="0" i="0" u="sng" dirty="0">
                <a:effectLst/>
                <a:latin typeface="+mj-lt"/>
              </a:rPr>
              <a:t> (1944)</a:t>
            </a:r>
          </a:p>
          <a:p>
            <a:pPr>
              <a:buFont typeface="Arial" panose="020B0604020202020204" pitchFamily="34" charset="0"/>
              <a:buChar char="•"/>
            </a:pPr>
            <a:endParaRPr lang="en-IN" sz="9600" b="0" i="0" u="sng" dirty="0">
              <a:effectLst/>
              <a:latin typeface="+mj-lt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085135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169</Words>
  <Application>Microsoft Office PowerPoint</Application>
  <PresentationFormat>Custom</PresentationFormat>
  <Paragraphs>46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One Act Play </vt:lpstr>
      <vt:lpstr>Slide 2</vt:lpstr>
      <vt:lpstr>Origin development of the one act play:</vt:lpstr>
      <vt:lpstr>Curtain raiser:</vt:lpstr>
      <vt:lpstr>Formation  of the story: </vt:lpstr>
      <vt:lpstr>Some important dramatist and their plays: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Act Play </dc:title>
  <dc:creator>Jugal Chutia</dc:creator>
  <cp:lastModifiedBy>CZ</cp:lastModifiedBy>
  <cp:revision>14</cp:revision>
  <dcterms:created xsi:type="dcterms:W3CDTF">2021-05-29T02:48:45Z</dcterms:created>
  <dcterms:modified xsi:type="dcterms:W3CDTF">2024-12-02T08:21:22Z</dcterms:modified>
</cp:coreProperties>
</file>