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7A145-B30F-44AD-8608-0EAB9D4C4AF7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BC7E5-1554-4FAD-A1F0-6C639CD53D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7A145-B30F-44AD-8608-0EAB9D4C4AF7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BC7E5-1554-4FAD-A1F0-6C639CD53D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7A145-B30F-44AD-8608-0EAB9D4C4AF7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BC7E5-1554-4FAD-A1F0-6C639CD53D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7A145-B30F-44AD-8608-0EAB9D4C4AF7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BC7E5-1554-4FAD-A1F0-6C639CD53D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7A145-B30F-44AD-8608-0EAB9D4C4AF7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BC7E5-1554-4FAD-A1F0-6C639CD53D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7A145-B30F-44AD-8608-0EAB9D4C4AF7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BC7E5-1554-4FAD-A1F0-6C639CD53D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7A145-B30F-44AD-8608-0EAB9D4C4AF7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BC7E5-1554-4FAD-A1F0-6C639CD53D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7A145-B30F-44AD-8608-0EAB9D4C4AF7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BC7E5-1554-4FAD-A1F0-6C639CD53D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7A145-B30F-44AD-8608-0EAB9D4C4AF7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BC7E5-1554-4FAD-A1F0-6C639CD53D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7A145-B30F-44AD-8608-0EAB9D4C4AF7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BC7E5-1554-4FAD-A1F0-6C639CD53D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7A145-B30F-44AD-8608-0EAB9D4C4AF7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1BC7E5-1554-4FAD-A1F0-6C639CD53D9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247A145-B30F-44AD-8608-0EAB9D4C4AF7}" type="datetimeFigureOut">
              <a:rPr lang="en-US" smtClean="0"/>
              <a:pPr/>
              <a:t>10/8/2018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1BC7E5-1554-4FAD-A1F0-6C639CD53D96}" type="slidenum">
              <a:rPr lang="en-IN" smtClean="0"/>
              <a:pPr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smtClean="0"/>
              <a:t>Teacher Training (1882-1947)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IN" sz="6000" dirty="0" smtClean="0"/>
              <a:t>Paper 13-D</a:t>
            </a:r>
          </a:p>
          <a:p>
            <a:r>
              <a:rPr lang="en-IN" sz="6000" dirty="0" smtClean="0"/>
              <a:t>Unit-</a:t>
            </a:r>
            <a:r>
              <a:rPr lang="en-IN" sz="6000" dirty="0" err="1" smtClean="0"/>
              <a:t>i</a:t>
            </a:r>
            <a:endParaRPr lang="en-IN" sz="6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err="1" smtClean="0"/>
              <a:t>i</a:t>
            </a:r>
            <a:r>
              <a:rPr lang="en-IN" dirty="0" smtClean="0"/>
              <a:t>) Hunter Commission (1882).</a:t>
            </a:r>
          </a:p>
          <a:p>
            <a:pPr>
              <a:buNone/>
            </a:pPr>
            <a:r>
              <a:rPr lang="en-IN" dirty="0" smtClean="0"/>
              <a:t>ii) The Government of Indian Resolution (1904).</a:t>
            </a:r>
          </a:p>
          <a:p>
            <a:pPr>
              <a:buNone/>
            </a:pPr>
            <a:r>
              <a:rPr lang="en-IN" dirty="0" smtClean="0"/>
              <a:t>iii) Sadler Commission (1917).</a:t>
            </a:r>
          </a:p>
          <a:p>
            <a:pPr>
              <a:buNone/>
            </a:pPr>
            <a:r>
              <a:rPr lang="en-IN" dirty="0" smtClean="0"/>
              <a:t>iv) Hartog Committee (1929).</a:t>
            </a:r>
          </a:p>
          <a:p>
            <a:pPr>
              <a:buNone/>
            </a:pPr>
            <a:r>
              <a:rPr lang="en-IN" dirty="0" smtClean="0"/>
              <a:t>v) Sergeants Report (1944).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Hunter Commission (1882).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   Hunter Commission also emphasizes in the improvement of primary education and extension training school for the teachers. At the end of 19</a:t>
            </a:r>
            <a:r>
              <a:rPr lang="en-IN" baseline="30000" dirty="0" smtClean="0"/>
              <a:t>th</a:t>
            </a:r>
            <a:r>
              <a:rPr lang="en-IN" dirty="0" smtClean="0"/>
              <a:t> century, there were 6 training college for secondary teacher in Madras, Rajmumdari, Kurshooga, Jabalpur, </a:t>
            </a:r>
            <a:r>
              <a:rPr lang="en-IN" dirty="0" err="1" smtClean="0"/>
              <a:t>Allahbad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The Government of Indian Resolution (1904).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/>
              <a:t>Practice school should be attached to each training college.</a:t>
            </a:r>
          </a:p>
          <a:p>
            <a:r>
              <a:rPr lang="en-IN" dirty="0" smtClean="0"/>
              <a:t>The equipments of a training college should be as important as that of an art College.</a:t>
            </a:r>
          </a:p>
          <a:p>
            <a:r>
              <a:rPr lang="en-IN" dirty="0" smtClean="0"/>
              <a:t>Training courses for undergraduates should be two years and graduates should be one year leading to a university degree.</a:t>
            </a:r>
          </a:p>
          <a:p>
            <a:r>
              <a:rPr lang="en-IN" dirty="0" smtClean="0"/>
              <a:t>Theory and practice of teaching should be included in the training course.</a:t>
            </a:r>
          </a:p>
          <a:p>
            <a:r>
              <a:rPr lang="en-IN" dirty="0" smtClean="0"/>
              <a:t>Every possible care should be taken to maintain a connection between training college and the school. Because of this recommendations, the number of training institutions increased and separate course were provided for graduates and undergraduates. 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Sadler Commission (1917).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To introduce master course </a:t>
            </a:r>
            <a:r>
              <a:rPr lang="en-IN" smtClean="0"/>
              <a:t>in </a:t>
            </a:r>
            <a:r>
              <a:rPr lang="en-IN" smtClean="0"/>
              <a:t>Education </a:t>
            </a:r>
            <a:r>
              <a:rPr lang="en-IN" dirty="0" smtClean="0"/>
              <a:t>.</a:t>
            </a:r>
          </a:p>
          <a:p>
            <a:r>
              <a:rPr lang="en-IN" dirty="0" smtClean="0"/>
              <a:t>To make education as a subject of study at the intermediate and. B.A levels both.</a:t>
            </a:r>
          </a:p>
          <a:p>
            <a:r>
              <a:rPr lang="en-IN" dirty="0" smtClean="0"/>
              <a:t>To improve the physical facilities of training colleges.</a:t>
            </a:r>
          </a:p>
          <a:p>
            <a:r>
              <a:rPr lang="en-IN" dirty="0" smtClean="0"/>
              <a:t>Setting up of an experimental high school to be attached to a training college.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Hartog Committee (1929).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Conference and refresher courses for those teachers who were already in service in order to raise the standard of school teachers.</a:t>
            </a:r>
          </a:p>
          <a:p>
            <a:r>
              <a:rPr lang="en-IN" dirty="0" smtClean="0"/>
              <a:t>Standard of general education of primary school teacher should be raised.</a:t>
            </a:r>
          </a:p>
          <a:p>
            <a:r>
              <a:rPr lang="en-IN" dirty="0" smtClean="0"/>
              <a:t>Training institutions should be provided with adequate staff.</a:t>
            </a:r>
          </a:p>
          <a:p>
            <a:r>
              <a:rPr lang="en-IN" dirty="0" smtClean="0"/>
              <a:t>Arrangement for in-service education for teachers should be made. 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Sergeants Report (1944).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/>
              <a:t>Provision should be made for training different categories of teachers-2 years pre-primary, 2 years primary.</a:t>
            </a:r>
          </a:p>
          <a:p>
            <a:r>
              <a:rPr lang="en-IN" dirty="0" smtClean="0"/>
              <a:t>Junior Basic, 3 years senior basic, 2 years undergraduate in High School and 1 year for graduates.</a:t>
            </a:r>
          </a:p>
          <a:p>
            <a:r>
              <a:rPr lang="en-IN" dirty="0" smtClean="0"/>
              <a:t>Suitable for teaching job should be picked up during the last 2 years of there high school course and they should be given stipends for receiving teacher training.</a:t>
            </a:r>
          </a:p>
          <a:p>
            <a:r>
              <a:rPr lang="en-IN" dirty="0" smtClean="0"/>
              <a:t>Refresher courses should be organized for giving in-service education to teachers.</a:t>
            </a:r>
          </a:p>
          <a:p>
            <a:r>
              <a:rPr lang="en-IN" dirty="0" smtClean="0"/>
              <a:t>The scale of salary of teachers should be increased in order to have able and efficient teachers.</a:t>
            </a:r>
          </a:p>
          <a:p>
            <a:r>
              <a:rPr lang="en-IN" dirty="0" smtClean="0"/>
              <a:t>Research facilities should be provided.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Result of these commissions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Therefore, by 1947 teacher-training programme was quite comprehensive in India.</a:t>
            </a:r>
          </a:p>
          <a:p>
            <a:pPr>
              <a:buNone/>
            </a:pPr>
            <a:r>
              <a:rPr lang="en-IN" dirty="0" smtClean="0"/>
              <a:t>a) There was about 4 lakh teacher working in the primary school, 64% were them trained.</a:t>
            </a:r>
          </a:p>
          <a:p>
            <a:pPr>
              <a:buNone/>
            </a:pPr>
            <a:r>
              <a:rPr lang="en-IN" dirty="0" smtClean="0"/>
              <a:t>b) At the middle stage, 59% of total 72,000 teachers were trained.</a:t>
            </a:r>
          </a:p>
          <a:p>
            <a:pPr>
              <a:buNone/>
            </a:pPr>
            <a:r>
              <a:rPr lang="en-IN" dirty="0" smtClean="0"/>
              <a:t>c) At the secondary level, out of 88,000 teachers hardly 51% were trained.</a:t>
            </a:r>
          </a:p>
          <a:p>
            <a:pPr>
              <a:buNone/>
            </a:pPr>
            <a:r>
              <a:rPr lang="en-IN" dirty="0" smtClean="0"/>
              <a:t>d) There were about 649 training colleges. Number of secondary college was 42 only intake capacity of 3000 teachers.</a:t>
            </a:r>
          </a:p>
          <a:p>
            <a:pPr>
              <a:buNone/>
            </a:pPr>
            <a:r>
              <a:rPr lang="en-IN" dirty="0" smtClean="0"/>
              <a:t>These figure show that some growth had already taken place till 1947 but over conditions still needed improvement as the needs of the country were fast expanding.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endParaRPr lang="en-IN" sz="8800" dirty="0" smtClean="0"/>
          </a:p>
          <a:p>
            <a:pPr>
              <a:buNone/>
            </a:pPr>
            <a:r>
              <a:rPr lang="en-IN" sz="8800" dirty="0" smtClean="0"/>
              <a:t>     Thank You</a:t>
            </a:r>
            <a:endParaRPr lang="en-IN" sz="8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88</TotalTime>
  <Words>542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Teacher Training (1882-1947)</vt:lpstr>
      <vt:lpstr>Slide 2</vt:lpstr>
      <vt:lpstr>Hunter Commission (1882).</vt:lpstr>
      <vt:lpstr>The Government of Indian Resolution (1904).</vt:lpstr>
      <vt:lpstr>Sadler Commission (1917).</vt:lpstr>
      <vt:lpstr>Hartog Committee (1929).</vt:lpstr>
      <vt:lpstr>Sergeants Report (1944).</vt:lpstr>
      <vt:lpstr>Result of these commissions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 Training (1882-1947)</dc:title>
  <dc:creator>Uttam</dc:creator>
  <cp:lastModifiedBy>Uttam</cp:lastModifiedBy>
  <cp:revision>33</cp:revision>
  <dcterms:created xsi:type="dcterms:W3CDTF">2018-09-21T06:02:40Z</dcterms:created>
  <dcterms:modified xsi:type="dcterms:W3CDTF">2018-10-08T08:07:52Z</dcterms:modified>
</cp:coreProperties>
</file>