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29EE325-874F-43A6-894A-A2115C1623CC}" type="datetimeFigureOut">
              <a:rPr lang="en-US" smtClean="0"/>
              <a:pPr/>
              <a:t>2/19/2019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38BBD5-F178-4ABA-8781-039F2DFBF29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Construction of objective based test items </a:t>
            </a:r>
            <a:r>
              <a:rPr lang="en-IN" smtClean="0"/>
              <a:t>in English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mtClean="0"/>
              <a:t>P-6-I</a:t>
            </a:r>
            <a:endParaRPr lang="en-IN" dirty="0" smtClean="0"/>
          </a:p>
          <a:p>
            <a:r>
              <a:rPr lang="en-IN" dirty="0" smtClean="0"/>
              <a:t>Unit-III</a:t>
            </a:r>
            <a:endParaRPr lang="en-IN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cuments\objective-test-typ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cuments\objective-test-typ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cuments\objective-test-type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ocuments\objective-test-type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ocuments\objective-test-type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 descr="C:\Users\Uttam\Documents\objective-test-type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ocuments\objective-test-type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ocuments\objective-test-type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ocuments\objective-test-type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ocuments\objective-test-type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cuments\objective-test-type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ocuments\objective-test-type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67151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ocuments\objective-test-type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 descr="C:\Users\Uttam\Documents\objective-test-type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 descr="C:\Users\Uttam\Documents\objective-test-type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C:\Users\Uttam\Documents\objective-test-type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C:\Users\Uttam\Documents\objective-test-type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C:\Users\Uttam\Documents\objective-test-type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6626" name="Picture 2" descr="C:\Users\Uttam\Documents\objective-test-type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:\Users\Uttam\Documents\objective-test-type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C:\Users\Uttam\Documents\objective-test-type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Uttam\Documents\objective-test-type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 descr="C:\Users\Uttam\Documents\objective-test-type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22" name="Picture 2" descr="C:\Users\Uttam\Documents\objective-test-type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1746" name="Picture 2" descr="C:\Users\Uttam\Documents\objective-test-type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2771" name="Picture 3" descr="C:\Users\Uttam\Documents\objective-test-type-3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3794" name="Picture 2" descr="C:\Users\Uttam\Documents\objective-test-type-3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4818" name="Picture 2" descr="C:\Users\Uttam\Documents\objective-test-type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5842" name="Picture 2" descr="C:\Users\Uttam\Documents\objective-test-type-3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6866" name="Picture 2" descr="C:\Users\Uttam\Documents\objective-test-type-3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7890" name="Picture 2" descr="C:\Users\Uttam\Documents\objective-test-type-3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8914" name="Picture 2" descr="C:\Users\Uttam\Documents\objective-test-type-3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cuments\objective-test-type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9938" name="Picture 2" descr="C:\Users\Uttam\Documents\objective-test-type-3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62" name="Picture 2" descr="C:\Users\Uttam\Documents\objective-test-type-4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986" name="Picture 2" descr="C:\Users\Uttam\Documents\objective-test-type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3010" name="Picture 2" descr="C:\Users\Uttam\Documents\objective-test-type-4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C:\Users\Uttam\Documents\objective-test-type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5058" name="Picture 2" descr="C:\Users\Uttam\Documents\objective-test-type-4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6082" name="Picture 2" descr="C:\Users\Uttam\Documents\objective-test-type-4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7106" name="Picture 2" descr="C:\Users\Uttam\Documents\objective-test-type-4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8130" name="Picture 2" descr="C:\Users\Uttam\Documents\objective-test-type-4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9154" name="Picture 2" descr="C:\Users\Uttam\Documents\objective-test-type-4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Uttam\Documents\objective-test-typ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 descr="C:\Users\Uttam\Documents\objective-test-type-4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02" name="Picture 2" descr="C:\Users\Uttam\Documents\objective-test-type-5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sz="7200" dirty="0" smtClean="0"/>
          </a:p>
          <a:p>
            <a:pPr>
              <a:buNone/>
            </a:pPr>
            <a:r>
              <a:rPr lang="en-IN" sz="7200" dirty="0" smtClean="0"/>
              <a:t>       Thank you</a:t>
            </a:r>
            <a:endParaRPr lang="en-IN" sz="7200" dirty="0"/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cuments\objective-test-type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cuments\objective-test-typ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cuments\objective-test-typ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cuments\objective-test-type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13</Words>
  <Application>Microsoft Office PowerPoint</Application>
  <PresentationFormat>On-screen Show (4:3)</PresentationFormat>
  <Paragraphs>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Opulent</vt:lpstr>
      <vt:lpstr>Construction of objective based test items in English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of objective based test items in English</dc:title>
  <dc:creator>Uttam</dc:creator>
  <cp:lastModifiedBy>Uttam</cp:lastModifiedBy>
  <cp:revision>9</cp:revision>
  <dcterms:created xsi:type="dcterms:W3CDTF">2018-09-20T08:30:16Z</dcterms:created>
  <dcterms:modified xsi:type="dcterms:W3CDTF">2019-02-19T06:15:23Z</dcterms:modified>
</cp:coreProperties>
</file>