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18D74FA-3F01-4886-9B05-57937288904A}" type="datetimeFigureOut">
              <a:rPr lang="en-US" smtClean="0"/>
              <a:pPr/>
              <a:t>1/18/2019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72A4AE8-574D-4FA4-B993-504EE6C3F6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D74FA-3F01-4886-9B05-57937288904A}" type="datetimeFigureOut">
              <a:rPr lang="en-US" smtClean="0"/>
              <a:pPr/>
              <a:t>1/18/2019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A4AE8-574D-4FA4-B993-504EE6C3F6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18D74FA-3F01-4886-9B05-57937288904A}" type="datetimeFigureOut">
              <a:rPr lang="en-US" smtClean="0"/>
              <a:pPr/>
              <a:t>1/18/2019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2A4AE8-574D-4FA4-B993-504EE6C3F6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D74FA-3F01-4886-9B05-57937288904A}" type="datetimeFigureOut">
              <a:rPr lang="en-US" smtClean="0"/>
              <a:pPr/>
              <a:t>1/18/2019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A4AE8-574D-4FA4-B993-504EE6C3F6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8D74FA-3F01-4886-9B05-57937288904A}" type="datetimeFigureOut">
              <a:rPr lang="en-US" smtClean="0"/>
              <a:pPr/>
              <a:t>1/18/2019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72A4AE8-574D-4FA4-B993-504EE6C3F6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D74FA-3F01-4886-9B05-57937288904A}" type="datetimeFigureOut">
              <a:rPr lang="en-US" smtClean="0"/>
              <a:pPr/>
              <a:t>1/18/2019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A4AE8-574D-4FA4-B993-504EE6C3F6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D74FA-3F01-4886-9B05-57937288904A}" type="datetimeFigureOut">
              <a:rPr lang="en-US" smtClean="0"/>
              <a:pPr/>
              <a:t>1/18/2019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A4AE8-574D-4FA4-B993-504EE6C3F6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D74FA-3F01-4886-9B05-57937288904A}" type="datetimeFigureOut">
              <a:rPr lang="en-US" smtClean="0"/>
              <a:pPr/>
              <a:t>1/18/2019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A4AE8-574D-4FA4-B993-504EE6C3F6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8D74FA-3F01-4886-9B05-57937288904A}" type="datetimeFigureOut">
              <a:rPr lang="en-US" smtClean="0"/>
              <a:pPr/>
              <a:t>1/18/2019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A4AE8-574D-4FA4-B993-504EE6C3F6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D74FA-3F01-4886-9B05-57937288904A}" type="datetimeFigureOut">
              <a:rPr lang="en-US" smtClean="0"/>
              <a:pPr/>
              <a:t>1/18/2019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A4AE8-574D-4FA4-B993-504EE6C3F6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D74FA-3F01-4886-9B05-57937288904A}" type="datetimeFigureOut">
              <a:rPr lang="en-US" smtClean="0"/>
              <a:pPr/>
              <a:t>1/18/2019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A4AE8-574D-4FA4-B993-504EE6C3F67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18D74FA-3F01-4886-9B05-57937288904A}" type="datetimeFigureOut">
              <a:rPr lang="en-US" smtClean="0"/>
              <a:pPr/>
              <a:t>1/18/2019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72A4AE8-574D-4FA4-B993-504EE6C3F67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Translation or Grammar </a:t>
            </a:r>
            <a:r>
              <a:rPr lang="en-IN" smtClean="0"/>
              <a:t>translation method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Paper-6-i</a:t>
            </a:r>
          </a:p>
          <a:p>
            <a:r>
              <a:rPr lang="en-IN" dirty="0" smtClean="0"/>
              <a:t>Unit-III</a:t>
            </a:r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Uttam\Downloads\grammar-translation-method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Uttam\Downloads\grammar-translation-method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42" name="Picture 2" descr="C:\Users\Uttam\Downloads\grammar-translation-method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488"/>
            <a:ext cx="8658196" cy="452596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1266" name="Picture 2" descr="C:\Users\Uttam\Downloads\grammar-translation-method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11500" dirty="0" smtClean="0"/>
              <a:t>  Thank you</a:t>
            </a:r>
            <a:endParaRPr lang="en-IN" sz="115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 method can be divided into three components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Approach</a:t>
            </a:r>
          </a:p>
          <a:p>
            <a:r>
              <a:rPr lang="en-IN" dirty="0" smtClean="0"/>
              <a:t>Design </a:t>
            </a:r>
          </a:p>
          <a:p>
            <a:r>
              <a:rPr lang="en-IN" dirty="0" smtClean="0"/>
              <a:t>Practice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525963"/>
          </a:xfrm>
        </p:spPr>
        <p:txBody>
          <a:bodyPr/>
          <a:lstStyle/>
          <a:p>
            <a:endParaRPr lang="en-IN"/>
          </a:p>
        </p:txBody>
      </p:sp>
      <p:pic>
        <p:nvPicPr>
          <p:cNvPr id="1026" name="Picture 2" descr="C:\Users\Uttam\Downloads\grammar-translation-method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Uttam\Downloads\grammar-translation-method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ttam\Downloads\grammar-translation-method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Uttam\Downloads\grammar-translation-method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Uttam\Downloads\grammar-translation-method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Uttam\Downloads\grammar-translation-method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Uttam\Downloads\grammar-translation-method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</TotalTime>
  <Words>21</Words>
  <Application>Microsoft Office PowerPoint</Application>
  <PresentationFormat>On-screen Show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Translation or Grammar translation method </vt:lpstr>
      <vt:lpstr>A method can be divided into three components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Translation or Grammar translation method </dc:title>
  <dc:creator>Uttam</dc:creator>
  <cp:lastModifiedBy>Uttam</cp:lastModifiedBy>
  <cp:revision>10</cp:revision>
  <dcterms:created xsi:type="dcterms:W3CDTF">2018-09-20T08:20:38Z</dcterms:created>
  <dcterms:modified xsi:type="dcterms:W3CDTF">2019-01-18T08:29:27Z</dcterms:modified>
</cp:coreProperties>
</file>