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E70E2CE-AA38-41F8-B8E9-D23118A5BB55}" type="datetimeFigureOut">
              <a:rPr lang="en-US" smtClean="0"/>
              <a:pPr/>
              <a:t>3/12/2019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595BE29-7DDB-4044-8CDC-600E6A2B5B3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Place Articulation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P-6-I</a:t>
            </a:r>
          </a:p>
          <a:p>
            <a:r>
              <a:rPr lang="en-IN" dirty="0" smtClean="0"/>
              <a:t>Unit-IV</a:t>
            </a:r>
            <a:endParaRPr lang="en-IN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9218" name="Picture 2" descr="C:\Users\Uttam\Documents\articulation-9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   </a:t>
            </a:r>
            <a:r>
              <a:rPr lang="en-IN" dirty="0" smtClean="0"/>
              <a:t> /p/ /b/ </a:t>
            </a:r>
            <a:endParaRPr lang="en-IN" dirty="0" smtClean="0"/>
          </a:p>
          <a:p>
            <a:r>
              <a:rPr lang="en-IN" dirty="0" smtClean="0"/>
              <a:t>nature of articulation------ plosive</a:t>
            </a:r>
          </a:p>
          <a:p>
            <a:r>
              <a:rPr lang="en-IN" dirty="0" smtClean="0"/>
              <a:t>Place of articulation--------bi-labial</a:t>
            </a:r>
          </a:p>
          <a:p>
            <a:r>
              <a:rPr lang="en-IN" dirty="0" smtClean="0"/>
              <a:t>The air passage is completely blocked by closing the lips and by raising the soft plate.</a:t>
            </a:r>
          </a:p>
          <a:p>
            <a:r>
              <a:rPr lang="en-IN" dirty="0" smtClean="0"/>
              <a:t>When the lips are opened, the air rushes out and in doing so, makes an explosive sound.</a:t>
            </a:r>
          </a:p>
          <a:p>
            <a:r>
              <a:rPr lang="en-IN" dirty="0" smtClean="0"/>
              <a:t>The vocal cords do not vibrate for /p/ but </a:t>
            </a:r>
            <a:r>
              <a:rPr lang="en-IN" smtClean="0"/>
              <a:t>vibrate for /b/</a:t>
            </a:r>
            <a:endParaRPr lang="en-IN" dirty="0" smtClean="0"/>
          </a:p>
          <a:p>
            <a:endParaRPr lang="en-IN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8800" smtClean="0"/>
              <a:t>  Thank </a:t>
            </a:r>
            <a:r>
              <a:rPr lang="en-IN" sz="8800" dirty="0" smtClean="0"/>
              <a:t>you</a:t>
            </a:r>
            <a:endParaRPr lang="en-IN" sz="88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C:\Users\Uttam\Documents\articulation-1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 descr="C:\Users\Uttam\Documents\articulation-2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6907" cy="6857999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 descr="C:\Users\Uttam\Documents\articulation-3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C:\Users\Uttam\Documents\articulation-4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122" name="Picture 2" descr="C:\Users\Uttam\Documents\articulation-5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 descr="C:\Users\Uttam\Documents\articulation-6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7170" name="Picture 2" descr="C:\Users\Uttam\Documents\articulation-7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8194" name="Picture 2" descr="C:\Users\Uttam\Documents\articulation-8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</TotalTime>
  <Words>77</Words>
  <Application>Microsoft Office PowerPoint</Application>
  <PresentationFormat>On-screen Show (4:3)</PresentationFormat>
  <Paragraphs>10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Place Articulation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Articulation</dc:title>
  <dc:creator>Uttam</dc:creator>
  <cp:lastModifiedBy>Uttam</cp:lastModifiedBy>
  <cp:revision>9</cp:revision>
  <dcterms:created xsi:type="dcterms:W3CDTF">2018-09-20T09:29:39Z</dcterms:created>
  <dcterms:modified xsi:type="dcterms:W3CDTF">2019-03-12T09:08:45Z</dcterms:modified>
</cp:coreProperties>
</file>