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14B5-6CB3-41DD-BD1F-B39C8D1B6D52}" type="datetimeFigureOut">
              <a:rPr lang="en-US" smtClean="0"/>
              <a:pPr/>
              <a:t>5/28/2020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8345-AC5B-4AB6-8670-4C1F28AA41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14B5-6CB3-41DD-BD1F-B39C8D1B6D52}" type="datetimeFigureOut">
              <a:rPr lang="en-US" smtClean="0"/>
              <a:pPr/>
              <a:t>5/28/2020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8345-AC5B-4AB6-8670-4C1F28AA41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14B5-6CB3-41DD-BD1F-B39C8D1B6D52}" type="datetimeFigureOut">
              <a:rPr lang="en-US" smtClean="0"/>
              <a:pPr/>
              <a:t>5/28/2020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8345-AC5B-4AB6-8670-4C1F28AA41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14B5-6CB3-41DD-BD1F-B39C8D1B6D52}" type="datetimeFigureOut">
              <a:rPr lang="en-US" smtClean="0"/>
              <a:pPr/>
              <a:t>5/28/2020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8345-AC5B-4AB6-8670-4C1F28AA41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14B5-6CB3-41DD-BD1F-B39C8D1B6D52}" type="datetimeFigureOut">
              <a:rPr lang="en-US" smtClean="0"/>
              <a:pPr/>
              <a:t>5/28/2020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8345-AC5B-4AB6-8670-4C1F28AA41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14B5-6CB3-41DD-BD1F-B39C8D1B6D52}" type="datetimeFigureOut">
              <a:rPr lang="en-US" smtClean="0"/>
              <a:pPr/>
              <a:t>5/28/2020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8345-AC5B-4AB6-8670-4C1F28AA41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14B5-6CB3-41DD-BD1F-B39C8D1B6D52}" type="datetimeFigureOut">
              <a:rPr lang="en-US" smtClean="0"/>
              <a:pPr/>
              <a:t>5/28/2020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8345-AC5B-4AB6-8670-4C1F28AA41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14B5-6CB3-41DD-BD1F-B39C8D1B6D52}" type="datetimeFigureOut">
              <a:rPr lang="en-US" smtClean="0"/>
              <a:pPr/>
              <a:t>5/28/2020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8345-AC5B-4AB6-8670-4C1F28AA41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14B5-6CB3-41DD-BD1F-B39C8D1B6D52}" type="datetimeFigureOut">
              <a:rPr lang="en-US" smtClean="0"/>
              <a:pPr/>
              <a:t>5/28/2020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8345-AC5B-4AB6-8670-4C1F28AA41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14B5-6CB3-41DD-BD1F-B39C8D1B6D52}" type="datetimeFigureOut">
              <a:rPr lang="en-US" smtClean="0"/>
              <a:pPr/>
              <a:t>5/28/2020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8345-AC5B-4AB6-8670-4C1F28AA41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14B5-6CB3-41DD-BD1F-B39C8D1B6D52}" type="datetimeFigureOut">
              <a:rPr lang="en-US" smtClean="0"/>
              <a:pPr/>
              <a:t>5/28/2020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8345-AC5B-4AB6-8670-4C1F28AA41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614B5-6CB3-41DD-BD1F-B39C8D1B6D52}" type="datetimeFigureOut">
              <a:rPr lang="en-US" smtClean="0"/>
              <a:pPr/>
              <a:t>5/28/2020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38345-AC5B-4AB6-8670-4C1F28AA41F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mtClean="0"/>
              <a:t>Intonation patterns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P-06-I</a:t>
            </a:r>
          </a:p>
          <a:p>
            <a:r>
              <a:rPr lang="en-IN" dirty="0" smtClean="0"/>
              <a:t>U-IV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ttam\Desktop\daily class\intonation-presentation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ttam\Desktop\daily class\intonation-presentation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Uttam\Desktop\daily class\intonation-presentation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Uttam\Desktop\daily class\intonation-presentation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Uttam\Desktop\daily class\intonation-presentation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ttam\Desktop\daily class\intonation-presentation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Uttam\Desktop\daily class\intonation-presentation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Uttam\Desktop\daily class\intonation-presentation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Uttam\Desktop\daily class\intonation-presentation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Uttam\Desktop\daily class\intonation-presentation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ttam\Desktop\daily class\intonation-presentation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Uttam\Desktop\daily class\final-intonation-patterns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Uttam\Desktop\daily class\final-intonation-patterns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Uttam\Desktop\daily class\final-intonation-patterns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Uttam\Desktop\daily class\final-intonation-patterns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8" cy="6861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Uttam\Desktop\daily class\final-intonation-pattern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8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C:\Users\Uttam\Desktop\daily class\final-intonation-patterns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C:\Users\Uttam\Desktop\daily class\final-intonation-patterns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C:\Users\Uttam\Desktop\daily class\final-intonation-patterns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C:\Users\Uttam\Desktop\daily class\final-intonation-patterns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8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C:\Users\Uttam\Desktop\daily class\final-intonation-patterns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" y="-3584"/>
            <a:ext cx="9139226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ttam\Desktop\daily class\intonation-presentation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C:\Users\Uttam\Desktop\daily class\final-intonation-patterns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 descr="C:\Users\Uttam\Desktop\daily class\final-intonation-patterns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C:\Users\Uttam\Desktop\daily class\final-intonation-patterns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" y="-3584"/>
            <a:ext cx="9139226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 descr="C:\Users\Uttam\Desktop\daily class\final-intonation-patterns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 descr="C:\Users\Uttam\Desktop\daily class\final-intonation-patterns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8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 descr="C:\Users\Uttam\Desktop\daily class\final-intonation-patterns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8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6866" name="Picture 2" descr="C:\Users\Uttam\Desktop\daily class\final-intonation-patterns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7890" name="Picture 2" descr="C:\Users\Uttam\Desktop\daily class\final-intonation-patterns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8914" name="Picture 2" descr="C:\Users\Uttam\Desktop\daily class\final-intonation-patterns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" y="-3584"/>
            <a:ext cx="9139226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9938" name="Picture 2" descr="C:\Users\Uttam\Desktop\daily class\final-intonation-patterns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ttam\Desktop\daily class\intonation-presentation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62" name="Picture 2" descr="C:\Users\Uttam\Desktop\daily class\final-intonation-patterns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1986" name="Picture 2" descr="C:\Users\Uttam\Desktop\daily class\final-intonation-patterns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3010" name="Picture 2" descr="C:\Users\Uttam\Desktop\daily class\final-intonation-patterns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4034" name="Picture 2" descr="C:\Users\Uttam\Desktop\daily class\intonation-and-its-functions-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5058" name="Picture 2" descr="C:\Users\Uttam\Desktop\daily class\intonation-and-its-functions-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6082" name="Picture 2" descr="C:\Users\Uttam\Desktop\daily class\intonation-and-its-functions-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7106" name="Picture 2" descr="C:\Users\Uttam\Desktop\daily class\intonation-and-its-functions-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8130" name="Picture 2" descr="C:\Users\Uttam\Desktop\daily class\intonation-and-its-functions-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9154" name="Picture 2" descr="C:\Users\Uttam\Desktop\daily class\intonation-and-its-functions-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0178" name="Picture 2" descr="C:\Users\Uttam\Desktop\daily class\intonation-and-its-functions-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ttam\Desktop\daily class\intonation-presentation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02" name="Picture 2" descr="C:\Users\Uttam\Desktop\daily class\intonation-and-its-functions-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2226" name="Picture 2" descr="C:\Users\Uttam\Desktop\daily class\intonation-and-its-functions-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3250" name="Picture 2" descr="C:\Users\Uttam\Desktop\daily class\intonation-and-its-functions-1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4274" name="Picture 2" descr="C:\Users\Uttam\Desktop\daily class\intonation-and-its-functions-1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5298" name="Picture 2" descr="C:\Users\Uttam\Desktop\daily class\intonation-and-its-functions-1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6322" name="Picture 2" descr="C:\Users\Uttam\Desktop\daily class\intonation-and-its-functions-1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7346" name="Picture 2" descr="C:\Users\Uttam\Desktop\daily class\intonation-and-its-functions-1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8370" name="Picture 2" descr="C:\Users\Uttam\Desktop\daily class\intonation-and-its-functions-1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9394" name="Picture 2" descr="C:\Users\Uttam\Desktop\daily class\intonation-and-its-functions-1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0418" name="Picture 2" descr="C:\Users\Uttam\Desktop\daily class\intonation-and-its-functions-1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ttam\Desktop\daily class\intonation-presentation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42" name="Picture 2" descr="C:\Users\Uttam\Desktop\daily class\intonation-and-its-functions-1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2466" name="Picture 2" descr="C:\Users\Uttam\Desktop\daily class\intonation-and-its-functions-1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3490" name="Picture 2" descr="C:\Users\Uttam\Desktop\daily class\intonation-and-its-functions-2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4514" name="Picture 2" descr="C:\Users\Uttam\Desktop\daily class\intonation-and-its-functions-2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5538" name="Picture 2" descr="C:\Users\Uttam\Desktop\daily class\intonation-and-its-functions-2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6562" name="Picture 2" descr="C:\Users\Uttam\Desktop\daily class\intonation-and-its-functions-2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7586" name="Picture 2" descr="C:\Users\Uttam\Desktop\daily class\intonation-and-its-functions-2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8610" name="Picture 2" descr="C:\Users\Uttam\Desktop\daily class\intonation-and-its-functions-2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ttam\Desktop\daily class\intonation-presentation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ttam\Desktop\daily class\intonation-presentation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ttam\Desktop\daily class\intonation-presentation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</Words>
  <Application>Microsoft Office PowerPoint</Application>
  <PresentationFormat>On-screen Show (4:3)</PresentationFormat>
  <Paragraphs>3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Intonation patterns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Intonation patterns</dc:title>
  <dc:creator>Uttam</dc:creator>
  <cp:lastModifiedBy>Uttam</cp:lastModifiedBy>
  <cp:revision>7</cp:revision>
  <dcterms:created xsi:type="dcterms:W3CDTF">2018-09-20T09:36:18Z</dcterms:created>
  <dcterms:modified xsi:type="dcterms:W3CDTF">2020-05-28T06:14:45Z</dcterms:modified>
</cp:coreProperties>
</file>