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AC85-BC92-40E8-B1F2-C7D7DBDB8CE8}" type="datetimeFigureOut">
              <a:rPr lang="en-US" smtClean="0"/>
              <a:pPr/>
              <a:t>5/11/2020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93CD-9137-4383-8E38-3A4A398E818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Manner of articulation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P-6-I</a:t>
            </a:r>
          </a:p>
          <a:p>
            <a:r>
              <a:rPr lang="en-IN" dirty="0" smtClean="0"/>
              <a:t>Unit-IV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cuments\phonetics-manner-of-articul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cuments\phonetics-manner-of-articula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cuments\phonetics-manner-of-articula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cuments\phonetics-manner-of-articul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cuments\phonetics-manner-of-articul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cuments\phonetics-manner-of-articulation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cuments\phonetics-manner-of-articul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cuments\phonetics-manner-of-articulation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cuments\phonetics-manner-of-articulation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cuments\phonetics-manner-of-articul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cuments\phonetics-manner-of-articulation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cuments\phonetics-manner-of-articulation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cuments\phonetics-manner-of-articulation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8800" smtClean="0"/>
              <a:t>    Thank </a:t>
            </a:r>
            <a:r>
              <a:rPr lang="en-IN" sz="8800" dirty="0" smtClean="0"/>
              <a:t>you</a:t>
            </a:r>
            <a:endParaRPr lang="en-IN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cuments\phonetics-manner-of-articulation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cuments\phonetics-manner-of-articulati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cuments\phonetics-manner-of-articul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cuments\phonetics-manner-of-articulation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cuments\phonetics-manner-of-articul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cuments\phonetics-manner-of-articul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cuments\phonetics-manner-of-articul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Manner of articulation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 of articulation</dc:title>
  <dc:creator>Uttam</dc:creator>
  <cp:lastModifiedBy>Uttam</cp:lastModifiedBy>
  <cp:revision>4</cp:revision>
  <dcterms:created xsi:type="dcterms:W3CDTF">2019-03-05T06:41:39Z</dcterms:created>
  <dcterms:modified xsi:type="dcterms:W3CDTF">2020-05-11T07:37:44Z</dcterms:modified>
</cp:coreProperties>
</file>