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0" r:id="rId5"/>
    <p:sldId id="268" r:id="rId6"/>
    <p:sldId id="269" r:id="rId7"/>
    <p:sldId id="261" r:id="rId8"/>
    <p:sldId id="262" r:id="rId9"/>
    <p:sldId id="263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A87B3-2841-495B-8CE1-612E8A7167D3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149C-F026-4835-BADC-C4C9773FC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990600"/>
            <a:ext cx="807720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en-US" sz="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</a:t>
            </a:r>
          </a:p>
          <a:p>
            <a:r>
              <a:rPr lang="en-US" sz="4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</a:p>
          <a:p>
            <a:r>
              <a:rPr lang="en-US" sz="4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Educational objectives</a:t>
            </a:r>
          </a:p>
          <a:p>
            <a:endParaRPr lang="en-US" sz="4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By- AMS Zaman</a:t>
            </a:r>
          </a:p>
          <a:p>
            <a:endParaRPr lang="en-US" sz="4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4000"/>
            <a:ext cx="7848600" cy="59944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Revised Bloom’s Taxonomy on Educational Objectives:</a:t>
            </a:r>
            <a:endParaRPr lang="en-US" sz="3600" dirty="0">
              <a:solidFill>
                <a:schemeClr val="tx1"/>
              </a:solidFill>
              <a:ea typeface="Calibri"/>
              <a:cs typeface="Vrinda"/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900931"/>
              </p:ext>
            </p:extLst>
          </p:nvPr>
        </p:nvGraphicFramePr>
        <p:xfrm>
          <a:off x="685800" y="1752600"/>
          <a:ext cx="7772400" cy="449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1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23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Blooms Original Level/Domain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Revised Level/New Domain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2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Knowledge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Remembering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2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Comprehension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Understanding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2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Application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Applying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2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Analysis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Analyzing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2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Synthesis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Evaluating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72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Evaluation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71475" algn="l"/>
                        </a:tabLst>
                      </a:pPr>
                      <a:r>
                        <a:rPr lang="en-US" sz="32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Creating</a:t>
                      </a:r>
                      <a:endParaRPr lang="en-US" sz="28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193002-6F6C-FAFA-5A6B-1E7B3129EB93}"/>
              </a:ext>
            </a:extLst>
          </p:cNvPr>
          <p:cNvSpPr txBox="1"/>
          <p:nvPr/>
        </p:nvSpPr>
        <p:spPr>
          <a:xfrm>
            <a:off x="1600200" y="2667000"/>
            <a:ext cx="6172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solidFill>
                  <a:srgbClr val="00B050"/>
                </a:solidFill>
                <a:latin typeface="Algerian" panose="04020705040A02060702" pitchFamily="82" charset="0"/>
                <a:ea typeface="Calibri"/>
                <a:cs typeface="Times New Roman" panose="02020603050405020304" pitchFamily="18" charset="0"/>
              </a:rPr>
              <a:t>Thank You</a:t>
            </a:r>
            <a:endParaRPr lang="en-IN" sz="6000" dirty="0">
              <a:solidFill>
                <a:srgbClr val="00B05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98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2760" y="889843"/>
            <a:ext cx="81584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of Educational objectives: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 Educational expert Dr. Benjamin Bloom (of Chicago University) was developed Taxonomy of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Educational objectives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developed 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the year 1956.</a:t>
            </a:r>
          </a:p>
          <a:p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153400" cy="5174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of Educational objectives: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‘Taxonomy’ is derived from two words taxis and nomos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words ‘taxis’ means arrangement and ‘nomos’ means laws. 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Taxonomy means a lawful arrangement or a system of classification.</a:t>
            </a:r>
          </a:p>
        </p:txBody>
      </p:sp>
    </p:spTree>
    <p:extLst>
      <p:ext uri="{BB962C8B-B14F-4D97-AF65-F5344CB8AC3E}">
        <p14:creationId xmlns:p14="http://schemas.microsoft.com/office/powerpoint/2010/main" val="411913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09600"/>
            <a:ext cx="8153400" cy="5359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of Educational objectives: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Educational objectives is a learning outcome stated in measurable terms, which gives direction to the learner’s experience.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is divided into three (3) domain or categories.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90600"/>
            <a:ext cx="7010400" cy="4004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Three(3) domain or categories are: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Cognitive Domain </a:t>
            </a:r>
          </a:p>
          <a:p>
            <a:pPr>
              <a:lnSpc>
                <a:spcPct val="200000"/>
              </a:lnSpc>
            </a:pP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Affective Domain </a:t>
            </a:r>
          </a:p>
          <a:p>
            <a:pPr>
              <a:lnSpc>
                <a:spcPct val="200000"/>
              </a:lnSpc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Psychomotor Domain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76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70303"/>
            <a:ext cx="8305800" cy="6030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Three(3) domain or categories are: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Cognitive Domain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(thinking process)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related to the gathering information.</a:t>
            </a:r>
          </a:p>
          <a:p>
            <a:pPr>
              <a:lnSpc>
                <a:spcPct val="150000"/>
              </a:lnSpc>
            </a:pPr>
            <a:endParaRPr lang="en-US" sz="105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Affective Domain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(feeling, emotions)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related to the heart and internal feelings and experiences.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105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Psychomotor Domain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(doing or acting skill)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related to practical work and exercise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776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28600"/>
            <a:ext cx="86106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Cognitive Domain: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domain is concern with abilities of thinking, knowing and problem-solving.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B. Bloom memorizing and development of mental abilities and skills are included in the domain.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domain divided into some categories: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Knowledge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(ii) Comprehensive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(iii) Application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(iv) Analysis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(v) Synthesis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(vi) Evaluation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"/>
            <a:ext cx="8305800" cy="6651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Affective Domain: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Affective domain is concern with aptitude, values, interests, emotion and aesthetic sense.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domain divided into some categories: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Receiving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(ii) Responding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(iii) Valuing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(iv) Organization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(v) Characterization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"/>
            <a:ext cx="8458200" cy="6651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Psychomotor Domain: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Psychomotor domain concerns our physical movement or motor activities.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domain divided into some categories: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Impulsion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(ii) Manipulation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(iii) Control (precision and reproduction)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(iv) Coordination (sequence and harmony)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(v) Habit Formation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421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Algerian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Bloom’s Taxonomy of</dc:title>
  <dc:creator>Windows User</dc:creator>
  <cp:lastModifiedBy>Abu Mahomed Shumsuz Zaman</cp:lastModifiedBy>
  <cp:revision>71</cp:revision>
  <dcterms:created xsi:type="dcterms:W3CDTF">2019-11-14T05:23:44Z</dcterms:created>
  <dcterms:modified xsi:type="dcterms:W3CDTF">2025-04-23T05:13:35Z</dcterms:modified>
</cp:coreProperties>
</file>