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8625-71BD-42EF-A2AC-FE3B91D8044C}" type="datetimeFigureOut">
              <a:rPr lang="en-US" smtClean="0"/>
              <a:pPr/>
              <a:t>5/23/2020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084B-FA54-454E-8835-98842476062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8625-71BD-42EF-A2AC-FE3B91D8044C}" type="datetimeFigureOut">
              <a:rPr lang="en-US" smtClean="0"/>
              <a:pPr/>
              <a:t>5/23/2020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084B-FA54-454E-8835-98842476062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8625-71BD-42EF-A2AC-FE3B91D8044C}" type="datetimeFigureOut">
              <a:rPr lang="en-US" smtClean="0"/>
              <a:pPr/>
              <a:t>5/23/2020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084B-FA54-454E-8835-98842476062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8625-71BD-42EF-A2AC-FE3B91D8044C}" type="datetimeFigureOut">
              <a:rPr lang="en-US" smtClean="0"/>
              <a:pPr/>
              <a:t>5/23/2020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084B-FA54-454E-8835-98842476062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8625-71BD-42EF-A2AC-FE3B91D8044C}" type="datetimeFigureOut">
              <a:rPr lang="en-US" smtClean="0"/>
              <a:pPr/>
              <a:t>5/23/2020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084B-FA54-454E-8835-98842476062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8625-71BD-42EF-A2AC-FE3B91D8044C}" type="datetimeFigureOut">
              <a:rPr lang="en-US" smtClean="0"/>
              <a:pPr/>
              <a:t>5/23/2020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084B-FA54-454E-8835-98842476062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8625-71BD-42EF-A2AC-FE3B91D8044C}" type="datetimeFigureOut">
              <a:rPr lang="en-US" smtClean="0"/>
              <a:pPr/>
              <a:t>5/23/2020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084B-FA54-454E-8835-98842476062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8625-71BD-42EF-A2AC-FE3B91D8044C}" type="datetimeFigureOut">
              <a:rPr lang="en-US" smtClean="0"/>
              <a:pPr/>
              <a:t>5/23/2020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084B-FA54-454E-8835-98842476062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8625-71BD-42EF-A2AC-FE3B91D8044C}" type="datetimeFigureOut">
              <a:rPr lang="en-US" smtClean="0"/>
              <a:pPr/>
              <a:t>5/23/2020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084B-FA54-454E-8835-98842476062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8625-71BD-42EF-A2AC-FE3B91D8044C}" type="datetimeFigureOut">
              <a:rPr lang="en-US" smtClean="0"/>
              <a:pPr/>
              <a:t>5/23/2020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084B-FA54-454E-8835-98842476062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18625-71BD-42EF-A2AC-FE3B91D8044C}" type="datetimeFigureOut">
              <a:rPr lang="en-US" smtClean="0"/>
              <a:pPr/>
              <a:t>5/23/2020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084B-FA54-454E-8835-98842476062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18625-71BD-42EF-A2AC-FE3B91D8044C}" type="datetimeFigureOut">
              <a:rPr lang="en-US" smtClean="0"/>
              <a:pPr/>
              <a:t>5/23/2020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5084B-FA54-454E-8835-988424760620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Word and Sentence stress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smtClean="0"/>
              <a:t>P-6-I</a:t>
            </a:r>
          </a:p>
          <a:p>
            <a:r>
              <a:rPr lang="en-IN" dirty="0" smtClean="0"/>
              <a:t>IV</a:t>
            </a:r>
            <a:endParaRPr lang="en-IN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 descr="C:\Users\Uttam\Documents\sentence-stress-word-stress-1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2" name="Picture 2" descr="C:\Users\Uttam\Documents\sentence-stress-word-stress-1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1266" name="Picture 2" descr="C:\Users\Uttam\Documents\sentence-stress-word-stress-1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2290" name="Picture 2" descr="C:\Users\Uttam\Documents\sentence-stress-word-stress-1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3314" name="Picture 2" descr="C:\Users\Uttam\Documents\sentence-stress-word-stress-1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4338" name="Picture 2" descr="C:\Users\Uttam\Documents\sentence-stress-word-stress-1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5362" name="Picture 2" descr="C:\Users\Uttam\Documents\sentence-stress-word-stress-1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6386" name="Picture 2" descr="C:\Users\Uttam\Documents\sentence-stress-word-stress-1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7410" name="Picture 2" descr="C:\Users\Uttam\Documents\sentence-stress-word-stress-1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8434" name="Picture 2" descr="C:\Users\Uttam\Documents\sentence-stress-word-stress-1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:\Users\Uttam\Documents\sentence-stress-word-stress-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9458" name="Picture 2" descr="C:\Users\Uttam\Documents\sentence-stress-word-stress-2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482" name="Picture 2" descr="C:\Users\Uttam\Documents\sentence-stress-word-stress-2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1506" name="Picture 2" descr="C:\Users\Uttam\Documents\sentence-stress-word-stress-2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2530" name="Picture 2" descr="C:\Users\Uttam\Documents\sentence-stress-word-stress-2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3554" name="Picture 2" descr="C:\Users\Uttam\Documents\sentence-stress-word-stress-2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C:\Users\Uttam\Documents\sentence-stress-word-stress-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C:\Users\Uttam\Documents\sentence-stress-word-stress-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 descr="C:\Users\Uttam\Documents\sentence-stress-word-stress-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 descr="C:\Users\Uttam\Documents\sentence-stress-word-stress-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 descr="C:\Users\Uttam\Documents\sentence-stress-word-stress-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 descr="C:\Users\Uttam\Documents\sentence-stress-word-stress-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 descr="C:\Users\Uttam\Documents\sentence-stress-word-stress-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</Words>
  <Application>Microsoft Office PowerPoint</Application>
  <PresentationFormat>On-screen Show (4:3)</PresentationFormat>
  <Paragraphs>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Word and Sentence stress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 stress</dc:title>
  <dc:creator>Uttam</dc:creator>
  <cp:lastModifiedBy>Uttam</cp:lastModifiedBy>
  <cp:revision>4</cp:revision>
  <dcterms:created xsi:type="dcterms:W3CDTF">2018-09-20T09:34:46Z</dcterms:created>
  <dcterms:modified xsi:type="dcterms:W3CDTF">2020-05-23T07:40:51Z</dcterms:modified>
</cp:coreProperties>
</file>