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5D43316-9CC8-44FA-BD10-7CB174E64C12}" type="datetimeFigureOut">
              <a:rPr lang="en-IN" smtClean="0"/>
              <a:t>07-10-2025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87CBAA-7E27-4931-9ECF-1503352F995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Agencies of education – The community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570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Community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term community refers to a group of people living together in an area having common ways of working and common ideals to achieve</a:t>
            </a:r>
            <a:r>
              <a:rPr lang="en-US" dirty="0" smtClean="0"/>
              <a:t>. Community </a:t>
            </a:r>
            <a:r>
              <a:rPr lang="en-US" dirty="0"/>
              <a:t>is an informal and active agency of education which casts lasting influence on the educational development of the individual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The term community has been derived from two distinct words "com" and" </a:t>
            </a:r>
            <a:r>
              <a:rPr lang="en-US" dirty="0" err="1"/>
              <a:t>Munis</a:t>
            </a:r>
            <a:r>
              <a:rPr lang="en-US" dirty="0"/>
              <a:t>", 'com' means togetherness and '</a:t>
            </a:r>
            <a:r>
              <a:rPr lang="en-US" dirty="0" err="1"/>
              <a:t>munis</a:t>
            </a:r>
            <a:r>
              <a:rPr lang="en-US" dirty="0"/>
              <a:t>' means to serve. Thus the term community means "to serve together".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452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Educational Role of community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Provide </a:t>
            </a:r>
            <a:r>
              <a:rPr lang="en-US" dirty="0"/>
              <a:t>educational facilities to children through institutions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Formulate aims and objectives of </a:t>
            </a:r>
            <a:r>
              <a:rPr lang="en-US" dirty="0" smtClean="0"/>
              <a:t>education.</a:t>
            </a:r>
          </a:p>
          <a:p>
            <a:pPr marL="514350" indent="-514350">
              <a:buAutoNum type="arabicPeriod"/>
            </a:pPr>
            <a:r>
              <a:rPr lang="en-IN" dirty="0"/>
              <a:t>Socializes the child</a:t>
            </a:r>
            <a:r>
              <a:rPr lang="en-IN" dirty="0" smtClean="0"/>
              <a:t>.</a:t>
            </a:r>
          </a:p>
          <a:p>
            <a:pPr marL="514350" indent="-514350">
              <a:buAutoNum type="arabicPeriod"/>
            </a:pPr>
            <a:r>
              <a:rPr lang="en-IN" dirty="0"/>
              <a:t>Helps for cultural development</a:t>
            </a:r>
            <a:r>
              <a:rPr lang="en-IN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It encourages the vocational development of the learner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They encourages and co-ordinates the educational efforts of various parallel agencies.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988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IN" dirty="0" smtClean="0"/>
              <a:t> </a:t>
            </a:r>
            <a:r>
              <a:rPr lang="en-US" dirty="0"/>
              <a:t>It also establishes hospitals, parks, and playgrounds for the physical development of the </a:t>
            </a:r>
            <a:r>
              <a:rPr lang="en-US" dirty="0" smtClean="0"/>
              <a:t>child.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Community </a:t>
            </a:r>
            <a:r>
              <a:rPr lang="en-US" dirty="0"/>
              <a:t>also takes the responsibility to open Cinema, Zoo, Libraries, </a:t>
            </a:r>
            <a:r>
              <a:rPr lang="en-US" dirty="0" smtClean="0"/>
              <a:t>etc. </a:t>
            </a:r>
            <a:r>
              <a:rPr lang="en-US" dirty="0"/>
              <a:t>which influences the life and activities of the children. </a:t>
            </a: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Every community has its heroes, who have set an example and who the society wants its future generations to emulate, which helps the children set up their value system.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659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Thank you 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1396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</TotalTime>
  <Words>179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Agencies of education – The community </vt:lpstr>
      <vt:lpstr>Community </vt:lpstr>
      <vt:lpstr>Educational Role of community </vt:lpstr>
      <vt:lpstr>PowerPoint Presentation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Agencies of education – The community </dc:title>
  <dc:creator>ky.mazumder@gmail.com</dc:creator>
  <cp:lastModifiedBy>ky.mazumder@gmail.com</cp:lastModifiedBy>
  <cp:revision>3</cp:revision>
  <dcterms:created xsi:type="dcterms:W3CDTF">2025-10-07T17:11:38Z</dcterms:created>
  <dcterms:modified xsi:type="dcterms:W3CDTF">2025-10-07T17:19:44Z</dcterms:modified>
</cp:coreProperties>
</file>