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CE1F8082-9C99-41A8-A1D5-06CC1E01EE3A}" type="datetimeFigureOut">
              <a:rPr lang="en-IN" smtClean="0"/>
              <a:t>07-10-2025</a:t>
            </a:fld>
            <a:endParaRPr lang="en-IN"/>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IN"/>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2063059-3404-4920-87CF-87ABB2E785D3}" type="slidenum">
              <a:rPr lang="en-IN" smtClean="0"/>
              <a:t>‹#›</a:t>
            </a:fld>
            <a:endParaRPr lang="en-IN"/>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1F8082-9C99-41A8-A1D5-06CC1E01EE3A}" type="datetimeFigureOut">
              <a:rPr lang="en-IN" smtClean="0"/>
              <a:t>07-10-2025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063059-3404-4920-87CF-87ABB2E785D3}" type="slidenum">
              <a:rPr lang="en-IN" smtClean="0"/>
              <a:t>‹#›</a:t>
            </a:fld>
            <a:endParaRPr lang="en-IN"/>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1F8082-9C99-41A8-A1D5-06CC1E01EE3A}" type="datetimeFigureOut">
              <a:rPr lang="en-IN" smtClean="0"/>
              <a:t>07-10-2025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063059-3404-4920-87CF-87ABB2E785D3}" type="slidenum">
              <a:rPr lang="en-IN" smtClean="0"/>
              <a:t>‹#›</a:t>
            </a:fld>
            <a:endParaRPr lang="en-IN"/>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1F8082-9C99-41A8-A1D5-06CC1E01EE3A}" type="datetimeFigureOut">
              <a:rPr lang="en-IN" smtClean="0"/>
              <a:t>07-10-2025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063059-3404-4920-87CF-87ABB2E785D3}" type="slidenum">
              <a:rPr lang="en-IN" smtClean="0"/>
              <a:t>‹#›</a:t>
            </a:fld>
            <a:endParaRPr lang="en-IN"/>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1F8082-9C99-41A8-A1D5-06CC1E01EE3A}" type="datetimeFigureOut">
              <a:rPr lang="en-IN" smtClean="0"/>
              <a:t>07-10-2025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2063059-3404-4920-87CF-87ABB2E785D3}"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E1F8082-9C99-41A8-A1D5-06CC1E01EE3A}" type="datetimeFigureOut">
              <a:rPr lang="en-IN" smtClean="0"/>
              <a:t>07-10-2025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2063059-3404-4920-87CF-87ABB2E785D3}" type="slidenum">
              <a:rPr lang="en-IN" smtClean="0"/>
              <a:t>‹#›</a:t>
            </a:fld>
            <a:endParaRPr lang="en-IN"/>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F8082-9C99-41A8-A1D5-06CC1E01EE3A}" type="datetimeFigureOut">
              <a:rPr lang="en-IN" smtClean="0"/>
              <a:t>07-10-2025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2063059-3404-4920-87CF-87ABB2E785D3}" type="slidenum">
              <a:rPr lang="en-IN" smtClean="0"/>
              <a:t>‹#›</a:t>
            </a:fld>
            <a:endParaRPr lang="en-IN"/>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F8082-9C99-41A8-A1D5-06CC1E01EE3A}" type="datetimeFigureOut">
              <a:rPr lang="en-IN" smtClean="0"/>
              <a:t>07-10-2025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2063059-3404-4920-87CF-87ABB2E785D3}" type="slidenum">
              <a:rPr lang="en-IN" smtClean="0"/>
              <a:t>‹#›</a:t>
            </a:fld>
            <a:endParaRPr lang="en-IN"/>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F8082-9C99-41A8-A1D5-06CC1E01EE3A}" type="datetimeFigureOut">
              <a:rPr lang="en-IN" smtClean="0"/>
              <a:t>07-10-2025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2063059-3404-4920-87CF-87ABB2E785D3}"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1F8082-9C99-41A8-A1D5-06CC1E01EE3A}" type="datetimeFigureOut">
              <a:rPr lang="en-IN" smtClean="0"/>
              <a:t>07-10-2025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2063059-3404-4920-87CF-87ABB2E785D3}"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1F8082-9C99-41A8-A1D5-06CC1E01EE3A}" type="datetimeFigureOut">
              <a:rPr lang="en-IN" smtClean="0"/>
              <a:t>07-10-2025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2063059-3404-4920-87CF-87ABB2E785D3}"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CE1F8082-9C99-41A8-A1D5-06CC1E01EE3A}" type="datetimeFigureOut">
              <a:rPr lang="en-IN" smtClean="0"/>
              <a:t>07-10-2025</a:t>
            </a:fld>
            <a:endParaRPr lang="en-IN"/>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IN"/>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22063059-3404-4920-87CF-87ABB2E785D3}"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Agencies of Education – Mass Media </a:t>
            </a:r>
            <a:endParaRPr lang="en-IN" dirty="0"/>
          </a:p>
        </p:txBody>
      </p:sp>
      <p:sp>
        <p:nvSpPr>
          <p:cNvPr id="3" name="Subtitle 2"/>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1520401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The media used for the masses to communicate something are called as mass media. They are sources of and news such as newspapers, magazines, radio, television, cinema, and internet that reach and influence large number of </a:t>
            </a:r>
            <a:r>
              <a:rPr lang="en-US" dirty="0" smtClean="0"/>
              <a:t>people.</a:t>
            </a:r>
          </a:p>
          <a:p>
            <a:pPr marL="0" indent="0">
              <a:buNone/>
            </a:pPr>
            <a:r>
              <a:rPr lang="en-US" dirty="0" smtClean="0"/>
              <a:t>       </a:t>
            </a:r>
            <a:r>
              <a:rPr lang="en-US" sz="2400" dirty="0" smtClean="0"/>
              <a:t>         Media </a:t>
            </a:r>
            <a:r>
              <a:rPr lang="en-US" sz="2400" dirty="0"/>
              <a:t>dominates the mental life of the modern society. It to a one-way process of teaching-learning. It is a passive agency of education. Through these technologies, information and popular culture is transmitted.</a:t>
            </a:r>
            <a:endParaRPr lang="en-IN" sz="2400" dirty="0"/>
          </a:p>
        </p:txBody>
      </p:sp>
      <p:sp>
        <p:nvSpPr>
          <p:cNvPr id="3" name="Title 2"/>
          <p:cNvSpPr>
            <a:spLocks noGrp="1"/>
          </p:cNvSpPr>
          <p:nvPr>
            <p:ph type="title"/>
          </p:nvPr>
        </p:nvSpPr>
        <p:spPr/>
        <p:txBody>
          <a:bodyPr/>
          <a:lstStyle/>
          <a:p>
            <a:r>
              <a:rPr lang="en-IN" dirty="0" smtClean="0"/>
              <a:t>What is Mass Media ? </a:t>
            </a:r>
            <a:endParaRPr lang="en-IN" dirty="0"/>
          </a:p>
        </p:txBody>
      </p:sp>
    </p:spTree>
    <p:extLst>
      <p:ext uri="{BB962C8B-B14F-4D97-AF65-F5344CB8AC3E}">
        <p14:creationId xmlns:p14="http://schemas.microsoft.com/office/powerpoint/2010/main" val="3546031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John Dewey rightly said that education cannot be confined to the teacher and the taught. The social environment becomes imperative. Mass media is one such influential force in the social environment of education. With new technologies coming up each day, the need for transforming educational needs and spaces are catered by the means of media. Modern techniques and technologies which encompass media prove that education is not confined to the four walls of the classroom; rather it is comprehensive in terms of time and </a:t>
            </a:r>
            <a:r>
              <a:rPr lang="en-US" dirty="0" smtClean="0"/>
              <a:t>space. </a:t>
            </a:r>
            <a:endParaRPr lang="en-IN" dirty="0"/>
          </a:p>
        </p:txBody>
      </p:sp>
      <p:sp>
        <p:nvSpPr>
          <p:cNvPr id="3" name="Title 2"/>
          <p:cNvSpPr>
            <a:spLocks noGrp="1"/>
          </p:cNvSpPr>
          <p:nvPr>
            <p:ph type="title"/>
          </p:nvPr>
        </p:nvSpPr>
        <p:spPr/>
        <p:txBody>
          <a:bodyPr/>
          <a:lstStyle/>
          <a:p>
            <a:endParaRPr lang="en-IN" dirty="0"/>
          </a:p>
        </p:txBody>
      </p:sp>
    </p:spTree>
    <p:extLst>
      <p:ext uri="{BB962C8B-B14F-4D97-AF65-F5344CB8AC3E}">
        <p14:creationId xmlns:p14="http://schemas.microsoft.com/office/powerpoint/2010/main" val="1389136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Television can serve a powerful medium for imparting education through educational broadcasting</a:t>
            </a:r>
            <a:r>
              <a:rPr lang="en-US" dirty="0" smtClean="0"/>
              <a:t>.</a:t>
            </a:r>
          </a:p>
          <a:p>
            <a:r>
              <a:rPr lang="en-US" dirty="0"/>
              <a:t>The world wide web make interaction between the teacher and the taught sitting in remote places</a:t>
            </a:r>
            <a:r>
              <a:rPr lang="en-US" dirty="0" smtClean="0"/>
              <a:t>.</a:t>
            </a:r>
          </a:p>
          <a:p>
            <a:r>
              <a:rPr lang="en-US" dirty="0"/>
              <a:t>Helps in intellectual, social, emotional, and aesthetic development</a:t>
            </a:r>
            <a:r>
              <a:rPr lang="en-US" dirty="0" smtClean="0"/>
              <a:t>.</a:t>
            </a:r>
          </a:p>
          <a:p>
            <a:r>
              <a:rPr lang="en-US" dirty="0"/>
              <a:t>Helps children to enrich their imagination, ignites their creativity, encourage them to think divergently.</a:t>
            </a:r>
            <a:endParaRPr lang="en-IN" dirty="0"/>
          </a:p>
        </p:txBody>
      </p:sp>
      <p:sp>
        <p:nvSpPr>
          <p:cNvPr id="3" name="Title 2"/>
          <p:cNvSpPr>
            <a:spLocks noGrp="1"/>
          </p:cNvSpPr>
          <p:nvPr>
            <p:ph type="title"/>
          </p:nvPr>
        </p:nvSpPr>
        <p:spPr>
          <a:xfrm>
            <a:off x="688490" y="570156"/>
            <a:ext cx="7987966" cy="1054250"/>
          </a:xfrm>
        </p:spPr>
        <p:txBody>
          <a:bodyPr/>
          <a:lstStyle/>
          <a:p>
            <a:r>
              <a:rPr lang="en-IN" dirty="0" smtClean="0"/>
              <a:t>Educational Functions of Mass Media </a:t>
            </a:r>
            <a:endParaRPr lang="en-IN" dirty="0"/>
          </a:p>
        </p:txBody>
      </p:sp>
    </p:spTree>
    <p:extLst>
      <p:ext uri="{BB962C8B-B14F-4D97-AF65-F5344CB8AC3E}">
        <p14:creationId xmlns:p14="http://schemas.microsoft.com/office/powerpoint/2010/main" val="4173037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Helps to transmitting cultural values from one generation to another</a:t>
            </a:r>
            <a:r>
              <a:rPr lang="en-US" dirty="0" smtClean="0"/>
              <a:t>.</a:t>
            </a:r>
          </a:p>
          <a:p>
            <a:r>
              <a:rPr lang="en-US" dirty="0"/>
              <a:t>Helps to develop social and political values like feeling of brotherhood, oneness, cooperation, democratic values etc</a:t>
            </a:r>
            <a:r>
              <a:rPr lang="en-US" dirty="0" smtClean="0"/>
              <a:t>.</a:t>
            </a:r>
          </a:p>
          <a:p>
            <a:r>
              <a:rPr lang="en-US" dirty="0"/>
              <a:t>Newspapers plays their educational function by providing up-to-date information about many areas and also by intimating information about the opportunities of </a:t>
            </a:r>
            <a:r>
              <a:rPr lang="en-US" dirty="0" smtClean="0"/>
              <a:t>education. </a:t>
            </a:r>
            <a:endParaRPr lang="en-IN" dirty="0"/>
          </a:p>
        </p:txBody>
      </p:sp>
      <p:sp>
        <p:nvSpPr>
          <p:cNvPr id="3" name="Title 2"/>
          <p:cNvSpPr>
            <a:spLocks noGrp="1"/>
          </p:cNvSpPr>
          <p:nvPr>
            <p:ph type="title"/>
          </p:nvPr>
        </p:nvSpPr>
        <p:spPr/>
        <p:txBody>
          <a:bodyPr/>
          <a:lstStyle/>
          <a:p>
            <a:endParaRPr lang="en-IN"/>
          </a:p>
        </p:txBody>
      </p:sp>
    </p:spTree>
    <p:extLst>
      <p:ext uri="{BB962C8B-B14F-4D97-AF65-F5344CB8AC3E}">
        <p14:creationId xmlns:p14="http://schemas.microsoft.com/office/powerpoint/2010/main" val="1634602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Offering advice in terms of physical control of stimuli-magnifying pictures and films enabling close observation</a:t>
            </a:r>
            <a:r>
              <a:rPr lang="en-US" dirty="0" smtClean="0"/>
              <a:t>.</a:t>
            </a:r>
          </a:p>
          <a:p>
            <a:r>
              <a:rPr lang="en-IN" dirty="0"/>
              <a:t>Provides quality learning experiences</a:t>
            </a:r>
            <a:r>
              <a:rPr lang="en-IN" dirty="0" smtClean="0"/>
              <a:t>.</a:t>
            </a:r>
          </a:p>
          <a:p>
            <a:r>
              <a:rPr lang="en-US" dirty="0"/>
              <a:t>Catering to large number of students</a:t>
            </a:r>
            <a:r>
              <a:rPr lang="en-US" dirty="0" smtClean="0"/>
              <a:t>.</a:t>
            </a:r>
          </a:p>
          <a:p>
            <a:r>
              <a:rPr lang="en-US" dirty="0"/>
              <a:t>Providing multisensory stimuli auditory and visual stimuli and multi range stimuli</a:t>
            </a:r>
            <a:r>
              <a:rPr lang="en-US" dirty="0" smtClean="0"/>
              <a:t>.</a:t>
            </a:r>
          </a:p>
          <a:p>
            <a:r>
              <a:rPr lang="en-US" dirty="0"/>
              <a:t>Serving as storage banks of information as pictures, audios and videotapes, films and slides- useful for sensing replaying and reviewing in classroom.</a:t>
            </a:r>
            <a:endParaRPr lang="en-IN" dirty="0" smtClean="0"/>
          </a:p>
          <a:p>
            <a:endParaRPr lang="en-IN" dirty="0"/>
          </a:p>
        </p:txBody>
      </p:sp>
      <p:sp>
        <p:nvSpPr>
          <p:cNvPr id="3" name="Title 2"/>
          <p:cNvSpPr>
            <a:spLocks noGrp="1"/>
          </p:cNvSpPr>
          <p:nvPr>
            <p:ph type="title"/>
          </p:nvPr>
        </p:nvSpPr>
        <p:spPr/>
        <p:txBody>
          <a:bodyPr/>
          <a:lstStyle/>
          <a:p>
            <a:endParaRPr lang="en-IN"/>
          </a:p>
        </p:txBody>
      </p:sp>
    </p:spTree>
    <p:extLst>
      <p:ext uri="{BB962C8B-B14F-4D97-AF65-F5344CB8AC3E}">
        <p14:creationId xmlns:p14="http://schemas.microsoft.com/office/powerpoint/2010/main" val="2334955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IN"/>
          </a:p>
        </p:txBody>
      </p:sp>
      <p:sp>
        <p:nvSpPr>
          <p:cNvPr id="3" name="Title 2"/>
          <p:cNvSpPr>
            <a:spLocks noGrp="1"/>
          </p:cNvSpPr>
          <p:nvPr>
            <p:ph type="title"/>
          </p:nvPr>
        </p:nvSpPr>
        <p:spPr/>
        <p:txBody>
          <a:bodyPr/>
          <a:lstStyle/>
          <a:p>
            <a:r>
              <a:rPr lang="en-IN" dirty="0" smtClean="0"/>
              <a:t>Thank You </a:t>
            </a:r>
            <a:endParaRPr lang="en-IN" dirty="0"/>
          </a:p>
        </p:txBody>
      </p:sp>
    </p:spTree>
    <p:extLst>
      <p:ext uri="{BB962C8B-B14F-4D97-AF65-F5344CB8AC3E}">
        <p14:creationId xmlns:p14="http://schemas.microsoft.com/office/powerpoint/2010/main" val="296822629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12</TotalTime>
  <Words>370</Words>
  <Application>Microsoft Office PowerPoint</Application>
  <PresentationFormat>On-screen Show (4:3)</PresentationFormat>
  <Paragraphs>19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Hardcover</vt:lpstr>
      <vt:lpstr>Agencies of Education – Mass Media </vt:lpstr>
      <vt:lpstr>What is Mass Media ? </vt:lpstr>
      <vt:lpstr>PowerPoint Presentation</vt:lpstr>
      <vt:lpstr>Educational Functions of Mass Media </vt:lpstr>
      <vt:lpstr>PowerPoint Presentation</vt:lpstr>
      <vt:lpstr>PowerPoint Presentation</vt:lpstr>
      <vt:lpstr>Thank You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Agencies of Education – Mass Media </dc:title>
  <dc:creator>ky.mazumder@gmail.com</dc:creator>
  <cp:lastModifiedBy>ky.mazumder@gmail.com</cp:lastModifiedBy>
  <cp:revision>7</cp:revision>
  <dcterms:created xsi:type="dcterms:W3CDTF">2025-10-07T17:00:52Z</dcterms:created>
  <dcterms:modified xsi:type="dcterms:W3CDTF">2025-10-07T17:24:05Z</dcterms:modified>
</cp:coreProperties>
</file>