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AF9CAE-0275-49DA-AD73-F39EE5BB2DF5}" v="19" dt="2025-10-08T04:57:18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1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43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68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25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96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0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26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53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59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657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16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41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98E59-B4FB-49EA-9A3B-20386AD03530}" type="datetimeFigureOut">
              <a:rPr lang="en-IN" smtClean="0"/>
              <a:t>08-10-2025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1A78EA5-6158-46F8-A8B5-C941F608B921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7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A95F9D-4230-F845-41F8-1E77FF42121D}"/>
              </a:ext>
            </a:extLst>
          </p:cNvPr>
          <p:cNvSpPr txBox="1"/>
          <p:nvPr/>
        </p:nvSpPr>
        <p:spPr>
          <a:xfrm>
            <a:off x="2241754" y="1060048"/>
            <a:ext cx="2526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en-IN" sz="2400" dirty="0">
                <a:latin typeface="Imprint MT Shadow" panose="04020605060303030202" pitchFamily="82" charset="0"/>
              </a:rPr>
              <a:t>  Afternoon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1FCBE9-09A2-20F7-2A58-F0AC3D92D4C4}"/>
              </a:ext>
            </a:extLst>
          </p:cNvPr>
          <p:cNvSpPr txBox="1"/>
          <p:nvPr/>
        </p:nvSpPr>
        <p:spPr>
          <a:xfrm>
            <a:off x="4601497" y="2251587"/>
            <a:ext cx="1730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39F50C-A318-6A8F-F5C5-8048D4678BCA}"/>
              </a:ext>
            </a:extLst>
          </p:cNvPr>
          <p:cNvSpPr txBox="1"/>
          <p:nvPr/>
        </p:nvSpPr>
        <p:spPr>
          <a:xfrm>
            <a:off x="5678129" y="3504681"/>
            <a:ext cx="4395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dirty="0">
                <a:latin typeface="Imprint MT Shadow" panose="04020605060303030202" pitchFamily="82" charset="0"/>
              </a:rPr>
              <a:t>Welcome</a:t>
            </a:r>
            <a:r>
              <a:rPr lang="en-IN" sz="2800" dirty="0"/>
              <a:t> </a:t>
            </a:r>
            <a:r>
              <a:rPr lang="en-IN" sz="2800" dirty="0">
                <a:latin typeface="Imprint MT Shadow" panose="04020605060303030202" pitchFamily="82" charset="0"/>
              </a:rPr>
              <a:t>to the class</a:t>
            </a:r>
          </a:p>
        </p:txBody>
      </p:sp>
    </p:spTree>
    <p:extLst>
      <p:ext uri="{BB962C8B-B14F-4D97-AF65-F5344CB8AC3E}">
        <p14:creationId xmlns:p14="http://schemas.microsoft.com/office/powerpoint/2010/main" val="1726232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A1675C-8016-60E4-C8B0-E1A4AE149D09}"/>
              </a:ext>
            </a:extLst>
          </p:cNvPr>
          <p:cNvSpPr txBox="1"/>
          <p:nvPr/>
        </p:nvSpPr>
        <p:spPr>
          <a:xfrm>
            <a:off x="796414" y="0"/>
            <a:ext cx="10331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OF TEACHER IN VALUE EDUCATION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BBA4EA-B1BF-1748-ACFB-18C0C2E920E2}"/>
              </a:ext>
            </a:extLst>
          </p:cNvPr>
          <p:cNvSpPr txBox="1"/>
          <p:nvPr/>
        </p:nvSpPr>
        <p:spPr>
          <a:xfrm>
            <a:off x="1191268" y="1537855"/>
            <a:ext cx="101763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Demonstrate values through actions.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stories and discussions.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inclusive and moral classroom culture.</a:t>
            </a:r>
          </a:p>
        </p:txBody>
      </p:sp>
    </p:spTree>
    <p:extLst>
      <p:ext uri="{BB962C8B-B14F-4D97-AF65-F5344CB8AC3E}">
        <p14:creationId xmlns:p14="http://schemas.microsoft.com/office/powerpoint/2010/main" val="2660349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6FD401-B6C4-1034-406C-B17F8DC8E1DA}"/>
              </a:ext>
            </a:extLst>
          </p:cNvPr>
          <p:cNvSpPr txBox="1"/>
          <p:nvPr/>
        </p:nvSpPr>
        <p:spPr>
          <a:xfrm>
            <a:off x="3593355" y="0"/>
            <a:ext cx="5278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BD7707-9F09-1EEC-086C-FC732DD1233E}"/>
              </a:ext>
            </a:extLst>
          </p:cNvPr>
          <p:cNvSpPr txBox="1"/>
          <p:nvPr/>
        </p:nvSpPr>
        <p:spPr>
          <a:xfrm>
            <a:off x="1750143" y="1258529"/>
            <a:ext cx="83967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are the foundation of human life.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classification helps balanced development.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must nurture both personal and social values.</a:t>
            </a:r>
          </a:p>
        </p:txBody>
      </p:sp>
    </p:spTree>
    <p:extLst>
      <p:ext uri="{BB962C8B-B14F-4D97-AF65-F5344CB8AC3E}">
        <p14:creationId xmlns:p14="http://schemas.microsoft.com/office/powerpoint/2010/main" val="768779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3D63-550B-9801-EB6C-8EB1CF63B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80" y="275304"/>
            <a:ext cx="6913034" cy="639096"/>
          </a:xfrm>
        </p:spPr>
        <p:txBody>
          <a:bodyPr>
            <a:normAutofit/>
          </a:bodyPr>
          <a:lstStyle/>
          <a:p>
            <a:pPr algn="just"/>
            <a:r>
              <a:rPr lang="en-I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values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807EC13-8E30-FCF6-6DD1-28E65D782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1766456"/>
            <a:ext cx="8643510" cy="1782990"/>
          </a:xfrm>
        </p:spPr>
        <p:txBody>
          <a:bodyPr/>
          <a:lstStyle/>
          <a:p>
            <a:r>
              <a:rPr lang="en-IN" dirty="0"/>
              <a:t>Prepared by: </a:t>
            </a:r>
            <a:r>
              <a:rPr lang="en-IN" dirty="0" err="1"/>
              <a:t>angkana</a:t>
            </a:r>
            <a:r>
              <a:rPr lang="en-IN" dirty="0"/>
              <a:t> Gogoi</a:t>
            </a:r>
          </a:p>
          <a:p>
            <a:r>
              <a:rPr lang="en-IN" dirty="0"/>
              <a:t>Assistant professor, </a:t>
            </a:r>
            <a:r>
              <a:rPr lang="en-IN" dirty="0" err="1"/>
              <a:t>namce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0222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341BDA-A81D-CDCE-8DEE-ABC34BC58C75}"/>
              </a:ext>
            </a:extLst>
          </p:cNvPr>
          <p:cNvSpPr txBox="1"/>
          <p:nvPr/>
        </p:nvSpPr>
        <p:spPr>
          <a:xfrm>
            <a:off x="2300748" y="203013"/>
            <a:ext cx="6980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VALUES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A79F0-C00B-7AE1-427E-873BB6C43CB3}"/>
              </a:ext>
            </a:extLst>
          </p:cNvPr>
          <p:cNvSpPr txBox="1"/>
          <p:nvPr/>
        </p:nvSpPr>
        <p:spPr>
          <a:xfrm>
            <a:off x="1838632" y="1209368"/>
            <a:ext cx="82689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Meaning: A value is a principle or quality considered worthwhile.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education: Values shape moral and social character.</a:t>
            </a:r>
          </a:p>
        </p:txBody>
      </p:sp>
    </p:spTree>
    <p:extLst>
      <p:ext uri="{BB962C8B-B14F-4D97-AF65-F5344CB8AC3E}">
        <p14:creationId xmlns:p14="http://schemas.microsoft.com/office/powerpoint/2010/main" val="403126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77D9DD-02B7-0313-17D9-A2C1FAEB8292}"/>
              </a:ext>
            </a:extLst>
          </p:cNvPr>
          <p:cNvSpPr txBox="1"/>
          <p:nvPr/>
        </p:nvSpPr>
        <p:spPr>
          <a:xfrm>
            <a:off x="983225" y="68826"/>
            <a:ext cx="11346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FOR CLASSIFICATION OF VALUES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DB551D-6948-28CD-143A-FC50CF89E37B}"/>
              </a:ext>
            </a:extLst>
          </p:cNvPr>
          <p:cNvSpPr txBox="1"/>
          <p:nvPr/>
        </p:nvSpPr>
        <p:spPr>
          <a:xfrm>
            <a:off x="1229032" y="1594167"/>
            <a:ext cx="10284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organize values systematically for education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help learners develop a balanced value system</a:t>
            </a:r>
          </a:p>
        </p:txBody>
      </p:sp>
    </p:spTree>
    <p:extLst>
      <p:ext uri="{BB962C8B-B14F-4D97-AF65-F5344CB8AC3E}">
        <p14:creationId xmlns:p14="http://schemas.microsoft.com/office/powerpoint/2010/main" val="111622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BD5956-9A5D-79B0-1B81-251EC22B6677}"/>
              </a:ext>
            </a:extLst>
          </p:cNvPr>
          <p:cNvSpPr txBox="1"/>
          <p:nvPr/>
        </p:nvSpPr>
        <p:spPr>
          <a:xfrm>
            <a:off x="1111827" y="166255"/>
            <a:ext cx="9900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CLASSIFICATIONS OF VALUES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A7A678-BCF5-944E-7BB4-D3068021F843}"/>
              </a:ext>
            </a:extLst>
          </p:cNvPr>
          <p:cNvSpPr txBox="1"/>
          <p:nvPr/>
        </p:nvSpPr>
        <p:spPr>
          <a:xfrm>
            <a:off x="1111827" y="1111827"/>
            <a:ext cx="92375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are classified on the basis of the needs and demands of the society. Generally, values are classified into 3 broad types. i.e. 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Values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Values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values</a:t>
            </a:r>
          </a:p>
        </p:txBody>
      </p:sp>
    </p:spTree>
    <p:extLst>
      <p:ext uri="{BB962C8B-B14F-4D97-AF65-F5344CB8AC3E}">
        <p14:creationId xmlns:p14="http://schemas.microsoft.com/office/powerpoint/2010/main" val="129841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348A93-8F42-0245-5BDE-796B84A3E346}"/>
              </a:ext>
            </a:extLst>
          </p:cNvPr>
          <p:cNvSpPr txBox="1"/>
          <p:nvPr/>
        </p:nvSpPr>
        <p:spPr>
          <a:xfrm>
            <a:off x="2916159" y="0"/>
            <a:ext cx="5456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VALUE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1000A4-135C-84B0-38F8-390ABD1C13E1}"/>
              </a:ext>
            </a:extLst>
          </p:cNvPr>
          <p:cNvSpPr txBox="1"/>
          <p:nvPr/>
        </p:nvSpPr>
        <p:spPr>
          <a:xfrm>
            <a:off x="685800" y="1402773"/>
            <a:ext cx="105675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related to the biological or natural growth of the children or any other living beings.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‘‘Everything that is desired in desirable’’ is the slogan of this concept.</a:t>
            </a:r>
          </a:p>
        </p:txBody>
      </p:sp>
    </p:spTree>
    <p:extLst>
      <p:ext uri="{BB962C8B-B14F-4D97-AF65-F5344CB8AC3E}">
        <p14:creationId xmlns:p14="http://schemas.microsoft.com/office/powerpoint/2010/main" val="1414005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6E66EF-1594-A0AA-30AF-11B52DFB987C}"/>
              </a:ext>
            </a:extLst>
          </p:cNvPr>
          <p:cNvSpPr txBox="1"/>
          <p:nvPr/>
        </p:nvSpPr>
        <p:spPr>
          <a:xfrm>
            <a:off x="2664541" y="103909"/>
            <a:ext cx="5997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VALUE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95C2E4-9859-E8DB-604B-76704B8E1C13}"/>
              </a:ext>
            </a:extLst>
          </p:cNvPr>
          <p:cNvSpPr txBox="1"/>
          <p:nvPr/>
        </p:nvSpPr>
        <p:spPr>
          <a:xfrm>
            <a:off x="955965" y="1219200"/>
            <a:ext cx="97120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value is an instrument which allows people to get some other things in socially accepted ways.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values are those which are judge for something.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values are subjective in nature.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Personal value, social values, cultural values etc.</a:t>
            </a:r>
          </a:p>
        </p:txBody>
      </p:sp>
    </p:spTree>
    <p:extLst>
      <p:ext uri="{BB962C8B-B14F-4D97-AF65-F5344CB8AC3E}">
        <p14:creationId xmlns:p14="http://schemas.microsoft.com/office/powerpoint/2010/main" val="309402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BE7609-AC2D-28E9-15A8-B91114DCFF27}"/>
              </a:ext>
            </a:extLst>
          </p:cNvPr>
          <p:cNvSpPr txBox="1"/>
          <p:nvPr/>
        </p:nvSpPr>
        <p:spPr>
          <a:xfrm>
            <a:off x="3494250" y="0"/>
            <a:ext cx="906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VALUE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9CDE33-E34E-7FE4-A5FE-97033C6683C9}"/>
              </a:ext>
            </a:extLst>
          </p:cNvPr>
          <p:cNvSpPr txBox="1"/>
          <p:nvPr/>
        </p:nvSpPr>
        <p:spPr>
          <a:xfrm>
            <a:off x="2316614" y="1042443"/>
            <a:ext cx="94349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Something valued for its own sake.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values are related to the goals of our lives.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objective in nature.</a:t>
            </a:r>
          </a:p>
          <a:p>
            <a:pPr algn="just"/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 friendship, love, wisdom, truth, happiness, intellect etc.</a:t>
            </a:r>
          </a:p>
        </p:txBody>
      </p:sp>
    </p:spTree>
    <p:extLst>
      <p:ext uri="{BB962C8B-B14F-4D97-AF65-F5344CB8AC3E}">
        <p14:creationId xmlns:p14="http://schemas.microsoft.com/office/powerpoint/2010/main" val="444044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9C5F88-C6E7-EE5B-D3C1-6A9E95717E1D}"/>
              </a:ext>
            </a:extLst>
          </p:cNvPr>
          <p:cNvSpPr txBox="1"/>
          <p:nvPr/>
        </p:nvSpPr>
        <p:spPr>
          <a:xfrm>
            <a:off x="1849582" y="93518"/>
            <a:ext cx="81776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IMPLICATIONS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045E00-3183-EF51-22FB-5D8F0E8890B6}"/>
              </a:ext>
            </a:extLst>
          </p:cNvPr>
          <p:cNvSpPr txBox="1"/>
          <p:nvPr/>
        </p:nvSpPr>
        <p:spPr>
          <a:xfrm>
            <a:off x="1445231" y="1257300"/>
            <a:ext cx="111806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values in curriculum and activities.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Teachers as role models.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moral reasoning and responsibility.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40640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164</TotalTime>
  <Words>296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Imprint MT Shadow</vt:lpstr>
      <vt:lpstr>Times New Roman</vt:lpstr>
      <vt:lpstr>Gallery</vt:lpstr>
      <vt:lpstr>PowerPoint Presentation</vt:lpstr>
      <vt:lpstr>Classification of values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Darpan Gogoi</dc:creator>
  <cp:lastModifiedBy>Darpan Gogoi</cp:lastModifiedBy>
  <cp:revision>2</cp:revision>
  <dcterms:created xsi:type="dcterms:W3CDTF">2025-10-07T13:42:27Z</dcterms:created>
  <dcterms:modified xsi:type="dcterms:W3CDTF">2025-10-08T05:08:41Z</dcterms:modified>
</cp:coreProperties>
</file>