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IN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D9646E54-7EB8-48AB-B76F-FE6D4457699A}" type="datetimeFigureOut">
              <a:rPr lang="en-IN" smtClean="0"/>
              <a:t>12-11-2025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9B338A8B-028A-4CF2-A9C3-D120EFE9330A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Philosophy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50803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Philosophy is from Greek </a:t>
            </a:r>
            <a:r>
              <a:rPr lang="en-US" dirty="0" smtClean="0"/>
              <a:t>word </a:t>
            </a:r>
            <a:r>
              <a:rPr lang="en-US" dirty="0" err="1" smtClean="0"/>
              <a:t>Philosophia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Combination of two words “ Philo” i.e. Love or Pursuit and “Sophia” i.e. Wisdom or Knowledge. </a:t>
            </a:r>
          </a:p>
          <a:p>
            <a:r>
              <a:rPr lang="en-US" dirty="0" smtClean="0"/>
              <a:t>Pythagoras was the first man to describe himself a philosopher.</a:t>
            </a:r>
          </a:p>
          <a:p>
            <a:r>
              <a:rPr lang="en-US" dirty="0" smtClean="0"/>
              <a:t>Philosophy is the study of general and fundamental problems, such as those connected with existence, knowledge, values, reasons, mind and language. </a:t>
            </a:r>
          </a:p>
          <a:p>
            <a:r>
              <a:rPr lang="en-US" dirty="0" smtClean="0"/>
              <a:t>Philosophy is the rational attempt to formulate, understand and answer fundamental questions. </a:t>
            </a:r>
          </a:p>
          <a:p>
            <a:r>
              <a:rPr lang="en-US" dirty="0" smtClean="0"/>
              <a:t>Hence the etymological meaning of the word “Philosophy” is the </a:t>
            </a:r>
            <a:r>
              <a:rPr lang="en-US" b="1" dirty="0"/>
              <a:t>L</a:t>
            </a:r>
            <a:r>
              <a:rPr lang="en-US" b="1" dirty="0" smtClean="0"/>
              <a:t>ove of Wisdom or Pursuit of Knowledge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Meaning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7273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“Philosophy is the Science of Knowledge”. – Fichte</a:t>
            </a:r>
            <a:r>
              <a:rPr lang="en-IN" dirty="0"/>
              <a:t>.</a:t>
            </a:r>
            <a:endParaRPr lang="en-IN" dirty="0" smtClean="0"/>
          </a:p>
          <a:p>
            <a:endParaRPr lang="en-IN" dirty="0"/>
          </a:p>
          <a:p>
            <a:r>
              <a:rPr lang="en-US" dirty="0"/>
              <a:t>"Philosophy aims at the knowledge of the eternal, of </a:t>
            </a:r>
            <a:r>
              <a:rPr lang="en-US" dirty="0" smtClean="0"/>
              <a:t>the </a:t>
            </a:r>
            <a:r>
              <a:rPr lang="en-US" dirty="0"/>
              <a:t>essential nature of things</a:t>
            </a:r>
            <a:r>
              <a:rPr lang="en-US" dirty="0" smtClean="0"/>
              <a:t>".- Plato</a:t>
            </a:r>
          </a:p>
          <a:p>
            <a:endParaRPr lang="en-US" dirty="0"/>
          </a:p>
          <a:p>
            <a:r>
              <a:rPr lang="en-US" dirty="0"/>
              <a:t>Oxford Dictionary defines philosophy as "that department of knowledge which deals with ultimate reality, or with the most general causes and principles of things</a:t>
            </a:r>
            <a:r>
              <a:rPr lang="en-US" dirty="0" smtClean="0"/>
              <a:t>.“</a:t>
            </a:r>
          </a:p>
          <a:p>
            <a:endParaRPr lang="en-US" dirty="0"/>
          </a:p>
          <a:p>
            <a:r>
              <a:rPr lang="en-US" dirty="0"/>
              <a:t>Aristotle considers philosophy as "the first and last </a:t>
            </a:r>
            <a:r>
              <a:rPr lang="en-US" dirty="0" smtClean="0"/>
              <a:t>science“</a:t>
            </a:r>
          </a:p>
          <a:p>
            <a:endParaRPr lang="en-US" dirty="0"/>
          </a:p>
          <a:p>
            <a:r>
              <a:rPr lang="en-US" dirty="0"/>
              <a:t>"Philosophy is the sum total of all scientific knowledge</a:t>
            </a:r>
            <a:r>
              <a:rPr lang="en-US" dirty="0" smtClean="0"/>
              <a:t>".- Dr</a:t>
            </a:r>
            <a:r>
              <a:rPr lang="en-US" dirty="0"/>
              <a:t>. </a:t>
            </a:r>
            <a:r>
              <a:rPr lang="en-US" dirty="0" smtClean="0"/>
              <a:t>Paulsen.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Definition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4659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“One </a:t>
            </a:r>
            <a:r>
              <a:rPr lang="en-US" dirty="0"/>
              <a:t>of the most important things about philosophy is that it teaches you to think critically about your own beliefs and assumptions</a:t>
            </a:r>
            <a:r>
              <a:rPr lang="en-US" dirty="0" smtClean="0"/>
              <a:t>.“ - </a:t>
            </a:r>
            <a:r>
              <a:rPr lang="en-US" dirty="0"/>
              <a:t>Thomas </a:t>
            </a:r>
            <a:r>
              <a:rPr lang="en-US" dirty="0" smtClean="0"/>
              <a:t>Nagel.</a:t>
            </a:r>
          </a:p>
          <a:p>
            <a:endParaRPr lang="en-US" dirty="0"/>
          </a:p>
          <a:p>
            <a:r>
              <a:rPr lang="en-US" dirty="0" smtClean="0"/>
              <a:t>“Philosophy </a:t>
            </a:r>
            <a:r>
              <a:rPr lang="en-US" dirty="0"/>
              <a:t>is a way of thinking about what we do and how we do it, especially in solving everyday problems</a:t>
            </a:r>
            <a:r>
              <a:rPr lang="en-US" dirty="0" smtClean="0"/>
              <a:t>.“- </a:t>
            </a:r>
            <a:r>
              <a:rPr lang="en-US" dirty="0"/>
              <a:t>John </a:t>
            </a:r>
            <a:r>
              <a:rPr lang="en-US" dirty="0" smtClean="0"/>
              <a:t>Dewy. </a:t>
            </a:r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Definition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15417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indent="-457200">
              <a:buAutoNum type="arabicPeriod"/>
            </a:pPr>
            <a:r>
              <a:rPr lang="en-US" dirty="0" smtClean="0"/>
              <a:t>Philosophy </a:t>
            </a:r>
            <a:r>
              <a:rPr lang="en-US" dirty="0"/>
              <a:t>is a set of views or beliefs about life and the universe, which are often held </a:t>
            </a:r>
            <a:r>
              <a:rPr lang="en-US" dirty="0" smtClean="0"/>
              <a:t>uncritically.</a:t>
            </a:r>
          </a:p>
          <a:p>
            <a:pPr marL="502920" indent="-457200">
              <a:buAutoNum type="arabicPeriod"/>
            </a:pPr>
            <a:endParaRPr lang="en-US" dirty="0"/>
          </a:p>
          <a:p>
            <a:pPr marL="502920" indent="-457200">
              <a:buAutoNum type="arabicPeriod"/>
            </a:pPr>
            <a:r>
              <a:rPr lang="en-US" dirty="0" smtClean="0"/>
              <a:t>Philosophy </a:t>
            </a:r>
            <a:r>
              <a:rPr lang="en-US" dirty="0"/>
              <a:t>is a process of reflecting on and criticizing our most deeply held conceptions and </a:t>
            </a:r>
            <a:r>
              <a:rPr lang="en-US" dirty="0" smtClean="0"/>
              <a:t>beliefs.</a:t>
            </a:r>
          </a:p>
          <a:p>
            <a:pPr marL="502920" indent="-457200">
              <a:buAutoNum type="arabicPeriod"/>
            </a:pPr>
            <a:endParaRPr lang="en-US" dirty="0"/>
          </a:p>
          <a:p>
            <a:pPr marL="502920" indent="-457200">
              <a:buAutoNum type="arabicPeriod"/>
            </a:pPr>
            <a:r>
              <a:rPr lang="en-US" dirty="0" smtClean="0"/>
              <a:t>Philosophy </a:t>
            </a:r>
            <a:r>
              <a:rPr lang="en-US" dirty="0"/>
              <a:t>is a rational attempt to look at the world as a whole</a:t>
            </a:r>
            <a:r>
              <a:rPr lang="en-US" dirty="0" smtClean="0"/>
              <a:t>.</a:t>
            </a:r>
          </a:p>
          <a:p>
            <a:pPr marL="502920" indent="-457200">
              <a:buAutoNum type="arabicPeriod"/>
            </a:pPr>
            <a:endParaRPr lang="en-US" dirty="0"/>
          </a:p>
          <a:p>
            <a:pPr marL="502920" indent="-457200">
              <a:buAutoNum type="arabicPeriod"/>
            </a:pPr>
            <a:r>
              <a:rPr lang="en-US" dirty="0"/>
              <a:t>Philosophy is the logical analysis of language and the clarification of the meaning of words and concepts.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Nature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1223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02920" indent="-457200">
              <a:buFont typeface="+mj-lt"/>
              <a:buAutoNum type="arabicPeriod" startAt="5"/>
            </a:pPr>
            <a:r>
              <a:rPr lang="en-US" dirty="0" smtClean="0"/>
              <a:t>Philosophy </a:t>
            </a:r>
            <a:r>
              <a:rPr lang="en-US" dirty="0"/>
              <a:t>is a group of perennial problems that interest people and for which philosophers always have sought </a:t>
            </a:r>
            <a:r>
              <a:rPr lang="en-US" dirty="0" smtClean="0"/>
              <a:t>answers. </a:t>
            </a:r>
          </a:p>
          <a:p>
            <a:pPr marL="502920" indent="-457200">
              <a:buFont typeface="+mj-lt"/>
              <a:buAutoNum type="arabicPeriod" startAt="5"/>
            </a:pPr>
            <a:r>
              <a:rPr lang="en-US" dirty="0"/>
              <a:t>Philosophy is the investigation of the idea of issue, time, space, causation, development, life, and cognizance, as well as their interrelationships</a:t>
            </a:r>
            <a:r>
              <a:rPr lang="en-US" dirty="0" smtClean="0"/>
              <a:t>.</a:t>
            </a:r>
          </a:p>
          <a:p>
            <a:pPr marL="502920" indent="-457200">
              <a:buFont typeface="+mj-lt"/>
              <a:buAutoNum type="arabicPeriod" startAt="5"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Nature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34059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The scope of philosophy encompasses various domains, including</a:t>
            </a:r>
            <a:r>
              <a:rPr lang="en-US" dirty="0" smtClean="0"/>
              <a:t>:</a:t>
            </a:r>
          </a:p>
          <a:p>
            <a:pPr marL="45720" indent="0">
              <a:buNone/>
            </a:pPr>
            <a:endParaRPr lang="en-IN" dirty="0"/>
          </a:p>
          <a:p>
            <a:r>
              <a:rPr lang="en-IN" dirty="0" smtClean="0"/>
              <a:t>Holistic Approaches. </a:t>
            </a:r>
          </a:p>
          <a:p>
            <a:r>
              <a:rPr lang="en-IN" dirty="0" smtClean="0"/>
              <a:t>Education and Research. </a:t>
            </a:r>
          </a:p>
          <a:p>
            <a:r>
              <a:rPr lang="en-IN" dirty="0" smtClean="0"/>
              <a:t>Media and communication. </a:t>
            </a:r>
          </a:p>
          <a:p>
            <a:r>
              <a:rPr lang="en-IN" dirty="0" smtClean="0"/>
              <a:t>Indian Philosophical Schools.</a:t>
            </a:r>
          </a:p>
          <a:p>
            <a:r>
              <a:rPr lang="en-US" dirty="0"/>
              <a:t>Enhancing our understanding of human thought and behavior.</a:t>
            </a:r>
            <a:endParaRPr lang="en-IN" dirty="0" smtClean="0"/>
          </a:p>
          <a:p>
            <a:r>
              <a:rPr lang="en-US" dirty="0"/>
              <a:t>Contributing to discussions in science, politics, education, art, and religion</a:t>
            </a:r>
            <a:r>
              <a:rPr lang="en-US" dirty="0" smtClean="0"/>
              <a:t>.</a:t>
            </a:r>
          </a:p>
          <a:p>
            <a:r>
              <a:rPr lang="en-US" dirty="0"/>
              <a:t>Facilitating the pursuit of wisdom and deeper understanding in daily life.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Scope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5526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Thank YOU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88013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49</TotalTime>
  <Words>424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Grid</vt:lpstr>
      <vt:lpstr>Philosophy </vt:lpstr>
      <vt:lpstr>Meaning </vt:lpstr>
      <vt:lpstr>Definition </vt:lpstr>
      <vt:lpstr>Definition </vt:lpstr>
      <vt:lpstr>Nature </vt:lpstr>
      <vt:lpstr>Nature </vt:lpstr>
      <vt:lpstr>Scope </vt:lpstr>
      <vt:lpstr>Thank YOU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Philosophy </dc:title>
  <dc:creator>ky.mazumder@gmail.com</dc:creator>
  <cp:lastModifiedBy>ky.mazumder@gmail.com</cp:lastModifiedBy>
  <cp:revision>11</cp:revision>
  <dcterms:created xsi:type="dcterms:W3CDTF">2025-11-12T04:06:34Z</dcterms:created>
  <dcterms:modified xsi:type="dcterms:W3CDTF">2025-11-12T04:55:43Z</dcterms:modified>
</cp:coreProperties>
</file>