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3" d="100"/>
          <a:sy n="63"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2745D1-FBB1-41E2-83B7-42E3819C8D28}"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IN"/>
        </a:p>
      </dgm:t>
    </dgm:pt>
    <dgm:pt modelId="{911A1227-6756-40D3-8C6D-B1ACC3EFDFDA}">
      <dgm:prSet/>
      <dgm:spPr/>
      <dgm:t>
        <a:bodyPr/>
        <a:lstStyle/>
        <a:p>
          <a:r>
            <a:rPr lang="en-US" b="1" dirty="0"/>
            <a:t>Meaning Nature and Scope of Educational Psychology</a:t>
          </a:r>
          <a:endParaRPr lang="en-IN" dirty="0"/>
        </a:p>
      </dgm:t>
    </dgm:pt>
    <dgm:pt modelId="{246A17D8-CF02-46F8-AB8F-814B6DDC5CE6}" type="parTrans" cxnId="{D740CBDC-47B8-47BB-B1ED-3345909DFD60}">
      <dgm:prSet/>
      <dgm:spPr/>
      <dgm:t>
        <a:bodyPr/>
        <a:lstStyle/>
        <a:p>
          <a:endParaRPr lang="en-IN"/>
        </a:p>
      </dgm:t>
    </dgm:pt>
    <dgm:pt modelId="{3552B2EB-5238-4E95-87FC-98E1C84C30B0}" type="sibTrans" cxnId="{D740CBDC-47B8-47BB-B1ED-3345909DFD60}">
      <dgm:prSet/>
      <dgm:spPr/>
      <dgm:t>
        <a:bodyPr/>
        <a:lstStyle/>
        <a:p>
          <a:endParaRPr lang="en-IN"/>
        </a:p>
      </dgm:t>
    </dgm:pt>
    <dgm:pt modelId="{3F70BBC7-4C39-4E95-8788-C6572E386AA4}" type="pres">
      <dgm:prSet presAssocID="{E02745D1-FBB1-41E2-83B7-42E3819C8D28}" presName="linear" presStyleCnt="0">
        <dgm:presLayoutVars>
          <dgm:animLvl val="lvl"/>
          <dgm:resizeHandles val="exact"/>
        </dgm:presLayoutVars>
      </dgm:prSet>
      <dgm:spPr/>
    </dgm:pt>
    <dgm:pt modelId="{2DA3D1C8-7AB8-4B18-8C87-B1A09D0FFD2A}" type="pres">
      <dgm:prSet presAssocID="{911A1227-6756-40D3-8C6D-B1ACC3EFDFDA}" presName="parentText" presStyleLbl="node1" presStyleIdx="0" presStyleCnt="1">
        <dgm:presLayoutVars>
          <dgm:chMax val="0"/>
          <dgm:bulletEnabled val="1"/>
        </dgm:presLayoutVars>
      </dgm:prSet>
      <dgm:spPr/>
    </dgm:pt>
  </dgm:ptLst>
  <dgm:cxnLst>
    <dgm:cxn modelId="{8B0D3949-F9B1-4D67-8F46-A425E90C20E6}" type="presOf" srcId="{911A1227-6756-40D3-8C6D-B1ACC3EFDFDA}" destId="{2DA3D1C8-7AB8-4B18-8C87-B1A09D0FFD2A}" srcOrd="0" destOrd="0" presId="urn:microsoft.com/office/officeart/2005/8/layout/vList2"/>
    <dgm:cxn modelId="{D740CBDC-47B8-47BB-B1ED-3345909DFD60}" srcId="{E02745D1-FBB1-41E2-83B7-42E3819C8D28}" destId="{911A1227-6756-40D3-8C6D-B1ACC3EFDFDA}" srcOrd="0" destOrd="0" parTransId="{246A17D8-CF02-46F8-AB8F-814B6DDC5CE6}" sibTransId="{3552B2EB-5238-4E95-87FC-98E1C84C30B0}"/>
    <dgm:cxn modelId="{AA0CC3F8-23B2-4F87-BB78-73901A828884}" type="presOf" srcId="{E02745D1-FBB1-41E2-83B7-42E3819C8D28}" destId="{3F70BBC7-4C39-4E95-8788-C6572E386AA4}" srcOrd="0" destOrd="0" presId="urn:microsoft.com/office/officeart/2005/8/layout/vList2"/>
    <dgm:cxn modelId="{5812E4B3-A168-4CC4-983C-B8EE57667F52}" type="presParOf" srcId="{3F70BBC7-4C39-4E95-8788-C6572E386AA4}" destId="{2DA3D1C8-7AB8-4B18-8C87-B1A09D0FFD2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28C5BAF-6704-4604-A0D6-24E4A6A000A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66F41F66-9A60-431E-963E-A2FAACDB79D4}">
      <dgm:prSet/>
      <dgm:spPr/>
      <dgm:t>
        <a:bodyPr/>
        <a:lstStyle/>
        <a:p>
          <a:r>
            <a:rPr lang="en-US"/>
            <a:t>4. The processes and products of these studies are sufficiently scientific as a high degree of logical viability, objectivity, reliability and validity is maintained in carrying out the study and research in the field of educational psychology.</a:t>
          </a:r>
          <a:endParaRPr lang="en-IN"/>
        </a:p>
      </dgm:t>
    </dgm:pt>
    <dgm:pt modelId="{02CEE41B-73A5-4458-BACC-82CEEA30435E}" type="parTrans" cxnId="{4521CBE1-4528-4B86-9259-5FD6439D6EB3}">
      <dgm:prSet/>
      <dgm:spPr/>
      <dgm:t>
        <a:bodyPr/>
        <a:lstStyle/>
        <a:p>
          <a:endParaRPr lang="en-IN"/>
        </a:p>
      </dgm:t>
    </dgm:pt>
    <dgm:pt modelId="{043A49C6-B237-4B52-99A3-FBDE2E7C5D87}" type="sibTrans" cxnId="{4521CBE1-4528-4B86-9259-5FD6439D6EB3}">
      <dgm:prSet/>
      <dgm:spPr/>
      <dgm:t>
        <a:bodyPr/>
        <a:lstStyle/>
        <a:p>
          <a:endParaRPr lang="en-IN"/>
        </a:p>
      </dgm:t>
    </dgm:pt>
    <dgm:pt modelId="{CDBC4A41-8C65-4F63-AF90-84435CC72A41}">
      <dgm:prSet/>
      <dgm:spPr/>
      <dgm:t>
        <a:bodyPr/>
        <a:lstStyle/>
        <a:p>
          <a:r>
            <a:rPr lang="en-US"/>
            <a:t>5. Educational psychology does not accept hearsay and does not take anything for granted. It emphasizes that essentially there is some definite cause linked with behaviour and the causes of this behaviour are not related to supernatural phenomena.</a:t>
          </a:r>
          <a:endParaRPr lang="en-IN"/>
        </a:p>
      </dgm:t>
    </dgm:pt>
    <dgm:pt modelId="{4F7E1919-B9D0-4C03-BD1F-9372FB3F6A51}" type="parTrans" cxnId="{45D4DF94-C44E-4ECB-AE96-41FC095C1A18}">
      <dgm:prSet/>
      <dgm:spPr/>
      <dgm:t>
        <a:bodyPr/>
        <a:lstStyle/>
        <a:p>
          <a:endParaRPr lang="en-IN"/>
        </a:p>
      </dgm:t>
    </dgm:pt>
    <dgm:pt modelId="{33DD062F-9422-4EDB-9BF6-B286B11F5069}" type="sibTrans" cxnId="{45D4DF94-C44E-4ECB-AE96-41FC095C1A18}">
      <dgm:prSet/>
      <dgm:spPr/>
      <dgm:t>
        <a:bodyPr/>
        <a:lstStyle/>
        <a:p>
          <a:endParaRPr lang="en-IN"/>
        </a:p>
      </dgm:t>
    </dgm:pt>
    <dgm:pt modelId="{38FB6E48-3915-4B8F-A199-47C4B3C7BD0E}" type="pres">
      <dgm:prSet presAssocID="{B28C5BAF-6704-4604-A0D6-24E4A6A000AD}" presName="linear" presStyleCnt="0">
        <dgm:presLayoutVars>
          <dgm:animLvl val="lvl"/>
          <dgm:resizeHandles val="exact"/>
        </dgm:presLayoutVars>
      </dgm:prSet>
      <dgm:spPr/>
    </dgm:pt>
    <dgm:pt modelId="{1D442331-DB4A-406E-B810-D9344758D608}" type="pres">
      <dgm:prSet presAssocID="{66F41F66-9A60-431E-963E-A2FAACDB79D4}" presName="parentText" presStyleLbl="node1" presStyleIdx="0" presStyleCnt="2">
        <dgm:presLayoutVars>
          <dgm:chMax val="0"/>
          <dgm:bulletEnabled val="1"/>
        </dgm:presLayoutVars>
      </dgm:prSet>
      <dgm:spPr/>
    </dgm:pt>
    <dgm:pt modelId="{F830D1B0-B194-43A6-9CE4-FAC501DA9188}" type="pres">
      <dgm:prSet presAssocID="{043A49C6-B237-4B52-99A3-FBDE2E7C5D87}" presName="spacer" presStyleCnt="0"/>
      <dgm:spPr/>
    </dgm:pt>
    <dgm:pt modelId="{8ECEF59D-D16C-497D-B782-EDD75D872F85}" type="pres">
      <dgm:prSet presAssocID="{CDBC4A41-8C65-4F63-AF90-84435CC72A41}" presName="parentText" presStyleLbl="node1" presStyleIdx="1" presStyleCnt="2">
        <dgm:presLayoutVars>
          <dgm:chMax val="0"/>
          <dgm:bulletEnabled val="1"/>
        </dgm:presLayoutVars>
      </dgm:prSet>
      <dgm:spPr/>
    </dgm:pt>
  </dgm:ptLst>
  <dgm:cxnLst>
    <dgm:cxn modelId="{868AA90B-5C93-469B-843C-A80E1A73635B}" type="presOf" srcId="{B28C5BAF-6704-4604-A0D6-24E4A6A000AD}" destId="{38FB6E48-3915-4B8F-A199-47C4B3C7BD0E}" srcOrd="0" destOrd="0" presId="urn:microsoft.com/office/officeart/2005/8/layout/vList2"/>
    <dgm:cxn modelId="{F79F1737-536C-472D-8583-9B5F2FCB95F9}" type="presOf" srcId="{CDBC4A41-8C65-4F63-AF90-84435CC72A41}" destId="{8ECEF59D-D16C-497D-B782-EDD75D872F85}" srcOrd="0" destOrd="0" presId="urn:microsoft.com/office/officeart/2005/8/layout/vList2"/>
    <dgm:cxn modelId="{E4D5998E-46E5-4CDB-9F61-14637DE18C4C}" type="presOf" srcId="{66F41F66-9A60-431E-963E-A2FAACDB79D4}" destId="{1D442331-DB4A-406E-B810-D9344758D608}" srcOrd="0" destOrd="0" presId="urn:microsoft.com/office/officeart/2005/8/layout/vList2"/>
    <dgm:cxn modelId="{45D4DF94-C44E-4ECB-AE96-41FC095C1A18}" srcId="{B28C5BAF-6704-4604-A0D6-24E4A6A000AD}" destId="{CDBC4A41-8C65-4F63-AF90-84435CC72A41}" srcOrd="1" destOrd="0" parTransId="{4F7E1919-B9D0-4C03-BD1F-9372FB3F6A51}" sibTransId="{33DD062F-9422-4EDB-9BF6-B286B11F5069}"/>
    <dgm:cxn modelId="{4521CBE1-4528-4B86-9259-5FD6439D6EB3}" srcId="{B28C5BAF-6704-4604-A0D6-24E4A6A000AD}" destId="{66F41F66-9A60-431E-963E-A2FAACDB79D4}" srcOrd="0" destOrd="0" parTransId="{02CEE41B-73A5-4458-BACC-82CEEA30435E}" sibTransId="{043A49C6-B237-4B52-99A3-FBDE2E7C5D87}"/>
    <dgm:cxn modelId="{223FFA0D-415F-4EA4-AB7F-AE6C9E1DE3FC}" type="presParOf" srcId="{38FB6E48-3915-4B8F-A199-47C4B3C7BD0E}" destId="{1D442331-DB4A-406E-B810-D9344758D608}" srcOrd="0" destOrd="0" presId="urn:microsoft.com/office/officeart/2005/8/layout/vList2"/>
    <dgm:cxn modelId="{5755AD23-F7EC-4FDC-ADEE-16593A136A05}" type="presParOf" srcId="{38FB6E48-3915-4B8F-A199-47C4B3C7BD0E}" destId="{F830D1B0-B194-43A6-9CE4-FAC501DA9188}" srcOrd="1" destOrd="0" presId="urn:microsoft.com/office/officeart/2005/8/layout/vList2"/>
    <dgm:cxn modelId="{D4286E4E-3DA4-499D-99CC-A6B0F44D169E}" type="presParOf" srcId="{38FB6E48-3915-4B8F-A199-47C4B3C7BD0E}" destId="{8ECEF59D-D16C-497D-B782-EDD75D872F8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1A5B66B-CBEC-4781-BEEE-B4659A98FED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2538104A-9A1B-4DD9-9E56-2A34978AA3A4}">
      <dgm:prSet/>
      <dgm:spPr/>
      <dgm:t>
        <a:bodyPr/>
        <a:lstStyle/>
        <a:p>
          <a:r>
            <a:rPr lang="en-US"/>
            <a:t>6. Educational psychology mainly studies present behavior—focusing on what is happening now, why it occurs, and what might happen if it continues, rather than examining the past.</a:t>
          </a:r>
          <a:endParaRPr lang="en-IN"/>
        </a:p>
      </dgm:t>
    </dgm:pt>
    <dgm:pt modelId="{0B89A784-DE3E-4DEE-BF9C-8587CAFD6A19}" type="parTrans" cxnId="{77216417-E4F3-4EEE-8CC8-DE84AC323FCF}">
      <dgm:prSet/>
      <dgm:spPr/>
      <dgm:t>
        <a:bodyPr/>
        <a:lstStyle/>
        <a:p>
          <a:endParaRPr lang="en-IN"/>
        </a:p>
      </dgm:t>
    </dgm:pt>
    <dgm:pt modelId="{BBA94E04-3F8C-4FEF-BA68-D3F13A7F4316}" type="sibTrans" cxnId="{77216417-E4F3-4EEE-8CC8-DE84AC323FCF}">
      <dgm:prSet/>
      <dgm:spPr/>
      <dgm:t>
        <a:bodyPr/>
        <a:lstStyle/>
        <a:p>
          <a:endParaRPr lang="en-IN"/>
        </a:p>
      </dgm:t>
    </dgm:pt>
    <dgm:pt modelId="{7EA17653-022F-480B-9D83-31BA9C3BE626}">
      <dgm:prSet/>
      <dgm:spPr/>
      <dgm:t>
        <a:bodyPr/>
        <a:lstStyle/>
        <a:p>
          <a:r>
            <a:rPr lang="en-US"/>
            <a:t>7. Educational psychology is a positive science that focuses on the “how”, “when”, and “where” of education, not on values or ideals. It addresses practical aspects of education rather than debating what should be taught or why.</a:t>
          </a:r>
          <a:endParaRPr lang="en-IN"/>
        </a:p>
      </dgm:t>
    </dgm:pt>
    <dgm:pt modelId="{A68D5F01-78AD-4ED9-8147-14793FF4674A}" type="parTrans" cxnId="{F70F467C-4D37-4433-810A-2528B6538DFA}">
      <dgm:prSet/>
      <dgm:spPr/>
      <dgm:t>
        <a:bodyPr/>
        <a:lstStyle/>
        <a:p>
          <a:endParaRPr lang="en-IN"/>
        </a:p>
      </dgm:t>
    </dgm:pt>
    <dgm:pt modelId="{AC1ADF97-C53B-4E8F-B544-45B755E816DD}" type="sibTrans" cxnId="{F70F467C-4D37-4433-810A-2528B6538DFA}">
      <dgm:prSet/>
      <dgm:spPr/>
      <dgm:t>
        <a:bodyPr/>
        <a:lstStyle/>
        <a:p>
          <a:endParaRPr lang="en-IN"/>
        </a:p>
      </dgm:t>
    </dgm:pt>
    <dgm:pt modelId="{E416203C-C700-415C-BDD1-835752E5E883}" type="pres">
      <dgm:prSet presAssocID="{31A5B66B-CBEC-4781-BEEE-B4659A98FEDB}" presName="linear" presStyleCnt="0">
        <dgm:presLayoutVars>
          <dgm:animLvl val="lvl"/>
          <dgm:resizeHandles val="exact"/>
        </dgm:presLayoutVars>
      </dgm:prSet>
      <dgm:spPr/>
    </dgm:pt>
    <dgm:pt modelId="{1E086BC9-9CDB-4E65-A4D1-DD613E3FECDC}" type="pres">
      <dgm:prSet presAssocID="{2538104A-9A1B-4DD9-9E56-2A34978AA3A4}" presName="parentText" presStyleLbl="node1" presStyleIdx="0" presStyleCnt="2">
        <dgm:presLayoutVars>
          <dgm:chMax val="0"/>
          <dgm:bulletEnabled val="1"/>
        </dgm:presLayoutVars>
      </dgm:prSet>
      <dgm:spPr/>
    </dgm:pt>
    <dgm:pt modelId="{4157D59F-F612-4C82-8BA1-A7026E977CE3}" type="pres">
      <dgm:prSet presAssocID="{BBA94E04-3F8C-4FEF-BA68-D3F13A7F4316}" presName="spacer" presStyleCnt="0"/>
      <dgm:spPr/>
    </dgm:pt>
    <dgm:pt modelId="{C2D81088-20C3-48D8-B823-CB4E68FBF3EA}" type="pres">
      <dgm:prSet presAssocID="{7EA17653-022F-480B-9D83-31BA9C3BE626}" presName="parentText" presStyleLbl="node1" presStyleIdx="1" presStyleCnt="2">
        <dgm:presLayoutVars>
          <dgm:chMax val="0"/>
          <dgm:bulletEnabled val="1"/>
        </dgm:presLayoutVars>
      </dgm:prSet>
      <dgm:spPr/>
    </dgm:pt>
  </dgm:ptLst>
  <dgm:cxnLst>
    <dgm:cxn modelId="{77216417-E4F3-4EEE-8CC8-DE84AC323FCF}" srcId="{31A5B66B-CBEC-4781-BEEE-B4659A98FEDB}" destId="{2538104A-9A1B-4DD9-9E56-2A34978AA3A4}" srcOrd="0" destOrd="0" parTransId="{0B89A784-DE3E-4DEE-BF9C-8587CAFD6A19}" sibTransId="{BBA94E04-3F8C-4FEF-BA68-D3F13A7F4316}"/>
    <dgm:cxn modelId="{F70F467C-4D37-4433-810A-2528B6538DFA}" srcId="{31A5B66B-CBEC-4781-BEEE-B4659A98FEDB}" destId="{7EA17653-022F-480B-9D83-31BA9C3BE626}" srcOrd="1" destOrd="0" parTransId="{A68D5F01-78AD-4ED9-8147-14793FF4674A}" sibTransId="{AC1ADF97-C53B-4E8F-B544-45B755E816DD}"/>
    <dgm:cxn modelId="{D671CEC6-4807-4435-AB83-18D8296D6469}" type="presOf" srcId="{7EA17653-022F-480B-9D83-31BA9C3BE626}" destId="{C2D81088-20C3-48D8-B823-CB4E68FBF3EA}" srcOrd="0" destOrd="0" presId="urn:microsoft.com/office/officeart/2005/8/layout/vList2"/>
    <dgm:cxn modelId="{15208CDF-DC17-434F-96CA-A4D73DAD6572}" type="presOf" srcId="{2538104A-9A1B-4DD9-9E56-2A34978AA3A4}" destId="{1E086BC9-9CDB-4E65-A4D1-DD613E3FECDC}" srcOrd="0" destOrd="0" presId="urn:microsoft.com/office/officeart/2005/8/layout/vList2"/>
    <dgm:cxn modelId="{01BF2AFF-9509-42C2-B1AA-87578F06A0DB}" type="presOf" srcId="{31A5B66B-CBEC-4781-BEEE-B4659A98FEDB}" destId="{E416203C-C700-415C-BDD1-835752E5E883}" srcOrd="0" destOrd="0" presId="urn:microsoft.com/office/officeart/2005/8/layout/vList2"/>
    <dgm:cxn modelId="{91F97C79-5151-4BB0-8A13-14EC969FDFF5}" type="presParOf" srcId="{E416203C-C700-415C-BDD1-835752E5E883}" destId="{1E086BC9-9CDB-4E65-A4D1-DD613E3FECDC}" srcOrd="0" destOrd="0" presId="urn:microsoft.com/office/officeart/2005/8/layout/vList2"/>
    <dgm:cxn modelId="{22E98AF2-1454-442F-8790-9E16F15E0B60}" type="presParOf" srcId="{E416203C-C700-415C-BDD1-835752E5E883}" destId="{4157D59F-F612-4C82-8BA1-A7026E977CE3}" srcOrd="1" destOrd="0" presId="urn:microsoft.com/office/officeart/2005/8/layout/vList2"/>
    <dgm:cxn modelId="{DEACCF4C-8292-4720-A9BF-905001E588CC}" type="presParOf" srcId="{E416203C-C700-415C-BDD1-835752E5E883}" destId="{C2D81088-20C3-48D8-B823-CB4E68FBF3E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1E7ACA1-F923-449A-BEB7-EC1EFEDC58A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FEB4D3A-6073-43A2-9AE7-FDE31EC920CB}">
      <dgm:prSet/>
      <dgm:spPr/>
      <dgm:t>
        <a:bodyPr/>
        <a:lstStyle/>
        <a:p>
          <a:r>
            <a:rPr lang="en-US" dirty="0"/>
            <a:t>8. </a:t>
          </a:r>
          <a:r>
            <a:rPr lang="en-US"/>
            <a:t>The generalizations arrived at and conclusions reached through the study of educational psychology are sufficiently reliable and thus like the sciences, these can be used for predictions of behaviour in similar situations.</a:t>
          </a:r>
          <a:endParaRPr lang="en-IN" dirty="0"/>
        </a:p>
      </dgm:t>
    </dgm:pt>
    <dgm:pt modelId="{614A006A-5746-4C5A-8AF3-A94BCF18E98A}" type="parTrans" cxnId="{BD10F0E8-3807-4897-9919-1F487774CBFB}">
      <dgm:prSet/>
      <dgm:spPr/>
      <dgm:t>
        <a:bodyPr/>
        <a:lstStyle/>
        <a:p>
          <a:endParaRPr lang="en-IN"/>
        </a:p>
      </dgm:t>
    </dgm:pt>
    <dgm:pt modelId="{F44D3024-75EC-47BC-8C4E-15DDC8923109}" type="sibTrans" cxnId="{BD10F0E8-3807-4897-9919-1F487774CBFB}">
      <dgm:prSet/>
      <dgm:spPr/>
      <dgm:t>
        <a:bodyPr/>
        <a:lstStyle/>
        <a:p>
          <a:endParaRPr lang="en-IN"/>
        </a:p>
      </dgm:t>
    </dgm:pt>
    <dgm:pt modelId="{6235D974-977B-4E15-AA0B-0C739538DE34}" type="pres">
      <dgm:prSet presAssocID="{B1E7ACA1-F923-449A-BEB7-EC1EFEDC58A8}" presName="linear" presStyleCnt="0">
        <dgm:presLayoutVars>
          <dgm:animLvl val="lvl"/>
          <dgm:resizeHandles val="exact"/>
        </dgm:presLayoutVars>
      </dgm:prSet>
      <dgm:spPr/>
    </dgm:pt>
    <dgm:pt modelId="{2BB17F0C-E4F0-4EC0-9994-371B7153C661}" type="pres">
      <dgm:prSet presAssocID="{AFEB4D3A-6073-43A2-9AE7-FDE31EC920CB}" presName="parentText" presStyleLbl="node1" presStyleIdx="0" presStyleCnt="1">
        <dgm:presLayoutVars>
          <dgm:chMax val="0"/>
          <dgm:bulletEnabled val="1"/>
        </dgm:presLayoutVars>
      </dgm:prSet>
      <dgm:spPr/>
    </dgm:pt>
  </dgm:ptLst>
  <dgm:cxnLst>
    <dgm:cxn modelId="{7BDD119C-82E8-468E-9E77-1BA4E44F7767}" type="presOf" srcId="{AFEB4D3A-6073-43A2-9AE7-FDE31EC920CB}" destId="{2BB17F0C-E4F0-4EC0-9994-371B7153C661}" srcOrd="0" destOrd="0" presId="urn:microsoft.com/office/officeart/2005/8/layout/vList2"/>
    <dgm:cxn modelId="{5ACEE1D3-E7B8-446E-AD1C-ED7D0CD4DCDD}" type="presOf" srcId="{B1E7ACA1-F923-449A-BEB7-EC1EFEDC58A8}" destId="{6235D974-977B-4E15-AA0B-0C739538DE34}" srcOrd="0" destOrd="0" presId="urn:microsoft.com/office/officeart/2005/8/layout/vList2"/>
    <dgm:cxn modelId="{BD10F0E8-3807-4897-9919-1F487774CBFB}" srcId="{B1E7ACA1-F923-449A-BEB7-EC1EFEDC58A8}" destId="{AFEB4D3A-6073-43A2-9AE7-FDE31EC920CB}" srcOrd="0" destOrd="0" parTransId="{614A006A-5746-4C5A-8AF3-A94BCF18E98A}" sibTransId="{F44D3024-75EC-47BC-8C4E-15DDC8923109}"/>
    <dgm:cxn modelId="{8AD40D7C-861C-4430-B3BC-2869C3D6EEBC}" type="presParOf" srcId="{6235D974-977B-4E15-AA0B-0C739538DE34}" destId="{2BB17F0C-E4F0-4EC0-9994-371B7153C66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3E2E742-F575-4E57-8257-246D034B2519}"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IN"/>
        </a:p>
      </dgm:t>
    </dgm:pt>
    <dgm:pt modelId="{2FF76276-094A-476C-860C-6F295C62EF19}">
      <dgm:prSet/>
      <dgm:spPr/>
      <dgm:t>
        <a:bodyPr/>
        <a:lstStyle/>
        <a:p>
          <a:r>
            <a:rPr lang="en-US"/>
            <a:t>Scope of psychology</a:t>
          </a:r>
          <a:endParaRPr lang="en-IN"/>
        </a:p>
      </dgm:t>
    </dgm:pt>
    <dgm:pt modelId="{8C44C0A8-17B3-42DF-8952-A5D15E9D57D2}" type="parTrans" cxnId="{BA0ADE9F-6F28-4A30-B3DC-31E3CA829D0E}">
      <dgm:prSet/>
      <dgm:spPr/>
      <dgm:t>
        <a:bodyPr/>
        <a:lstStyle/>
        <a:p>
          <a:endParaRPr lang="en-IN"/>
        </a:p>
      </dgm:t>
    </dgm:pt>
    <dgm:pt modelId="{A213C88F-D21E-4F30-BACD-B61B0F5EA24A}" type="sibTrans" cxnId="{BA0ADE9F-6F28-4A30-B3DC-31E3CA829D0E}">
      <dgm:prSet/>
      <dgm:spPr/>
      <dgm:t>
        <a:bodyPr/>
        <a:lstStyle/>
        <a:p>
          <a:endParaRPr lang="en-IN"/>
        </a:p>
      </dgm:t>
    </dgm:pt>
    <dgm:pt modelId="{8331006D-A5B7-4495-95F0-E042C75A7A20}" type="pres">
      <dgm:prSet presAssocID="{93E2E742-F575-4E57-8257-246D034B2519}" presName="linear" presStyleCnt="0">
        <dgm:presLayoutVars>
          <dgm:animLvl val="lvl"/>
          <dgm:resizeHandles val="exact"/>
        </dgm:presLayoutVars>
      </dgm:prSet>
      <dgm:spPr/>
    </dgm:pt>
    <dgm:pt modelId="{19A50DAB-B875-4ADF-800A-92FB0DD67A74}" type="pres">
      <dgm:prSet presAssocID="{2FF76276-094A-476C-860C-6F295C62EF19}" presName="parentText" presStyleLbl="node1" presStyleIdx="0" presStyleCnt="1">
        <dgm:presLayoutVars>
          <dgm:chMax val="0"/>
          <dgm:bulletEnabled val="1"/>
        </dgm:presLayoutVars>
      </dgm:prSet>
      <dgm:spPr/>
    </dgm:pt>
  </dgm:ptLst>
  <dgm:cxnLst>
    <dgm:cxn modelId="{992EB85B-C8A9-4783-A8BD-41043821E997}" type="presOf" srcId="{93E2E742-F575-4E57-8257-246D034B2519}" destId="{8331006D-A5B7-4495-95F0-E042C75A7A20}" srcOrd="0" destOrd="0" presId="urn:microsoft.com/office/officeart/2005/8/layout/vList2"/>
    <dgm:cxn modelId="{BA0ADE9F-6F28-4A30-B3DC-31E3CA829D0E}" srcId="{93E2E742-F575-4E57-8257-246D034B2519}" destId="{2FF76276-094A-476C-860C-6F295C62EF19}" srcOrd="0" destOrd="0" parTransId="{8C44C0A8-17B3-42DF-8952-A5D15E9D57D2}" sibTransId="{A213C88F-D21E-4F30-BACD-B61B0F5EA24A}"/>
    <dgm:cxn modelId="{18420AB3-3915-4D76-97AA-865DAD77A180}" type="presOf" srcId="{2FF76276-094A-476C-860C-6F295C62EF19}" destId="{19A50DAB-B875-4ADF-800A-92FB0DD67A74}" srcOrd="0" destOrd="0" presId="urn:microsoft.com/office/officeart/2005/8/layout/vList2"/>
    <dgm:cxn modelId="{3CC4F843-E48F-42DF-8DAA-496D50177F1B}" type="presParOf" srcId="{8331006D-A5B7-4495-95F0-E042C75A7A20}" destId="{19A50DAB-B875-4ADF-800A-92FB0DD67A74}"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8F14A45-55D9-4D72-9F5A-58AADB9B38F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B30F1CA-40DD-4450-9FAB-DC947CD38358}">
      <dgm:prSet/>
      <dgm:spPr/>
      <dgm:t>
        <a:bodyPr/>
        <a:lstStyle/>
        <a:p>
          <a:r>
            <a:rPr lang="en-US" dirty="0"/>
            <a:t>The scope of educational psychology is broad and continually expanding, focusing on the application of psychological principles to improve educational processes and outcomes in various learning environments.</a:t>
          </a:r>
          <a:endParaRPr lang="en-IN" dirty="0"/>
        </a:p>
      </dgm:t>
    </dgm:pt>
    <dgm:pt modelId="{CC1C65FF-F7EA-4A73-AB3B-AA1B84FA4372}" type="parTrans" cxnId="{0E425442-04F6-484A-8ABD-BA5C759FCA48}">
      <dgm:prSet/>
      <dgm:spPr/>
      <dgm:t>
        <a:bodyPr/>
        <a:lstStyle/>
        <a:p>
          <a:endParaRPr lang="en-IN"/>
        </a:p>
      </dgm:t>
    </dgm:pt>
    <dgm:pt modelId="{669A4ECB-6394-4CC2-8368-63667C2AE83A}" type="sibTrans" cxnId="{0E425442-04F6-484A-8ABD-BA5C759FCA48}">
      <dgm:prSet/>
      <dgm:spPr/>
      <dgm:t>
        <a:bodyPr/>
        <a:lstStyle/>
        <a:p>
          <a:endParaRPr lang="en-IN"/>
        </a:p>
      </dgm:t>
    </dgm:pt>
    <dgm:pt modelId="{0749DFE5-C0A2-40A1-8174-DBBBA1C5106C}" type="pres">
      <dgm:prSet presAssocID="{98F14A45-55D9-4D72-9F5A-58AADB9B38FB}" presName="linear" presStyleCnt="0">
        <dgm:presLayoutVars>
          <dgm:animLvl val="lvl"/>
          <dgm:resizeHandles val="exact"/>
        </dgm:presLayoutVars>
      </dgm:prSet>
      <dgm:spPr/>
    </dgm:pt>
    <dgm:pt modelId="{539C31AF-6BD0-4A9B-B88C-E39017EB61B5}" type="pres">
      <dgm:prSet presAssocID="{0B30F1CA-40DD-4450-9FAB-DC947CD38358}" presName="parentText" presStyleLbl="node1" presStyleIdx="0" presStyleCnt="1">
        <dgm:presLayoutVars>
          <dgm:chMax val="0"/>
          <dgm:bulletEnabled val="1"/>
        </dgm:presLayoutVars>
      </dgm:prSet>
      <dgm:spPr/>
    </dgm:pt>
  </dgm:ptLst>
  <dgm:cxnLst>
    <dgm:cxn modelId="{4AD84F1B-DE2D-4268-9AE7-6546E6289CBB}" type="presOf" srcId="{98F14A45-55D9-4D72-9F5A-58AADB9B38FB}" destId="{0749DFE5-C0A2-40A1-8174-DBBBA1C5106C}" srcOrd="0" destOrd="0" presId="urn:microsoft.com/office/officeart/2005/8/layout/vList2"/>
    <dgm:cxn modelId="{0E425442-04F6-484A-8ABD-BA5C759FCA48}" srcId="{98F14A45-55D9-4D72-9F5A-58AADB9B38FB}" destId="{0B30F1CA-40DD-4450-9FAB-DC947CD38358}" srcOrd="0" destOrd="0" parTransId="{CC1C65FF-F7EA-4A73-AB3B-AA1B84FA4372}" sibTransId="{669A4ECB-6394-4CC2-8368-63667C2AE83A}"/>
    <dgm:cxn modelId="{80210355-31A3-4DE4-BF04-0F060CF3937F}" type="presOf" srcId="{0B30F1CA-40DD-4450-9FAB-DC947CD38358}" destId="{539C31AF-6BD0-4A9B-B88C-E39017EB61B5}" srcOrd="0" destOrd="0" presId="urn:microsoft.com/office/officeart/2005/8/layout/vList2"/>
    <dgm:cxn modelId="{D49B88B5-33B7-4AD1-945C-98FE9AF96FDB}" type="presParOf" srcId="{0749DFE5-C0A2-40A1-8174-DBBBA1C5106C}" destId="{539C31AF-6BD0-4A9B-B88C-E39017EB61B5}"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104944CC-4E2C-4581-8CF7-B25316329EFE}"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02E04482-9879-4442-A71F-F98F3AF645CB}">
      <dgm:prSet/>
      <dgm:spPr/>
      <dgm:t>
        <a:bodyPr/>
        <a:lstStyle/>
        <a:p>
          <a:r>
            <a:rPr lang="en-US" dirty="0"/>
            <a:t>1. </a:t>
          </a:r>
          <a:r>
            <a:rPr lang="en-US" dirty="0">
              <a:solidFill>
                <a:srgbClr val="00B0F0"/>
              </a:solidFill>
            </a:rPr>
            <a:t>Study of the Learner: </a:t>
          </a:r>
          <a:r>
            <a:rPr lang="en-US" dirty="0"/>
            <a:t>Educational psychology focuses on understanding the learner, which includes identifying their abilities, aptitudes, behaviors (both conscious and unconscious), growth, development, and individual differences from childhood to adulthood.</a:t>
          </a:r>
          <a:endParaRPr lang="en-IN" dirty="0"/>
        </a:p>
      </dgm:t>
    </dgm:pt>
    <dgm:pt modelId="{E3A861B0-58A1-4362-A7CC-ED03D422A8BC}" type="parTrans" cxnId="{1F0AC20C-8CCF-4160-B28E-1CBD21758FAC}">
      <dgm:prSet/>
      <dgm:spPr/>
      <dgm:t>
        <a:bodyPr/>
        <a:lstStyle/>
        <a:p>
          <a:endParaRPr lang="en-IN"/>
        </a:p>
      </dgm:t>
    </dgm:pt>
    <dgm:pt modelId="{5319B3E3-3980-4DFD-B35A-537B73BB6730}" type="sibTrans" cxnId="{1F0AC20C-8CCF-4160-B28E-1CBD21758FAC}">
      <dgm:prSet/>
      <dgm:spPr/>
      <dgm:t>
        <a:bodyPr/>
        <a:lstStyle/>
        <a:p>
          <a:endParaRPr lang="en-IN"/>
        </a:p>
      </dgm:t>
    </dgm:pt>
    <dgm:pt modelId="{96BEFDCA-B4B6-46C7-A9CB-372F8B278994}">
      <dgm:prSet/>
      <dgm:spPr/>
      <dgm:t>
        <a:bodyPr/>
        <a:lstStyle/>
        <a:p>
          <a:r>
            <a:rPr lang="en-IN" dirty="0"/>
            <a:t>2. </a:t>
          </a:r>
          <a:r>
            <a:rPr lang="en-US" dirty="0">
              <a:solidFill>
                <a:srgbClr val="00B0F0"/>
              </a:solidFill>
            </a:rPr>
            <a:t>Learning Process: </a:t>
          </a:r>
          <a:r>
            <a:rPr lang="en-US" dirty="0"/>
            <a:t>This area covers how learning occurs, the laws and principles of learning, factors influencing learning, memory, forgetting, problem-solving, and effective teaching methods.</a:t>
          </a:r>
          <a:endParaRPr lang="en-IN" dirty="0"/>
        </a:p>
      </dgm:t>
    </dgm:pt>
    <dgm:pt modelId="{6457D348-B7ED-4770-84E5-CF6DF9A6AFFF}" type="parTrans" cxnId="{5BF4CF9E-DE14-4994-B277-F2FEAA7F90E7}">
      <dgm:prSet/>
      <dgm:spPr/>
      <dgm:t>
        <a:bodyPr/>
        <a:lstStyle/>
        <a:p>
          <a:endParaRPr lang="en-IN"/>
        </a:p>
      </dgm:t>
    </dgm:pt>
    <dgm:pt modelId="{191DC6C7-07B1-4F22-A5A6-F16D8DF40F90}" type="sibTrans" cxnId="{5BF4CF9E-DE14-4994-B277-F2FEAA7F90E7}">
      <dgm:prSet/>
      <dgm:spPr/>
      <dgm:t>
        <a:bodyPr/>
        <a:lstStyle/>
        <a:p>
          <a:endParaRPr lang="en-IN"/>
        </a:p>
      </dgm:t>
    </dgm:pt>
    <dgm:pt modelId="{D0E71F30-537A-4FC7-A0E0-EE7F90EE20F0}" type="pres">
      <dgm:prSet presAssocID="{104944CC-4E2C-4581-8CF7-B25316329EFE}" presName="linear" presStyleCnt="0">
        <dgm:presLayoutVars>
          <dgm:animLvl val="lvl"/>
          <dgm:resizeHandles val="exact"/>
        </dgm:presLayoutVars>
      </dgm:prSet>
      <dgm:spPr/>
    </dgm:pt>
    <dgm:pt modelId="{948C0FA1-3474-4CAA-9E31-858C1C12A7C2}" type="pres">
      <dgm:prSet presAssocID="{02E04482-9879-4442-A71F-F98F3AF645CB}" presName="parentText" presStyleLbl="node1" presStyleIdx="0" presStyleCnt="2">
        <dgm:presLayoutVars>
          <dgm:chMax val="0"/>
          <dgm:bulletEnabled val="1"/>
        </dgm:presLayoutVars>
      </dgm:prSet>
      <dgm:spPr/>
    </dgm:pt>
    <dgm:pt modelId="{542FA38D-5A48-4369-88C2-3977847ED755}" type="pres">
      <dgm:prSet presAssocID="{5319B3E3-3980-4DFD-B35A-537B73BB6730}" presName="spacer" presStyleCnt="0"/>
      <dgm:spPr/>
    </dgm:pt>
    <dgm:pt modelId="{89372F69-AC43-4109-A28A-55920AD5A19D}" type="pres">
      <dgm:prSet presAssocID="{96BEFDCA-B4B6-46C7-A9CB-372F8B278994}" presName="parentText" presStyleLbl="node1" presStyleIdx="1" presStyleCnt="2">
        <dgm:presLayoutVars>
          <dgm:chMax val="0"/>
          <dgm:bulletEnabled val="1"/>
        </dgm:presLayoutVars>
      </dgm:prSet>
      <dgm:spPr/>
    </dgm:pt>
  </dgm:ptLst>
  <dgm:cxnLst>
    <dgm:cxn modelId="{1F0AC20C-8CCF-4160-B28E-1CBD21758FAC}" srcId="{104944CC-4E2C-4581-8CF7-B25316329EFE}" destId="{02E04482-9879-4442-A71F-F98F3AF645CB}" srcOrd="0" destOrd="0" parTransId="{E3A861B0-58A1-4362-A7CC-ED03D422A8BC}" sibTransId="{5319B3E3-3980-4DFD-B35A-537B73BB6730}"/>
    <dgm:cxn modelId="{54883510-7203-4F96-B587-5C85DBD8E024}" type="presOf" srcId="{104944CC-4E2C-4581-8CF7-B25316329EFE}" destId="{D0E71F30-537A-4FC7-A0E0-EE7F90EE20F0}" srcOrd="0" destOrd="0" presId="urn:microsoft.com/office/officeart/2005/8/layout/vList2"/>
    <dgm:cxn modelId="{6E1AF025-803F-4E06-9264-23913ED49F9A}" type="presOf" srcId="{96BEFDCA-B4B6-46C7-A9CB-372F8B278994}" destId="{89372F69-AC43-4109-A28A-55920AD5A19D}" srcOrd="0" destOrd="0" presId="urn:microsoft.com/office/officeart/2005/8/layout/vList2"/>
    <dgm:cxn modelId="{5BF4CF9E-DE14-4994-B277-F2FEAA7F90E7}" srcId="{104944CC-4E2C-4581-8CF7-B25316329EFE}" destId="{96BEFDCA-B4B6-46C7-A9CB-372F8B278994}" srcOrd="1" destOrd="0" parTransId="{6457D348-B7ED-4770-84E5-CF6DF9A6AFFF}" sibTransId="{191DC6C7-07B1-4F22-A5A6-F16D8DF40F90}"/>
    <dgm:cxn modelId="{C07ED7BE-3F19-4C95-8E4B-73F855FA6694}" type="presOf" srcId="{02E04482-9879-4442-A71F-F98F3AF645CB}" destId="{948C0FA1-3474-4CAA-9E31-858C1C12A7C2}" srcOrd="0" destOrd="0" presId="urn:microsoft.com/office/officeart/2005/8/layout/vList2"/>
    <dgm:cxn modelId="{44F839AF-258B-4D40-ACE2-3402615348EB}" type="presParOf" srcId="{D0E71F30-537A-4FC7-A0E0-EE7F90EE20F0}" destId="{948C0FA1-3474-4CAA-9E31-858C1C12A7C2}" srcOrd="0" destOrd="0" presId="urn:microsoft.com/office/officeart/2005/8/layout/vList2"/>
    <dgm:cxn modelId="{A9787126-A868-4695-A9FF-8F35AFDEFC62}" type="presParOf" srcId="{D0E71F30-537A-4FC7-A0E0-EE7F90EE20F0}" destId="{542FA38D-5A48-4369-88C2-3977847ED755}" srcOrd="1" destOrd="0" presId="urn:microsoft.com/office/officeart/2005/8/layout/vList2"/>
    <dgm:cxn modelId="{2A34F285-ABED-4C2B-906F-E14CC5E00973}" type="presParOf" srcId="{D0E71F30-537A-4FC7-A0E0-EE7F90EE20F0}" destId="{89372F69-AC43-4109-A28A-55920AD5A19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9F26BC1-0DCB-49D2-8CC8-FEDE6C1C419B}"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CB96B829-6805-468B-A34C-F8935D8C9802}">
      <dgm:prSet/>
      <dgm:spPr/>
      <dgm:t>
        <a:bodyPr/>
        <a:lstStyle/>
        <a:p>
          <a:r>
            <a:rPr lang="en-US" dirty="0"/>
            <a:t>3. </a:t>
          </a:r>
          <a:r>
            <a:rPr lang="en-US" dirty="0">
              <a:solidFill>
                <a:srgbClr val="00B0F0"/>
              </a:solidFill>
            </a:rPr>
            <a:t>Growth and Development: </a:t>
          </a:r>
          <a:r>
            <a:rPr lang="en-US" dirty="0"/>
            <a:t>Educational psychology examines the stages of child development, characteristics at each stage, and how heredity and environment affect learning and development.</a:t>
          </a:r>
          <a:endParaRPr lang="en-IN" dirty="0"/>
        </a:p>
      </dgm:t>
    </dgm:pt>
    <dgm:pt modelId="{B5325FC7-BC46-4CB7-B3D1-FE0B4144B0CB}" type="parTrans" cxnId="{64A74381-BF1E-4F15-91D1-EB5A53630D2A}">
      <dgm:prSet/>
      <dgm:spPr/>
      <dgm:t>
        <a:bodyPr/>
        <a:lstStyle/>
        <a:p>
          <a:endParaRPr lang="en-IN"/>
        </a:p>
      </dgm:t>
    </dgm:pt>
    <dgm:pt modelId="{D8F69A78-C905-4AA3-850B-E309EA912405}" type="sibTrans" cxnId="{64A74381-BF1E-4F15-91D1-EB5A53630D2A}">
      <dgm:prSet/>
      <dgm:spPr/>
      <dgm:t>
        <a:bodyPr/>
        <a:lstStyle/>
        <a:p>
          <a:endParaRPr lang="en-IN"/>
        </a:p>
      </dgm:t>
    </dgm:pt>
    <dgm:pt modelId="{E580EE15-76B6-4C91-BE59-C67465C6DF67}">
      <dgm:prSet/>
      <dgm:spPr/>
      <dgm:t>
        <a:bodyPr/>
        <a:lstStyle/>
        <a:p>
          <a:r>
            <a:rPr lang="en-IN" dirty="0"/>
            <a:t>4. </a:t>
          </a:r>
          <a:r>
            <a:rPr lang="en-US" dirty="0">
              <a:solidFill>
                <a:srgbClr val="00B0F0"/>
              </a:solidFill>
            </a:rPr>
            <a:t>Personality and Individual Differences: </a:t>
          </a:r>
          <a:r>
            <a:rPr lang="en-US" dirty="0"/>
            <a:t>It explores personality development and the measurement of intelligence, aiming to address individual differences and customize education to suit each learner’s needs.</a:t>
          </a:r>
          <a:endParaRPr lang="en-IN" dirty="0"/>
        </a:p>
      </dgm:t>
    </dgm:pt>
    <dgm:pt modelId="{A893F548-E901-483D-9EE3-AAC5284828BC}" type="parTrans" cxnId="{385F6E27-26C3-400A-8A3E-7031F85344DB}">
      <dgm:prSet/>
      <dgm:spPr/>
      <dgm:t>
        <a:bodyPr/>
        <a:lstStyle/>
        <a:p>
          <a:endParaRPr lang="en-IN"/>
        </a:p>
      </dgm:t>
    </dgm:pt>
    <dgm:pt modelId="{333C295E-4AB3-438B-A15C-C419A49A78E8}" type="sibTrans" cxnId="{385F6E27-26C3-400A-8A3E-7031F85344DB}">
      <dgm:prSet/>
      <dgm:spPr/>
      <dgm:t>
        <a:bodyPr/>
        <a:lstStyle/>
        <a:p>
          <a:endParaRPr lang="en-IN"/>
        </a:p>
      </dgm:t>
    </dgm:pt>
    <dgm:pt modelId="{A391D400-C64F-4957-B94A-18B825FF5719}" type="pres">
      <dgm:prSet presAssocID="{69F26BC1-0DCB-49D2-8CC8-FEDE6C1C419B}" presName="linear" presStyleCnt="0">
        <dgm:presLayoutVars>
          <dgm:animLvl val="lvl"/>
          <dgm:resizeHandles val="exact"/>
        </dgm:presLayoutVars>
      </dgm:prSet>
      <dgm:spPr/>
    </dgm:pt>
    <dgm:pt modelId="{F60FC69E-9959-4961-8606-52F4CA34E78B}" type="pres">
      <dgm:prSet presAssocID="{CB96B829-6805-468B-A34C-F8935D8C9802}" presName="parentText" presStyleLbl="node1" presStyleIdx="0" presStyleCnt="2">
        <dgm:presLayoutVars>
          <dgm:chMax val="0"/>
          <dgm:bulletEnabled val="1"/>
        </dgm:presLayoutVars>
      </dgm:prSet>
      <dgm:spPr/>
    </dgm:pt>
    <dgm:pt modelId="{898A33A7-E5B9-4EAC-8D3A-90F92D513C6E}" type="pres">
      <dgm:prSet presAssocID="{D8F69A78-C905-4AA3-850B-E309EA912405}" presName="spacer" presStyleCnt="0"/>
      <dgm:spPr/>
    </dgm:pt>
    <dgm:pt modelId="{50E0B8FD-F288-44F6-A2D8-711C24061836}" type="pres">
      <dgm:prSet presAssocID="{E580EE15-76B6-4C91-BE59-C67465C6DF67}" presName="parentText" presStyleLbl="node1" presStyleIdx="1" presStyleCnt="2">
        <dgm:presLayoutVars>
          <dgm:chMax val="0"/>
          <dgm:bulletEnabled val="1"/>
        </dgm:presLayoutVars>
      </dgm:prSet>
      <dgm:spPr/>
    </dgm:pt>
  </dgm:ptLst>
  <dgm:cxnLst>
    <dgm:cxn modelId="{ABAC350F-00F3-44E4-ACF7-A24EA26CB085}" type="presOf" srcId="{69F26BC1-0DCB-49D2-8CC8-FEDE6C1C419B}" destId="{A391D400-C64F-4957-B94A-18B825FF5719}" srcOrd="0" destOrd="0" presId="urn:microsoft.com/office/officeart/2005/8/layout/vList2"/>
    <dgm:cxn modelId="{385F6E27-26C3-400A-8A3E-7031F85344DB}" srcId="{69F26BC1-0DCB-49D2-8CC8-FEDE6C1C419B}" destId="{E580EE15-76B6-4C91-BE59-C67465C6DF67}" srcOrd="1" destOrd="0" parTransId="{A893F548-E901-483D-9EE3-AAC5284828BC}" sibTransId="{333C295E-4AB3-438B-A15C-C419A49A78E8}"/>
    <dgm:cxn modelId="{64A74381-BF1E-4F15-91D1-EB5A53630D2A}" srcId="{69F26BC1-0DCB-49D2-8CC8-FEDE6C1C419B}" destId="{CB96B829-6805-468B-A34C-F8935D8C9802}" srcOrd="0" destOrd="0" parTransId="{B5325FC7-BC46-4CB7-B3D1-FE0B4144B0CB}" sibTransId="{D8F69A78-C905-4AA3-850B-E309EA912405}"/>
    <dgm:cxn modelId="{E30FC0AA-BC76-4177-AAAC-F3BB9CE98D7C}" type="presOf" srcId="{E580EE15-76B6-4C91-BE59-C67465C6DF67}" destId="{50E0B8FD-F288-44F6-A2D8-711C24061836}" srcOrd="0" destOrd="0" presId="urn:microsoft.com/office/officeart/2005/8/layout/vList2"/>
    <dgm:cxn modelId="{7ADBD7B3-253C-420B-AC29-E97735B3C690}" type="presOf" srcId="{CB96B829-6805-468B-A34C-F8935D8C9802}" destId="{F60FC69E-9959-4961-8606-52F4CA34E78B}" srcOrd="0" destOrd="0" presId="urn:microsoft.com/office/officeart/2005/8/layout/vList2"/>
    <dgm:cxn modelId="{67DE63CC-8E2B-42DC-B999-F56A2DDEFC18}" type="presParOf" srcId="{A391D400-C64F-4957-B94A-18B825FF5719}" destId="{F60FC69E-9959-4961-8606-52F4CA34E78B}" srcOrd="0" destOrd="0" presId="urn:microsoft.com/office/officeart/2005/8/layout/vList2"/>
    <dgm:cxn modelId="{A31E628D-AFFA-4512-A661-23AB20A9086B}" type="presParOf" srcId="{A391D400-C64F-4957-B94A-18B825FF5719}" destId="{898A33A7-E5B9-4EAC-8D3A-90F92D513C6E}" srcOrd="1" destOrd="0" presId="urn:microsoft.com/office/officeart/2005/8/layout/vList2"/>
    <dgm:cxn modelId="{B5135855-6D21-4DDF-930F-8D5157EDAB85}" type="presParOf" srcId="{A391D400-C64F-4957-B94A-18B825FF5719}" destId="{50E0B8FD-F288-44F6-A2D8-711C2406183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12B8F39-A94B-4C3C-BDBA-D98E2981EF97}"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EE10A7BC-28D9-4DE1-A3C9-5F1C6C56C2F4}">
      <dgm:prSet/>
      <dgm:spPr/>
      <dgm:t>
        <a:bodyPr/>
        <a:lstStyle/>
        <a:p>
          <a:r>
            <a:rPr lang="en-US" dirty="0"/>
            <a:t>5. </a:t>
          </a:r>
          <a:r>
            <a:rPr lang="en-US" dirty="0">
              <a:solidFill>
                <a:srgbClr val="00B0F0"/>
              </a:solidFill>
            </a:rPr>
            <a:t>Role of the Teacher: </a:t>
          </a:r>
          <a:r>
            <a:rPr lang="en-US" dirty="0"/>
            <a:t>The teacher’s characteristics, effectiveness, attitudes, and behaviors are analyzed, as teachers play a major part in the learning process and educational outcomes.</a:t>
          </a:r>
          <a:endParaRPr lang="en-IN" dirty="0"/>
        </a:p>
      </dgm:t>
    </dgm:pt>
    <dgm:pt modelId="{004F1AA9-E3B8-4D3F-BBB0-56FAA634A5A0}" type="parTrans" cxnId="{5B0F756C-BADB-47F4-9DBD-2E8F6E99B428}">
      <dgm:prSet/>
      <dgm:spPr/>
      <dgm:t>
        <a:bodyPr/>
        <a:lstStyle/>
        <a:p>
          <a:endParaRPr lang="en-IN"/>
        </a:p>
      </dgm:t>
    </dgm:pt>
    <dgm:pt modelId="{0A0EB703-0798-42C5-9C54-148ECD75AC7D}" type="sibTrans" cxnId="{5B0F756C-BADB-47F4-9DBD-2E8F6E99B428}">
      <dgm:prSet/>
      <dgm:spPr/>
      <dgm:t>
        <a:bodyPr/>
        <a:lstStyle/>
        <a:p>
          <a:endParaRPr lang="en-IN"/>
        </a:p>
      </dgm:t>
    </dgm:pt>
    <dgm:pt modelId="{CE65D76C-1BDD-4A80-9E27-B7A151D580C1}">
      <dgm:prSet/>
      <dgm:spPr/>
      <dgm:t>
        <a:bodyPr/>
        <a:lstStyle/>
        <a:p>
          <a:r>
            <a:rPr lang="en-IN" dirty="0"/>
            <a:t>6. </a:t>
          </a:r>
          <a:r>
            <a:rPr lang="en-US" dirty="0">
              <a:solidFill>
                <a:srgbClr val="00B0F0"/>
              </a:solidFill>
            </a:rPr>
            <a:t>Learning Experiences: </a:t>
          </a:r>
          <a:r>
            <a:rPr lang="en-US" dirty="0"/>
            <a:t>Decides what learning experiences are most suitable for learners at different development stages, helping to maximize satisfaction and outcomes.</a:t>
          </a:r>
          <a:endParaRPr lang="en-IN" dirty="0"/>
        </a:p>
      </dgm:t>
    </dgm:pt>
    <dgm:pt modelId="{E0BD966D-CB39-49A2-ACF6-97A07B4B65F5}" type="parTrans" cxnId="{CAD34F46-08A8-4DAC-A8C9-EAB35C413953}">
      <dgm:prSet/>
      <dgm:spPr/>
      <dgm:t>
        <a:bodyPr/>
        <a:lstStyle/>
        <a:p>
          <a:endParaRPr lang="en-IN"/>
        </a:p>
      </dgm:t>
    </dgm:pt>
    <dgm:pt modelId="{A22B3524-A1F8-4F66-AD0B-2867660144A8}" type="sibTrans" cxnId="{CAD34F46-08A8-4DAC-A8C9-EAB35C413953}">
      <dgm:prSet/>
      <dgm:spPr/>
      <dgm:t>
        <a:bodyPr/>
        <a:lstStyle/>
        <a:p>
          <a:endParaRPr lang="en-IN"/>
        </a:p>
      </dgm:t>
    </dgm:pt>
    <dgm:pt modelId="{7171F319-4CA2-4A31-84F2-82ECA0DAFAEF}">
      <dgm:prSet/>
      <dgm:spPr/>
      <dgm:t>
        <a:bodyPr/>
        <a:lstStyle/>
        <a:p>
          <a:r>
            <a:rPr lang="en-US" dirty="0"/>
            <a:t>7. </a:t>
          </a:r>
          <a:r>
            <a:rPr lang="en-US" dirty="0">
              <a:solidFill>
                <a:srgbClr val="00B0F0"/>
              </a:solidFill>
            </a:rPr>
            <a:t>Guidance and Counseling: </a:t>
          </a:r>
          <a:r>
            <a:rPr lang="en-US" dirty="0"/>
            <a:t>Providing guidance on educational and career issues, and helping students adjust and overcome challenges, is a vital field within educational psychology.</a:t>
          </a:r>
          <a:endParaRPr lang="en-IN" dirty="0"/>
        </a:p>
      </dgm:t>
    </dgm:pt>
    <dgm:pt modelId="{CD8F8A43-661E-4EE4-ACA9-F2712B6FC17C}" type="parTrans" cxnId="{52716FFA-49B7-4719-B3B0-7F8EAD7275CA}">
      <dgm:prSet/>
      <dgm:spPr/>
      <dgm:t>
        <a:bodyPr/>
        <a:lstStyle/>
        <a:p>
          <a:endParaRPr lang="en-IN"/>
        </a:p>
      </dgm:t>
    </dgm:pt>
    <dgm:pt modelId="{5BA140EF-689B-4B61-8B42-88D69B62A888}" type="sibTrans" cxnId="{52716FFA-49B7-4719-B3B0-7F8EAD7275CA}">
      <dgm:prSet/>
      <dgm:spPr/>
      <dgm:t>
        <a:bodyPr/>
        <a:lstStyle/>
        <a:p>
          <a:endParaRPr lang="en-IN"/>
        </a:p>
      </dgm:t>
    </dgm:pt>
    <dgm:pt modelId="{FAEB4BF6-AF46-47F9-972C-94FF5A58A032}" type="pres">
      <dgm:prSet presAssocID="{912B8F39-A94B-4C3C-BDBA-D98E2981EF97}" presName="linear" presStyleCnt="0">
        <dgm:presLayoutVars>
          <dgm:animLvl val="lvl"/>
          <dgm:resizeHandles val="exact"/>
        </dgm:presLayoutVars>
      </dgm:prSet>
      <dgm:spPr/>
    </dgm:pt>
    <dgm:pt modelId="{AFEAC757-86F4-4334-A3FF-8651132D8D0D}" type="pres">
      <dgm:prSet presAssocID="{EE10A7BC-28D9-4DE1-A3C9-5F1C6C56C2F4}" presName="parentText" presStyleLbl="node1" presStyleIdx="0" presStyleCnt="3">
        <dgm:presLayoutVars>
          <dgm:chMax val="0"/>
          <dgm:bulletEnabled val="1"/>
        </dgm:presLayoutVars>
      </dgm:prSet>
      <dgm:spPr/>
    </dgm:pt>
    <dgm:pt modelId="{C7D2308C-D9F0-4ABB-8CAE-EF974D529DAA}" type="pres">
      <dgm:prSet presAssocID="{0A0EB703-0798-42C5-9C54-148ECD75AC7D}" presName="spacer" presStyleCnt="0"/>
      <dgm:spPr/>
    </dgm:pt>
    <dgm:pt modelId="{9CD149CA-FA30-4E02-874E-2AEB32F6D9DF}" type="pres">
      <dgm:prSet presAssocID="{CE65D76C-1BDD-4A80-9E27-B7A151D580C1}" presName="parentText" presStyleLbl="node1" presStyleIdx="1" presStyleCnt="3">
        <dgm:presLayoutVars>
          <dgm:chMax val="0"/>
          <dgm:bulletEnabled val="1"/>
        </dgm:presLayoutVars>
      </dgm:prSet>
      <dgm:spPr/>
    </dgm:pt>
    <dgm:pt modelId="{984863C1-2112-4AFB-ACFA-2AF27A72B548}" type="pres">
      <dgm:prSet presAssocID="{A22B3524-A1F8-4F66-AD0B-2867660144A8}" presName="spacer" presStyleCnt="0"/>
      <dgm:spPr/>
    </dgm:pt>
    <dgm:pt modelId="{8E6A3252-46ED-483E-A9AD-6B7E94AD3622}" type="pres">
      <dgm:prSet presAssocID="{7171F319-4CA2-4A31-84F2-82ECA0DAFAEF}" presName="parentText" presStyleLbl="node1" presStyleIdx="2" presStyleCnt="3">
        <dgm:presLayoutVars>
          <dgm:chMax val="0"/>
          <dgm:bulletEnabled val="1"/>
        </dgm:presLayoutVars>
      </dgm:prSet>
      <dgm:spPr/>
    </dgm:pt>
  </dgm:ptLst>
  <dgm:cxnLst>
    <dgm:cxn modelId="{7934070E-8956-4735-879E-4011C3B72C61}" type="presOf" srcId="{EE10A7BC-28D9-4DE1-A3C9-5F1C6C56C2F4}" destId="{AFEAC757-86F4-4334-A3FF-8651132D8D0D}" srcOrd="0" destOrd="0" presId="urn:microsoft.com/office/officeart/2005/8/layout/vList2"/>
    <dgm:cxn modelId="{FA5AEA61-E3CE-4E6F-AF29-BCB0003D3E38}" type="presOf" srcId="{CE65D76C-1BDD-4A80-9E27-B7A151D580C1}" destId="{9CD149CA-FA30-4E02-874E-2AEB32F6D9DF}" srcOrd="0" destOrd="0" presId="urn:microsoft.com/office/officeart/2005/8/layout/vList2"/>
    <dgm:cxn modelId="{CAD34F46-08A8-4DAC-A8C9-EAB35C413953}" srcId="{912B8F39-A94B-4C3C-BDBA-D98E2981EF97}" destId="{CE65D76C-1BDD-4A80-9E27-B7A151D580C1}" srcOrd="1" destOrd="0" parTransId="{E0BD966D-CB39-49A2-ACF6-97A07B4B65F5}" sibTransId="{A22B3524-A1F8-4F66-AD0B-2867660144A8}"/>
    <dgm:cxn modelId="{99055C4B-D41F-4E5A-BD0E-2FC7B17D7DF8}" type="presOf" srcId="{912B8F39-A94B-4C3C-BDBA-D98E2981EF97}" destId="{FAEB4BF6-AF46-47F9-972C-94FF5A58A032}" srcOrd="0" destOrd="0" presId="urn:microsoft.com/office/officeart/2005/8/layout/vList2"/>
    <dgm:cxn modelId="{5B0F756C-BADB-47F4-9DBD-2E8F6E99B428}" srcId="{912B8F39-A94B-4C3C-BDBA-D98E2981EF97}" destId="{EE10A7BC-28D9-4DE1-A3C9-5F1C6C56C2F4}" srcOrd="0" destOrd="0" parTransId="{004F1AA9-E3B8-4D3F-BBB0-56FAA634A5A0}" sibTransId="{0A0EB703-0798-42C5-9C54-148ECD75AC7D}"/>
    <dgm:cxn modelId="{F25556E1-E7B8-4BCC-B3FC-D5C780258637}" type="presOf" srcId="{7171F319-4CA2-4A31-84F2-82ECA0DAFAEF}" destId="{8E6A3252-46ED-483E-A9AD-6B7E94AD3622}" srcOrd="0" destOrd="0" presId="urn:microsoft.com/office/officeart/2005/8/layout/vList2"/>
    <dgm:cxn modelId="{52716FFA-49B7-4719-B3B0-7F8EAD7275CA}" srcId="{912B8F39-A94B-4C3C-BDBA-D98E2981EF97}" destId="{7171F319-4CA2-4A31-84F2-82ECA0DAFAEF}" srcOrd="2" destOrd="0" parTransId="{CD8F8A43-661E-4EE4-ACA9-F2712B6FC17C}" sibTransId="{5BA140EF-689B-4B61-8B42-88D69B62A888}"/>
    <dgm:cxn modelId="{E2B62129-AC34-4B84-95B4-464450DB1A18}" type="presParOf" srcId="{FAEB4BF6-AF46-47F9-972C-94FF5A58A032}" destId="{AFEAC757-86F4-4334-A3FF-8651132D8D0D}" srcOrd="0" destOrd="0" presId="urn:microsoft.com/office/officeart/2005/8/layout/vList2"/>
    <dgm:cxn modelId="{3063FF38-CC1B-4890-8247-2936844EF86E}" type="presParOf" srcId="{FAEB4BF6-AF46-47F9-972C-94FF5A58A032}" destId="{C7D2308C-D9F0-4ABB-8CAE-EF974D529DAA}" srcOrd="1" destOrd="0" presId="urn:microsoft.com/office/officeart/2005/8/layout/vList2"/>
    <dgm:cxn modelId="{4B209BD6-8458-409F-9C17-84C510BB882E}" type="presParOf" srcId="{FAEB4BF6-AF46-47F9-972C-94FF5A58A032}" destId="{9CD149CA-FA30-4E02-874E-2AEB32F6D9DF}" srcOrd="2" destOrd="0" presId="urn:microsoft.com/office/officeart/2005/8/layout/vList2"/>
    <dgm:cxn modelId="{601378DD-8DFE-40D0-ABB6-B356C9A5E2A5}" type="presParOf" srcId="{FAEB4BF6-AF46-47F9-972C-94FF5A58A032}" destId="{984863C1-2112-4AFB-ACFA-2AF27A72B548}" srcOrd="3" destOrd="0" presId="urn:microsoft.com/office/officeart/2005/8/layout/vList2"/>
    <dgm:cxn modelId="{64C4AED5-0330-4DD3-86E7-D1DCBFEBEB7D}" type="presParOf" srcId="{FAEB4BF6-AF46-47F9-972C-94FF5A58A032}" destId="{8E6A3252-46ED-483E-A9AD-6B7E94AD362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D09B46E-276B-43D2-9D7B-424E7FC4075D}"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8B979229-5EEC-4AE6-8DE3-9CB872266E77}">
      <dgm:prSet/>
      <dgm:spPr/>
      <dgm:t>
        <a:bodyPr/>
        <a:lstStyle/>
        <a:p>
          <a:r>
            <a:rPr lang="en-US" dirty="0"/>
            <a:t>8. </a:t>
          </a:r>
          <a:r>
            <a:rPr lang="en-US" dirty="0">
              <a:solidFill>
                <a:srgbClr val="00B0F0"/>
              </a:solidFill>
            </a:rPr>
            <a:t>Measurement and Evaluation: </a:t>
          </a:r>
          <a:r>
            <a:rPr lang="en-US" dirty="0"/>
            <a:t>This area includes developing and using psychological tests and other evaluation tools to assess students’ abilities, learning, and performance.</a:t>
          </a:r>
          <a:endParaRPr lang="en-IN" dirty="0"/>
        </a:p>
      </dgm:t>
    </dgm:pt>
    <dgm:pt modelId="{9937AC7C-5620-4BE9-82F1-70EE98D362E0}" type="parTrans" cxnId="{1A13BE94-F785-4C3D-A57E-A736069202DC}">
      <dgm:prSet/>
      <dgm:spPr/>
      <dgm:t>
        <a:bodyPr/>
        <a:lstStyle/>
        <a:p>
          <a:endParaRPr lang="en-IN"/>
        </a:p>
      </dgm:t>
    </dgm:pt>
    <dgm:pt modelId="{DD72252D-12BE-4115-ACF8-8047108894E7}" type="sibTrans" cxnId="{1A13BE94-F785-4C3D-A57E-A736069202DC}">
      <dgm:prSet/>
      <dgm:spPr/>
      <dgm:t>
        <a:bodyPr/>
        <a:lstStyle/>
        <a:p>
          <a:endParaRPr lang="en-IN"/>
        </a:p>
      </dgm:t>
    </dgm:pt>
    <dgm:pt modelId="{50DB7CA5-EC31-4ED8-A68C-2AB4C168B11D}">
      <dgm:prSet/>
      <dgm:spPr/>
      <dgm:t>
        <a:bodyPr/>
        <a:lstStyle/>
        <a:p>
          <a:r>
            <a:rPr lang="en-US" dirty="0"/>
            <a:t>9. </a:t>
          </a:r>
          <a:r>
            <a:rPr lang="en-US" dirty="0">
              <a:solidFill>
                <a:srgbClr val="00B0F0"/>
              </a:solidFill>
            </a:rPr>
            <a:t>Heredity and Environment: </a:t>
          </a:r>
          <a:r>
            <a:rPr lang="en-US" dirty="0"/>
            <a:t>Evaluates how innate traits and external influences shape a learner's growth and learning capacity.</a:t>
          </a:r>
          <a:endParaRPr lang="en-IN" dirty="0"/>
        </a:p>
      </dgm:t>
    </dgm:pt>
    <dgm:pt modelId="{9CFD85A6-51C6-4C30-9EF1-D1EC1E0938CD}" type="parTrans" cxnId="{FA9DCC6A-E8E2-4D6E-BF7A-90A45376F3FA}">
      <dgm:prSet/>
      <dgm:spPr/>
      <dgm:t>
        <a:bodyPr/>
        <a:lstStyle/>
        <a:p>
          <a:endParaRPr lang="en-IN"/>
        </a:p>
      </dgm:t>
    </dgm:pt>
    <dgm:pt modelId="{967931BB-EE75-4580-80B7-C26186AB25FC}" type="sibTrans" cxnId="{FA9DCC6A-E8E2-4D6E-BF7A-90A45376F3FA}">
      <dgm:prSet/>
      <dgm:spPr/>
      <dgm:t>
        <a:bodyPr/>
        <a:lstStyle/>
        <a:p>
          <a:endParaRPr lang="en-IN"/>
        </a:p>
      </dgm:t>
    </dgm:pt>
    <dgm:pt modelId="{0C1E60DB-ADF0-47CE-8CFB-CEECD2E74F53}">
      <dgm:prSet/>
      <dgm:spPr/>
      <dgm:t>
        <a:bodyPr/>
        <a:lstStyle/>
        <a:p>
          <a:r>
            <a:rPr lang="en-US" dirty="0"/>
            <a:t>10. </a:t>
          </a:r>
          <a:r>
            <a:rPr lang="en-US" dirty="0">
              <a:solidFill>
                <a:srgbClr val="00B0F0"/>
              </a:solidFill>
            </a:rPr>
            <a:t>Educational Research: </a:t>
          </a:r>
          <a:r>
            <a:rPr lang="en-US" dirty="0"/>
            <a:t>Conducts research to improve teaching and learning processes, curriculum development, and behavioral interventions.</a:t>
          </a:r>
          <a:endParaRPr lang="en-IN" dirty="0"/>
        </a:p>
      </dgm:t>
    </dgm:pt>
    <dgm:pt modelId="{900219A5-8DA2-4869-AEA2-57BD46C01E76}" type="parTrans" cxnId="{6F9309A7-5671-4630-A0E3-CBF2D1BB8775}">
      <dgm:prSet/>
      <dgm:spPr/>
      <dgm:t>
        <a:bodyPr/>
        <a:lstStyle/>
        <a:p>
          <a:endParaRPr lang="en-IN"/>
        </a:p>
      </dgm:t>
    </dgm:pt>
    <dgm:pt modelId="{EBE70644-1555-48AF-9B62-127DEA7E1E86}" type="sibTrans" cxnId="{6F9309A7-5671-4630-A0E3-CBF2D1BB8775}">
      <dgm:prSet/>
      <dgm:spPr/>
      <dgm:t>
        <a:bodyPr/>
        <a:lstStyle/>
        <a:p>
          <a:endParaRPr lang="en-IN"/>
        </a:p>
      </dgm:t>
    </dgm:pt>
    <dgm:pt modelId="{10AB30E3-19C1-4D63-9EBC-D396C61E023C}">
      <dgm:prSet/>
      <dgm:spPr/>
      <dgm:t>
        <a:bodyPr/>
        <a:lstStyle/>
        <a:p>
          <a:r>
            <a:rPr lang="en-US" dirty="0"/>
            <a:t>11. </a:t>
          </a:r>
          <a:r>
            <a:rPr lang="en-US" dirty="0">
              <a:solidFill>
                <a:srgbClr val="00B0F0"/>
              </a:solidFill>
            </a:rPr>
            <a:t>Curriculum Construction: </a:t>
          </a:r>
          <a:r>
            <a:rPr lang="en-US" dirty="0"/>
            <a:t>Assists in designing developmentally suitable, psychologically grounded curricula for diverse learners.</a:t>
          </a:r>
          <a:endParaRPr lang="en-IN" dirty="0"/>
        </a:p>
      </dgm:t>
    </dgm:pt>
    <dgm:pt modelId="{CB634DB6-3D94-455C-B6C4-8477775A5582}" type="parTrans" cxnId="{4C4D1BB5-9929-4BEA-B708-59A311A744D0}">
      <dgm:prSet/>
      <dgm:spPr/>
      <dgm:t>
        <a:bodyPr/>
        <a:lstStyle/>
        <a:p>
          <a:endParaRPr lang="en-IN"/>
        </a:p>
      </dgm:t>
    </dgm:pt>
    <dgm:pt modelId="{B342406B-C85E-4D5C-80E7-14ED67F6F8B2}" type="sibTrans" cxnId="{4C4D1BB5-9929-4BEA-B708-59A311A744D0}">
      <dgm:prSet/>
      <dgm:spPr/>
      <dgm:t>
        <a:bodyPr/>
        <a:lstStyle/>
        <a:p>
          <a:endParaRPr lang="en-IN"/>
        </a:p>
      </dgm:t>
    </dgm:pt>
    <dgm:pt modelId="{59D27EE2-F387-4131-BD92-F43310406C6A}" type="pres">
      <dgm:prSet presAssocID="{ED09B46E-276B-43D2-9D7B-424E7FC4075D}" presName="linear" presStyleCnt="0">
        <dgm:presLayoutVars>
          <dgm:animLvl val="lvl"/>
          <dgm:resizeHandles val="exact"/>
        </dgm:presLayoutVars>
      </dgm:prSet>
      <dgm:spPr/>
    </dgm:pt>
    <dgm:pt modelId="{1FF501C7-2365-46E3-B124-EB4FD2BB15C7}" type="pres">
      <dgm:prSet presAssocID="{8B979229-5EEC-4AE6-8DE3-9CB872266E77}" presName="parentText" presStyleLbl="node1" presStyleIdx="0" presStyleCnt="4">
        <dgm:presLayoutVars>
          <dgm:chMax val="0"/>
          <dgm:bulletEnabled val="1"/>
        </dgm:presLayoutVars>
      </dgm:prSet>
      <dgm:spPr/>
    </dgm:pt>
    <dgm:pt modelId="{C51AA214-F857-432F-8996-4DBEBEC39CAE}" type="pres">
      <dgm:prSet presAssocID="{DD72252D-12BE-4115-ACF8-8047108894E7}" presName="spacer" presStyleCnt="0"/>
      <dgm:spPr/>
    </dgm:pt>
    <dgm:pt modelId="{C23FA82C-27EF-4D78-9CEF-229CA552EBBD}" type="pres">
      <dgm:prSet presAssocID="{50DB7CA5-EC31-4ED8-A68C-2AB4C168B11D}" presName="parentText" presStyleLbl="node1" presStyleIdx="1" presStyleCnt="4">
        <dgm:presLayoutVars>
          <dgm:chMax val="0"/>
          <dgm:bulletEnabled val="1"/>
        </dgm:presLayoutVars>
      </dgm:prSet>
      <dgm:spPr/>
    </dgm:pt>
    <dgm:pt modelId="{ACB0B409-24B4-46DC-8A0F-5D20F631BB73}" type="pres">
      <dgm:prSet presAssocID="{967931BB-EE75-4580-80B7-C26186AB25FC}" presName="spacer" presStyleCnt="0"/>
      <dgm:spPr/>
    </dgm:pt>
    <dgm:pt modelId="{AF6BA4FF-1620-464A-B3AA-5B796FB83C18}" type="pres">
      <dgm:prSet presAssocID="{0C1E60DB-ADF0-47CE-8CFB-CEECD2E74F53}" presName="parentText" presStyleLbl="node1" presStyleIdx="2" presStyleCnt="4">
        <dgm:presLayoutVars>
          <dgm:chMax val="0"/>
          <dgm:bulletEnabled val="1"/>
        </dgm:presLayoutVars>
      </dgm:prSet>
      <dgm:spPr/>
    </dgm:pt>
    <dgm:pt modelId="{6DE22C3A-CDBC-405E-A307-3AF960F5B4E1}" type="pres">
      <dgm:prSet presAssocID="{EBE70644-1555-48AF-9B62-127DEA7E1E86}" presName="spacer" presStyleCnt="0"/>
      <dgm:spPr/>
    </dgm:pt>
    <dgm:pt modelId="{23B8E499-0E48-416E-96A5-E27EB84501F9}" type="pres">
      <dgm:prSet presAssocID="{10AB30E3-19C1-4D63-9EBC-D396C61E023C}" presName="parentText" presStyleLbl="node1" presStyleIdx="3" presStyleCnt="4">
        <dgm:presLayoutVars>
          <dgm:chMax val="0"/>
          <dgm:bulletEnabled val="1"/>
        </dgm:presLayoutVars>
      </dgm:prSet>
      <dgm:spPr/>
    </dgm:pt>
  </dgm:ptLst>
  <dgm:cxnLst>
    <dgm:cxn modelId="{FA9DCC6A-E8E2-4D6E-BF7A-90A45376F3FA}" srcId="{ED09B46E-276B-43D2-9D7B-424E7FC4075D}" destId="{50DB7CA5-EC31-4ED8-A68C-2AB4C168B11D}" srcOrd="1" destOrd="0" parTransId="{9CFD85A6-51C6-4C30-9EF1-D1EC1E0938CD}" sibTransId="{967931BB-EE75-4580-80B7-C26186AB25FC}"/>
    <dgm:cxn modelId="{4C733680-3F46-4F62-B834-E9D2A9BFBDF6}" type="presOf" srcId="{10AB30E3-19C1-4D63-9EBC-D396C61E023C}" destId="{23B8E499-0E48-416E-96A5-E27EB84501F9}" srcOrd="0" destOrd="0" presId="urn:microsoft.com/office/officeart/2005/8/layout/vList2"/>
    <dgm:cxn modelId="{1A13BE94-F785-4C3D-A57E-A736069202DC}" srcId="{ED09B46E-276B-43D2-9D7B-424E7FC4075D}" destId="{8B979229-5EEC-4AE6-8DE3-9CB872266E77}" srcOrd="0" destOrd="0" parTransId="{9937AC7C-5620-4BE9-82F1-70EE98D362E0}" sibTransId="{DD72252D-12BE-4115-ACF8-8047108894E7}"/>
    <dgm:cxn modelId="{74CCE09F-21D7-4342-9496-27DAB3A44AFE}" type="presOf" srcId="{0C1E60DB-ADF0-47CE-8CFB-CEECD2E74F53}" destId="{AF6BA4FF-1620-464A-B3AA-5B796FB83C18}" srcOrd="0" destOrd="0" presId="urn:microsoft.com/office/officeart/2005/8/layout/vList2"/>
    <dgm:cxn modelId="{6F9309A7-5671-4630-A0E3-CBF2D1BB8775}" srcId="{ED09B46E-276B-43D2-9D7B-424E7FC4075D}" destId="{0C1E60DB-ADF0-47CE-8CFB-CEECD2E74F53}" srcOrd="2" destOrd="0" parTransId="{900219A5-8DA2-4869-AEA2-57BD46C01E76}" sibTransId="{EBE70644-1555-48AF-9B62-127DEA7E1E86}"/>
    <dgm:cxn modelId="{4C4D1BB5-9929-4BEA-B708-59A311A744D0}" srcId="{ED09B46E-276B-43D2-9D7B-424E7FC4075D}" destId="{10AB30E3-19C1-4D63-9EBC-D396C61E023C}" srcOrd="3" destOrd="0" parTransId="{CB634DB6-3D94-455C-B6C4-8477775A5582}" sibTransId="{B342406B-C85E-4D5C-80E7-14ED67F6F8B2}"/>
    <dgm:cxn modelId="{511DB7C4-D5C0-4CBF-B12C-23EA6D53A72F}" type="presOf" srcId="{8B979229-5EEC-4AE6-8DE3-9CB872266E77}" destId="{1FF501C7-2365-46E3-B124-EB4FD2BB15C7}" srcOrd="0" destOrd="0" presId="urn:microsoft.com/office/officeart/2005/8/layout/vList2"/>
    <dgm:cxn modelId="{986B51E5-9B01-4CAF-9E81-65DE940F99FC}" type="presOf" srcId="{50DB7CA5-EC31-4ED8-A68C-2AB4C168B11D}" destId="{C23FA82C-27EF-4D78-9CEF-229CA552EBBD}" srcOrd="0" destOrd="0" presId="urn:microsoft.com/office/officeart/2005/8/layout/vList2"/>
    <dgm:cxn modelId="{4B9D0EF2-3FED-464F-962E-4A9022498954}" type="presOf" srcId="{ED09B46E-276B-43D2-9D7B-424E7FC4075D}" destId="{59D27EE2-F387-4131-BD92-F43310406C6A}" srcOrd="0" destOrd="0" presId="urn:microsoft.com/office/officeart/2005/8/layout/vList2"/>
    <dgm:cxn modelId="{C12E81E8-262A-409B-BBA9-23D5D2ECA6ED}" type="presParOf" srcId="{59D27EE2-F387-4131-BD92-F43310406C6A}" destId="{1FF501C7-2365-46E3-B124-EB4FD2BB15C7}" srcOrd="0" destOrd="0" presId="urn:microsoft.com/office/officeart/2005/8/layout/vList2"/>
    <dgm:cxn modelId="{04D8DDF7-C8B9-47C5-AD34-4AC9E13C3143}" type="presParOf" srcId="{59D27EE2-F387-4131-BD92-F43310406C6A}" destId="{C51AA214-F857-432F-8996-4DBEBEC39CAE}" srcOrd="1" destOrd="0" presId="urn:microsoft.com/office/officeart/2005/8/layout/vList2"/>
    <dgm:cxn modelId="{5E2B9EBD-70C7-4043-BE3A-831BEC4116BB}" type="presParOf" srcId="{59D27EE2-F387-4131-BD92-F43310406C6A}" destId="{C23FA82C-27EF-4D78-9CEF-229CA552EBBD}" srcOrd="2" destOrd="0" presId="urn:microsoft.com/office/officeart/2005/8/layout/vList2"/>
    <dgm:cxn modelId="{7EE33245-6D26-41FD-AE25-1E141462B0A7}" type="presParOf" srcId="{59D27EE2-F387-4131-BD92-F43310406C6A}" destId="{ACB0B409-24B4-46DC-8A0F-5D20F631BB73}" srcOrd="3" destOrd="0" presId="urn:microsoft.com/office/officeart/2005/8/layout/vList2"/>
    <dgm:cxn modelId="{C1947221-228C-4EF3-A974-5AB009BD0E96}" type="presParOf" srcId="{59D27EE2-F387-4131-BD92-F43310406C6A}" destId="{AF6BA4FF-1620-464A-B3AA-5B796FB83C18}" srcOrd="4" destOrd="0" presId="urn:microsoft.com/office/officeart/2005/8/layout/vList2"/>
    <dgm:cxn modelId="{87E0B7AC-6882-4B1B-A204-842961B3ECF2}" type="presParOf" srcId="{59D27EE2-F387-4131-BD92-F43310406C6A}" destId="{6DE22C3A-CDBC-405E-A307-3AF960F5B4E1}" srcOrd="5" destOrd="0" presId="urn:microsoft.com/office/officeart/2005/8/layout/vList2"/>
    <dgm:cxn modelId="{17699804-38FD-4F42-A949-046C4817936F}" type="presParOf" srcId="{59D27EE2-F387-4131-BD92-F43310406C6A}" destId="{23B8E499-0E48-416E-96A5-E27EB84501F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CB7D222-16EA-4CFA-B5A6-74455BE3D9E4}" type="doc">
      <dgm:prSet loTypeId="urn:microsoft.com/office/officeart/2005/8/layout/cycle2" loCatId="cycle" qsTypeId="urn:microsoft.com/office/officeart/2005/8/quickstyle/simple1" qsCatId="simple" csTypeId="urn:microsoft.com/office/officeart/2005/8/colors/accent1_2" csCatId="accent1"/>
      <dgm:spPr/>
      <dgm:t>
        <a:bodyPr/>
        <a:lstStyle/>
        <a:p>
          <a:endParaRPr lang="en-IN"/>
        </a:p>
      </dgm:t>
    </dgm:pt>
    <dgm:pt modelId="{F0E169AF-F47D-48BF-86AF-7C0FB001CD17}">
      <dgm:prSet/>
      <dgm:spPr/>
      <dgm:t>
        <a:bodyPr/>
        <a:lstStyle/>
        <a:p>
          <a:r>
            <a:rPr lang="en-US" dirty="0"/>
            <a:t>Thank You</a:t>
          </a:r>
          <a:endParaRPr lang="en-IN" dirty="0"/>
        </a:p>
      </dgm:t>
    </dgm:pt>
    <dgm:pt modelId="{2E9B3C23-F656-45C1-B475-CBF1997816A2}" type="parTrans" cxnId="{BCA2421B-171A-458A-A34B-E239A49AD29B}">
      <dgm:prSet/>
      <dgm:spPr/>
      <dgm:t>
        <a:bodyPr/>
        <a:lstStyle/>
        <a:p>
          <a:endParaRPr lang="en-IN"/>
        </a:p>
      </dgm:t>
    </dgm:pt>
    <dgm:pt modelId="{1B68C1D8-30D7-40CD-9339-C008C2789E5A}" type="sibTrans" cxnId="{BCA2421B-171A-458A-A34B-E239A49AD29B}">
      <dgm:prSet/>
      <dgm:spPr/>
      <dgm:t>
        <a:bodyPr/>
        <a:lstStyle/>
        <a:p>
          <a:endParaRPr lang="en-IN"/>
        </a:p>
      </dgm:t>
    </dgm:pt>
    <dgm:pt modelId="{5E41305E-EA76-41FA-B25C-7F657D421ECE}" type="pres">
      <dgm:prSet presAssocID="{BCB7D222-16EA-4CFA-B5A6-74455BE3D9E4}" presName="cycle" presStyleCnt="0">
        <dgm:presLayoutVars>
          <dgm:dir/>
          <dgm:resizeHandles val="exact"/>
        </dgm:presLayoutVars>
      </dgm:prSet>
      <dgm:spPr/>
    </dgm:pt>
    <dgm:pt modelId="{78FD1C51-086A-440D-89D7-A4F37C8DE659}" type="pres">
      <dgm:prSet presAssocID="{F0E169AF-F47D-48BF-86AF-7C0FB001CD17}" presName="node" presStyleLbl="node1" presStyleIdx="0" presStyleCnt="1">
        <dgm:presLayoutVars>
          <dgm:bulletEnabled val="1"/>
        </dgm:presLayoutVars>
      </dgm:prSet>
      <dgm:spPr/>
    </dgm:pt>
  </dgm:ptLst>
  <dgm:cxnLst>
    <dgm:cxn modelId="{BCA2421B-171A-458A-A34B-E239A49AD29B}" srcId="{BCB7D222-16EA-4CFA-B5A6-74455BE3D9E4}" destId="{F0E169AF-F47D-48BF-86AF-7C0FB001CD17}" srcOrd="0" destOrd="0" parTransId="{2E9B3C23-F656-45C1-B475-CBF1997816A2}" sibTransId="{1B68C1D8-30D7-40CD-9339-C008C2789E5A}"/>
    <dgm:cxn modelId="{76B04B4E-455B-4DDC-83E6-5493A0E04DF7}" type="presOf" srcId="{F0E169AF-F47D-48BF-86AF-7C0FB001CD17}" destId="{78FD1C51-086A-440D-89D7-A4F37C8DE659}" srcOrd="0" destOrd="0" presId="urn:microsoft.com/office/officeart/2005/8/layout/cycle2"/>
    <dgm:cxn modelId="{46BED6A1-7EFD-453C-BB0A-B975CD7B5375}" type="presOf" srcId="{BCB7D222-16EA-4CFA-B5A6-74455BE3D9E4}" destId="{5E41305E-EA76-41FA-B25C-7F657D421ECE}" srcOrd="0" destOrd="0" presId="urn:microsoft.com/office/officeart/2005/8/layout/cycle2"/>
    <dgm:cxn modelId="{FCCE3475-AB04-4773-8E69-B2C607617609}" type="presParOf" srcId="{5E41305E-EA76-41FA-B25C-7F657D421ECE}" destId="{78FD1C51-086A-440D-89D7-A4F37C8DE659}"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514A0B-7FF0-4E55-B9D7-CBAC39B787A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C3FAD29-48C8-492F-BE69-5DC6910ADBFE}">
      <dgm:prSet/>
      <dgm:spPr/>
      <dgm:t>
        <a:bodyPr/>
        <a:lstStyle/>
        <a:p>
          <a:r>
            <a:rPr lang="en-US"/>
            <a:t>B.Ed. 1</a:t>
          </a:r>
          <a:r>
            <a:rPr lang="en-US" baseline="30000"/>
            <a:t>st</a:t>
          </a:r>
          <a:r>
            <a:rPr lang="en-US"/>
            <a:t> Sem.</a:t>
          </a:r>
          <a:endParaRPr lang="en-IN"/>
        </a:p>
      </dgm:t>
    </dgm:pt>
    <dgm:pt modelId="{C2A9EA31-AF18-4DF8-AF4C-DDE6993E8172}" type="parTrans" cxnId="{3A3DDB59-35CD-400D-80FB-4F606B49052B}">
      <dgm:prSet/>
      <dgm:spPr/>
      <dgm:t>
        <a:bodyPr/>
        <a:lstStyle/>
        <a:p>
          <a:endParaRPr lang="en-IN"/>
        </a:p>
      </dgm:t>
    </dgm:pt>
    <dgm:pt modelId="{73BFBE25-EE2E-4EFF-BC44-95608ED8A292}" type="sibTrans" cxnId="{3A3DDB59-35CD-400D-80FB-4F606B49052B}">
      <dgm:prSet/>
      <dgm:spPr/>
      <dgm:t>
        <a:bodyPr/>
        <a:lstStyle/>
        <a:p>
          <a:endParaRPr lang="en-IN"/>
        </a:p>
      </dgm:t>
    </dgm:pt>
    <dgm:pt modelId="{07BE13D4-F5B2-4DA4-A021-84BBE51E3168}">
      <dgm:prSet/>
      <dgm:spPr/>
      <dgm:t>
        <a:bodyPr/>
        <a:lstStyle/>
        <a:p>
          <a:r>
            <a:rPr lang="en-US"/>
            <a:t>Paper code 204 </a:t>
          </a:r>
          <a:endParaRPr lang="en-IN"/>
        </a:p>
      </dgm:t>
    </dgm:pt>
    <dgm:pt modelId="{73A152B1-6A2A-4C59-8D86-98DECAD06BEB}" type="parTrans" cxnId="{D5012799-03F7-424B-BA03-A4948CA83F1A}">
      <dgm:prSet/>
      <dgm:spPr/>
      <dgm:t>
        <a:bodyPr/>
        <a:lstStyle/>
        <a:p>
          <a:endParaRPr lang="en-IN"/>
        </a:p>
      </dgm:t>
    </dgm:pt>
    <dgm:pt modelId="{0BC86E7C-DAB0-4BB7-B861-14A3C50E3872}" type="sibTrans" cxnId="{D5012799-03F7-424B-BA03-A4948CA83F1A}">
      <dgm:prSet/>
      <dgm:spPr/>
      <dgm:t>
        <a:bodyPr/>
        <a:lstStyle/>
        <a:p>
          <a:endParaRPr lang="en-IN"/>
        </a:p>
      </dgm:t>
    </dgm:pt>
    <dgm:pt modelId="{A9C8E164-46B9-4ED7-829D-FA4593B1838B}" type="pres">
      <dgm:prSet presAssocID="{B1514A0B-7FF0-4E55-B9D7-CBAC39B787AB}" presName="linear" presStyleCnt="0">
        <dgm:presLayoutVars>
          <dgm:animLvl val="lvl"/>
          <dgm:resizeHandles val="exact"/>
        </dgm:presLayoutVars>
      </dgm:prSet>
      <dgm:spPr/>
    </dgm:pt>
    <dgm:pt modelId="{668FB75E-BEDC-467E-A742-327C0AD36E9A}" type="pres">
      <dgm:prSet presAssocID="{AC3FAD29-48C8-492F-BE69-5DC6910ADBFE}" presName="parentText" presStyleLbl="node1" presStyleIdx="0" presStyleCnt="2">
        <dgm:presLayoutVars>
          <dgm:chMax val="0"/>
          <dgm:bulletEnabled val="1"/>
        </dgm:presLayoutVars>
      </dgm:prSet>
      <dgm:spPr/>
    </dgm:pt>
    <dgm:pt modelId="{0C2A95B4-BD65-4208-9A6E-05BAB88F5F9E}" type="pres">
      <dgm:prSet presAssocID="{73BFBE25-EE2E-4EFF-BC44-95608ED8A292}" presName="spacer" presStyleCnt="0"/>
      <dgm:spPr/>
    </dgm:pt>
    <dgm:pt modelId="{F904A8B3-12F6-4B08-A9A6-2F1E8413E894}" type="pres">
      <dgm:prSet presAssocID="{07BE13D4-F5B2-4DA4-A021-84BBE51E3168}" presName="parentText" presStyleLbl="node1" presStyleIdx="1" presStyleCnt="2">
        <dgm:presLayoutVars>
          <dgm:chMax val="0"/>
          <dgm:bulletEnabled val="1"/>
        </dgm:presLayoutVars>
      </dgm:prSet>
      <dgm:spPr/>
    </dgm:pt>
  </dgm:ptLst>
  <dgm:cxnLst>
    <dgm:cxn modelId="{E61E9A16-BA78-4AF0-87FB-FA882C53DBD3}" type="presOf" srcId="{07BE13D4-F5B2-4DA4-A021-84BBE51E3168}" destId="{F904A8B3-12F6-4B08-A9A6-2F1E8413E894}" srcOrd="0" destOrd="0" presId="urn:microsoft.com/office/officeart/2005/8/layout/vList2"/>
    <dgm:cxn modelId="{3A3DDB59-35CD-400D-80FB-4F606B49052B}" srcId="{B1514A0B-7FF0-4E55-B9D7-CBAC39B787AB}" destId="{AC3FAD29-48C8-492F-BE69-5DC6910ADBFE}" srcOrd="0" destOrd="0" parTransId="{C2A9EA31-AF18-4DF8-AF4C-DDE6993E8172}" sibTransId="{73BFBE25-EE2E-4EFF-BC44-95608ED8A292}"/>
    <dgm:cxn modelId="{580EB08C-B7C1-4871-90D9-FEA89789D4E1}" type="presOf" srcId="{AC3FAD29-48C8-492F-BE69-5DC6910ADBFE}" destId="{668FB75E-BEDC-467E-A742-327C0AD36E9A}" srcOrd="0" destOrd="0" presId="urn:microsoft.com/office/officeart/2005/8/layout/vList2"/>
    <dgm:cxn modelId="{D5012799-03F7-424B-BA03-A4948CA83F1A}" srcId="{B1514A0B-7FF0-4E55-B9D7-CBAC39B787AB}" destId="{07BE13D4-F5B2-4DA4-A021-84BBE51E3168}" srcOrd="1" destOrd="0" parTransId="{73A152B1-6A2A-4C59-8D86-98DECAD06BEB}" sibTransId="{0BC86E7C-DAB0-4BB7-B861-14A3C50E3872}"/>
    <dgm:cxn modelId="{F0FB54D5-E501-4C42-ABF2-B7A0815C7058}" type="presOf" srcId="{B1514A0B-7FF0-4E55-B9D7-CBAC39B787AB}" destId="{A9C8E164-46B9-4ED7-829D-FA4593B1838B}" srcOrd="0" destOrd="0" presId="urn:microsoft.com/office/officeart/2005/8/layout/vList2"/>
    <dgm:cxn modelId="{037850B9-8C01-4288-826F-22DA4ABA9E6F}" type="presParOf" srcId="{A9C8E164-46B9-4ED7-829D-FA4593B1838B}" destId="{668FB75E-BEDC-467E-A742-327C0AD36E9A}" srcOrd="0" destOrd="0" presId="urn:microsoft.com/office/officeart/2005/8/layout/vList2"/>
    <dgm:cxn modelId="{8DB9BA58-BC91-4BE6-A321-262051E8FDA6}" type="presParOf" srcId="{A9C8E164-46B9-4ED7-829D-FA4593B1838B}" destId="{0C2A95B4-BD65-4208-9A6E-05BAB88F5F9E}" srcOrd="1" destOrd="0" presId="urn:microsoft.com/office/officeart/2005/8/layout/vList2"/>
    <dgm:cxn modelId="{1D39B79E-CE94-4E78-A838-E7B3841F986F}" type="presParOf" srcId="{A9C8E164-46B9-4ED7-829D-FA4593B1838B}" destId="{F904A8B3-12F6-4B08-A9A6-2F1E8413E894}"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2716CA5-0A18-4940-911F-B8434CA923D8}"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692B053F-5DB1-44BC-BE77-C25DE3019346}">
      <dgm:prSet/>
      <dgm:spPr/>
      <dgm:t>
        <a:bodyPr/>
        <a:lstStyle/>
        <a:p>
          <a:r>
            <a:rPr lang="en-US"/>
            <a:t>Educational Psychology</a:t>
          </a:r>
          <a:endParaRPr lang="en-IN"/>
        </a:p>
      </dgm:t>
    </dgm:pt>
    <dgm:pt modelId="{BD633314-F3BB-403C-8ECD-0C2D2D589D13}" type="parTrans" cxnId="{E8BA81C9-984F-4B48-9615-1FC5A20E8D1D}">
      <dgm:prSet/>
      <dgm:spPr/>
      <dgm:t>
        <a:bodyPr/>
        <a:lstStyle/>
        <a:p>
          <a:endParaRPr lang="en-IN"/>
        </a:p>
      </dgm:t>
    </dgm:pt>
    <dgm:pt modelId="{5953E180-9332-4044-920F-58DF560AEEE1}" type="sibTrans" cxnId="{E8BA81C9-984F-4B48-9615-1FC5A20E8D1D}">
      <dgm:prSet/>
      <dgm:spPr/>
      <dgm:t>
        <a:bodyPr/>
        <a:lstStyle/>
        <a:p>
          <a:endParaRPr lang="en-IN"/>
        </a:p>
      </dgm:t>
    </dgm:pt>
    <dgm:pt modelId="{F7D5EF43-AE40-40D9-89A7-5660B9C920F0}" type="pres">
      <dgm:prSet presAssocID="{92716CA5-0A18-4940-911F-B8434CA923D8}" presName="linear" presStyleCnt="0">
        <dgm:presLayoutVars>
          <dgm:animLvl val="lvl"/>
          <dgm:resizeHandles val="exact"/>
        </dgm:presLayoutVars>
      </dgm:prSet>
      <dgm:spPr/>
    </dgm:pt>
    <dgm:pt modelId="{0B1C2740-FA38-48EA-8BC6-1845A1FCA7BD}" type="pres">
      <dgm:prSet presAssocID="{692B053F-5DB1-44BC-BE77-C25DE3019346}" presName="parentText" presStyleLbl="node1" presStyleIdx="0" presStyleCnt="1">
        <dgm:presLayoutVars>
          <dgm:chMax val="0"/>
          <dgm:bulletEnabled val="1"/>
        </dgm:presLayoutVars>
      </dgm:prSet>
      <dgm:spPr/>
    </dgm:pt>
  </dgm:ptLst>
  <dgm:cxnLst>
    <dgm:cxn modelId="{211E900D-67CE-4C1B-AB12-BCF42DDFAC8D}" type="presOf" srcId="{692B053F-5DB1-44BC-BE77-C25DE3019346}" destId="{0B1C2740-FA38-48EA-8BC6-1845A1FCA7BD}" srcOrd="0" destOrd="0" presId="urn:microsoft.com/office/officeart/2005/8/layout/vList2"/>
    <dgm:cxn modelId="{EEBE1E13-8B7B-461B-B999-81F78FEF5FD1}" type="presOf" srcId="{92716CA5-0A18-4940-911F-B8434CA923D8}" destId="{F7D5EF43-AE40-40D9-89A7-5660B9C920F0}" srcOrd="0" destOrd="0" presId="urn:microsoft.com/office/officeart/2005/8/layout/vList2"/>
    <dgm:cxn modelId="{E8BA81C9-984F-4B48-9615-1FC5A20E8D1D}" srcId="{92716CA5-0A18-4940-911F-B8434CA923D8}" destId="{692B053F-5DB1-44BC-BE77-C25DE3019346}" srcOrd="0" destOrd="0" parTransId="{BD633314-F3BB-403C-8ECD-0C2D2D589D13}" sibTransId="{5953E180-9332-4044-920F-58DF560AEEE1}"/>
    <dgm:cxn modelId="{4F3C40C8-A8ED-4F28-B19D-64D54ECDA9BF}" type="presParOf" srcId="{F7D5EF43-AE40-40D9-89A7-5660B9C920F0}" destId="{0B1C2740-FA38-48EA-8BC6-1845A1FCA7B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9D5B77C-47EE-42B9-950E-D6580BF0B856}" type="doc">
      <dgm:prSet loTypeId="urn:microsoft.com/office/officeart/2005/8/layout/vList2" loCatId="list" qsTypeId="urn:microsoft.com/office/officeart/2005/8/quickstyle/simple1" qsCatId="simple" csTypeId="urn:microsoft.com/office/officeart/2005/8/colors/colorful4" csCatId="colorful"/>
      <dgm:spPr/>
      <dgm:t>
        <a:bodyPr/>
        <a:lstStyle/>
        <a:p>
          <a:endParaRPr lang="en-IN"/>
        </a:p>
      </dgm:t>
    </dgm:pt>
    <dgm:pt modelId="{97FBBBF3-8E5C-453F-B794-E04D94D36667}">
      <dgm:prSet/>
      <dgm:spPr/>
      <dgm:t>
        <a:bodyPr/>
        <a:lstStyle/>
        <a:p>
          <a:r>
            <a:rPr lang="en-US" dirty="0"/>
            <a:t>Educational psychology is one of the many branches of psychology dealing mainly with the problems, processes and products of education. </a:t>
          </a:r>
          <a:endParaRPr lang="en-IN" dirty="0"/>
        </a:p>
      </dgm:t>
    </dgm:pt>
    <dgm:pt modelId="{A5D17D74-FC02-4A36-987D-C8BAD5BC591C}" type="parTrans" cxnId="{D2948A92-B5C1-4550-84B7-1A9549548F2B}">
      <dgm:prSet/>
      <dgm:spPr/>
      <dgm:t>
        <a:bodyPr/>
        <a:lstStyle/>
        <a:p>
          <a:endParaRPr lang="en-IN"/>
        </a:p>
      </dgm:t>
    </dgm:pt>
    <dgm:pt modelId="{DDD952ED-83D6-487F-929A-8A64038690AC}" type="sibTrans" cxnId="{D2948A92-B5C1-4550-84B7-1A9549548F2B}">
      <dgm:prSet/>
      <dgm:spPr/>
      <dgm:t>
        <a:bodyPr/>
        <a:lstStyle/>
        <a:p>
          <a:endParaRPr lang="en-IN"/>
        </a:p>
      </dgm:t>
    </dgm:pt>
    <dgm:pt modelId="{BA8BDFC6-8C0E-4A00-BF64-5F168D4C96C9}">
      <dgm:prSet/>
      <dgm:spPr/>
      <dgm:t>
        <a:bodyPr/>
        <a:lstStyle/>
        <a:p>
          <a:r>
            <a:rPr lang="en-US"/>
            <a:t>It is an attempt to apply the knowledge of psychology in the field of education. Here we try to study human behaviour particularly the behaviour of the learner in relation to his educational environment.</a:t>
          </a:r>
          <a:endParaRPr lang="en-IN"/>
        </a:p>
      </dgm:t>
    </dgm:pt>
    <dgm:pt modelId="{1663C0A0-0F42-405D-8B9E-E9755D19E429}" type="parTrans" cxnId="{1F722ACE-F36D-4552-AD28-E1B2BA1C7BF5}">
      <dgm:prSet/>
      <dgm:spPr/>
      <dgm:t>
        <a:bodyPr/>
        <a:lstStyle/>
        <a:p>
          <a:endParaRPr lang="en-IN"/>
        </a:p>
      </dgm:t>
    </dgm:pt>
    <dgm:pt modelId="{7443252F-911C-4D70-AD4A-EE83419B3755}" type="sibTrans" cxnId="{1F722ACE-F36D-4552-AD28-E1B2BA1C7BF5}">
      <dgm:prSet/>
      <dgm:spPr/>
      <dgm:t>
        <a:bodyPr/>
        <a:lstStyle/>
        <a:p>
          <a:endParaRPr lang="en-IN"/>
        </a:p>
      </dgm:t>
    </dgm:pt>
    <dgm:pt modelId="{269C94FB-7B95-4319-8E22-287FFECA0FE8}">
      <dgm:prSet/>
      <dgm:spPr/>
      <dgm:t>
        <a:bodyPr/>
        <a:lstStyle/>
        <a:p>
          <a:r>
            <a:rPr lang="en-US"/>
            <a:t>In other words, educational psychology may be defined as that branch of psychology which studies the behaviour of the learner in relation to his educational needs and his environment.  </a:t>
          </a:r>
          <a:endParaRPr lang="en-IN"/>
        </a:p>
      </dgm:t>
    </dgm:pt>
    <dgm:pt modelId="{A0FC42DE-862E-40BE-873C-91B3827129D0}" type="parTrans" cxnId="{C1A63765-9B88-442D-B437-E4C7CE14E75E}">
      <dgm:prSet/>
      <dgm:spPr/>
      <dgm:t>
        <a:bodyPr/>
        <a:lstStyle/>
        <a:p>
          <a:endParaRPr lang="en-IN"/>
        </a:p>
      </dgm:t>
    </dgm:pt>
    <dgm:pt modelId="{711C1358-8AE9-4AAF-BE89-3FEA420AE2E3}" type="sibTrans" cxnId="{C1A63765-9B88-442D-B437-E4C7CE14E75E}">
      <dgm:prSet/>
      <dgm:spPr/>
      <dgm:t>
        <a:bodyPr/>
        <a:lstStyle/>
        <a:p>
          <a:endParaRPr lang="en-IN"/>
        </a:p>
      </dgm:t>
    </dgm:pt>
    <dgm:pt modelId="{71BEFF5C-8FE3-44C4-86B7-3AE11913C6A8}" type="pres">
      <dgm:prSet presAssocID="{C9D5B77C-47EE-42B9-950E-D6580BF0B856}" presName="linear" presStyleCnt="0">
        <dgm:presLayoutVars>
          <dgm:animLvl val="lvl"/>
          <dgm:resizeHandles val="exact"/>
        </dgm:presLayoutVars>
      </dgm:prSet>
      <dgm:spPr/>
    </dgm:pt>
    <dgm:pt modelId="{12B71912-9FA3-4E13-BD5D-76CAEE4D1207}" type="pres">
      <dgm:prSet presAssocID="{97FBBBF3-8E5C-453F-B794-E04D94D36667}" presName="parentText" presStyleLbl="node1" presStyleIdx="0" presStyleCnt="3">
        <dgm:presLayoutVars>
          <dgm:chMax val="0"/>
          <dgm:bulletEnabled val="1"/>
        </dgm:presLayoutVars>
      </dgm:prSet>
      <dgm:spPr/>
    </dgm:pt>
    <dgm:pt modelId="{4C00C2ED-D1C5-4E80-9040-1618E053D30C}" type="pres">
      <dgm:prSet presAssocID="{DDD952ED-83D6-487F-929A-8A64038690AC}" presName="spacer" presStyleCnt="0"/>
      <dgm:spPr/>
    </dgm:pt>
    <dgm:pt modelId="{46B864C7-5F6E-45FD-BF51-BBE094616191}" type="pres">
      <dgm:prSet presAssocID="{BA8BDFC6-8C0E-4A00-BF64-5F168D4C96C9}" presName="parentText" presStyleLbl="node1" presStyleIdx="1" presStyleCnt="3">
        <dgm:presLayoutVars>
          <dgm:chMax val="0"/>
          <dgm:bulletEnabled val="1"/>
        </dgm:presLayoutVars>
      </dgm:prSet>
      <dgm:spPr/>
    </dgm:pt>
    <dgm:pt modelId="{2AA982C2-4991-41CF-B13E-B02F13693F1D}" type="pres">
      <dgm:prSet presAssocID="{7443252F-911C-4D70-AD4A-EE83419B3755}" presName="spacer" presStyleCnt="0"/>
      <dgm:spPr/>
    </dgm:pt>
    <dgm:pt modelId="{49BA4010-10E7-4747-B756-DA9D479B8BDC}" type="pres">
      <dgm:prSet presAssocID="{269C94FB-7B95-4319-8E22-287FFECA0FE8}" presName="parentText" presStyleLbl="node1" presStyleIdx="2" presStyleCnt="3">
        <dgm:presLayoutVars>
          <dgm:chMax val="0"/>
          <dgm:bulletEnabled val="1"/>
        </dgm:presLayoutVars>
      </dgm:prSet>
      <dgm:spPr/>
    </dgm:pt>
  </dgm:ptLst>
  <dgm:cxnLst>
    <dgm:cxn modelId="{C57EA70C-3F75-48FD-BFC4-20537CCE61F6}" type="presOf" srcId="{C9D5B77C-47EE-42B9-950E-D6580BF0B856}" destId="{71BEFF5C-8FE3-44C4-86B7-3AE11913C6A8}" srcOrd="0" destOrd="0" presId="urn:microsoft.com/office/officeart/2005/8/layout/vList2"/>
    <dgm:cxn modelId="{C1A63765-9B88-442D-B437-E4C7CE14E75E}" srcId="{C9D5B77C-47EE-42B9-950E-D6580BF0B856}" destId="{269C94FB-7B95-4319-8E22-287FFECA0FE8}" srcOrd="2" destOrd="0" parTransId="{A0FC42DE-862E-40BE-873C-91B3827129D0}" sibTransId="{711C1358-8AE9-4AAF-BE89-3FEA420AE2E3}"/>
    <dgm:cxn modelId="{07077F4E-2BB6-4B25-AE87-315FD19D2819}" type="presOf" srcId="{BA8BDFC6-8C0E-4A00-BF64-5F168D4C96C9}" destId="{46B864C7-5F6E-45FD-BF51-BBE094616191}" srcOrd="0" destOrd="0" presId="urn:microsoft.com/office/officeart/2005/8/layout/vList2"/>
    <dgm:cxn modelId="{D2948A92-B5C1-4550-84B7-1A9549548F2B}" srcId="{C9D5B77C-47EE-42B9-950E-D6580BF0B856}" destId="{97FBBBF3-8E5C-453F-B794-E04D94D36667}" srcOrd="0" destOrd="0" parTransId="{A5D17D74-FC02-4A36-987D-C8BAD5BC591C}" sibTransId="{DDD952ED-83D6-487F-929A-8A64038690AC}"/>
    <dgm:cxn modelId="{1F722ACE-F36D-4552-AD28-E1B2BA1C7BF5}" srcId="{C9D5B77C-47EE-42B9-950E-D6580BF0B856}" destId="{BA8BDFC6-8C0E-4A00-BF64-5F168D4C96C9}" srcOrd="1" destOrd="0" parTransId="{1663C0A0-0F42-405D-8B9E-E9755D19E429}" sibTransId="{7443252F-911C-4D70-AD4A-EE83419B3755}"/>
    <dgm:cxn modelId="{C79BB2DF-0410-461D-814D-3137682BBDEA}" type="presOf" srcId="{269C94FB-7B95-4319-8E22-287FFECA0FE8}" destId="{49BA4010-10E7-4747-B756-DA9D479B8BDC}" srcOrd="0" destOrd="0" presId="urn:microsoft.com/office/officeart/2005/8/layout/vList2"/>
    <dgm:cxn modelId="{BD4266F7-31C4-4833-BB34-DD3141081D60}" type="presOf" srcId="{97FBBBF3-8E5C-453F-B794-E04D94D36667}" destId="{12B71912-9FA3-4E13-BD5D-76CAEE4D1207}" srcOrd="0" destOrd="0" presId="urn:microsoft.com/office/officeart/2005/8/layout/vList2"/>
    <dgm:cxn modelId="{3064A34D-1F55-4838-8F32-1B6288B31F29}" type="presParOf" srcId="{71BEFF5C-8FE3-44C4-86B7-3AE11913C6A8}" destId="{12B71912-9FA3-4E13-BD5D-76CAEE4D1207}" srcOrd="0" destOrd="0" presId="urn:microsoft.com/office/officeart/2005/8/layout/vList2"/>
    <dgm:cxn modelId="{86C66868-C318-4AC2-A80A-DB9B55A8EC3B}" type="presParOf" srcId="{71BEFF5C-8FE3-44C4-86B7-3AE11913C6A8}" destId="{4C00C2ED-D1C5-4E80-9040-1618E053D30C}" srcOrd="1" destOrd="0" presId="urn:microsoft.com/office/officeart/2005/8/layout/vList2"/>
    <dgm:cxn modelId="{1FD82C4C-E739-4FBD-8A65-FD0F555D83D1}" type="presParOf" srcId="{71BEFF5C-8FE3-44C4-86B7-3AE11913C6A8}" destId="{46B864C7-5F6E-45FD-BF51-BBE094616191}" srcOrd="2" destOrd="0" presId="urn:microsoft.com/office/officeart/2005/8/layout/vList2"/>
    <dgm:cxn modelId="{BDE7F527-91E1-461B-BED6-E005980E4099}" type="presParOf" srcId="{71BEFF5C-8FE3-44C4-86B7-3AE11913C6A8}" destId="{2AA982C2-4991-41CF-B13E-B02F13693F1D}" srcOrd="3" destOrd="0" presId="urn:microsoft.com/office/officeart/2005/8/layout/vList2"/>
    <dgm:cxn modelId="{5D6E7033-D472-4911-B8DD-95062B892DD0}" type="presParOf" srcId="{71BEFF5C-8FE3-44C4-86B7-3AE11913C6A8}" destId="{49BA4010-10E7-4747-B756-DA9D479B8BDC}"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E2C3697-ACDA-4930-A5BC-0136A4AFD314}"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IN"/>
        </a:p>
      </dgm:t>
    </dgm:pt>
    <dgm:pt modelId="{0EC7ADD9-2073-41E8-82AE-B98FED6A0601}">
      <dgm:prSet/>
      <dgm:spPr/>
      <dgm:t>
        <a:bodyPr/>
        <a:lstStyle/>
        <a:p>
          <a:r>
            <a:rPr lang="en-US" dirty="0"/>
            <a:t>                 Definition </a:t>
          </a:r>
          <a:endParaRPr lang="en-IN" dirty="0"/>
        </a:p>
      </dgm:t>
    </dgm:pt>
    <dgm:pt modelId="{294087C4-52CE-43A1-BD9E-00C667E84F32}" type="parTrans" cxnId="{31E69C7A-7C8B-4F88-B82C-7FFB34F1D1DF}">
      <dgm:prSet/>
      <dgm:spPr/>
      <dgm:t>
        <a:bodyPr/>
        <a:lstStyle/>
        <a:p>
          <a:endParaRPr lang="en-IN"/>
        </a:p>
      </dgm:t>
    </dgm:pt>
    <dgm:pt modelId="{C5CB7219-9BDA-4DE5-9A2B-0940D77DBCF2}" type="sibTrans" cxnId="{31E69C7A-7C8B-4F88-B82C-7FFB34F1D1DF}">
      <dgm:prSet/>
      <dgm:spPr/>
      <dgm:t>
        <a:bodyPr/>
        <a:lstStyle/>
        <a:p>
          <a:endParaRPr lang="en-IN"/>
        </a:p>
      </dgm:t>
    </dgm:pt>
    <dgm:pt modelId="{4A62BF38-4E7E-4914-BA80-28D005E9C1E6}" type="pres">
      <dgm:prSet presAssocID="{FE2C3697-ACDA-4930-A5BC-0136A4AFD314}" presName="linear" presStyleCnt="0">
        <dgm:presLayoutVars>
          <dgm:animLvl val="lvl"/>
          <dgm:resizeHandles val="exact"/>
        </dgm:presLayoutVars>
      </dgm:prSet>
      <dgm:spPr/>
    </dgm:pt>
    <dgm:pt modelId="{3D501F6A-A849-4BE8-8D33-65CC6BCE2623}" type="pres">
      <dgm:prSet presAssocID="{0EC7ADD9-2073-41E8-82AE-B98FED6A0601}" presName="parentText" presStyleLbl="node1" presStyleIdx="0" presStyleCnt="1">
        <dgm:presLayoutVars>
          <dgm:chMax val="0"/>
          <dgm:bulletEnabled val="1"/>
        </dgm:presLayoutVars>
      </dgm:prSet>
      <dgm:spPr/>
    </dgm:pt>
  </dgm:ptLst>
  <dgm:cxnLst>
    <dgm:cxn modelId="{31E69C7A-7C8B-4F88-B82C-7FFB34F1D1DF}" srcId="{FE2C3697-ACDA-4930-A5BC-0136A4AFD314}" destId="{0EC7ADD9-2073-41E8-82AE-B98FED6A0601}" srcOrd="0" destOrd="0" parTransId="{294087C4-52CE-43A1-BD9E-00C667E84F32}" sibTransId="{C5CB7219-9BDA-4DE5-9A2B-0940D77DBCF2}"/>
    <dgm:cxn modelId="{78AC44C5-1F95-4249-B08B-AFBE2EC74BF5}" type="presOf" srcId="{FE2C3697-ACDA-4930-A5BC-0136A4AFD314}" destId="{4A62BF38-4E7E-4914-BA80-28D005E9C1E6}" srcOrd="0" destOrd="0" presId="urn:microsoft.com/office/officeart/2005/8/layout/vList2"/>
    <dgm:cxn modelId="{78F53FD7-052F-4F1F-A8E9-1EE2C1C8B85E}" type="presOf" srcId="{0EC7ADD9-2073-41E8-82AE-B98FED6A0601}" destId="{3D501F6A-A849-4BE8-8D33-65CC6BCE2623}" srcOrd="0" destOrd="0" presId="urn:microsoft.com/office/officeart/2005/8/layout/vList2"/>
    <dgm:cxn modelId="{0CE6F81D-8EAF-4219-A231-5C13BAE3FFA4}" type="presParOf" srcId="{4A62BF38-4E7E-4914-BA80-28D005E9C1E6}" destId="{3D501F6A-A849-4BE8-8D33-65CC6BCE262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4837E03-6162-4384-A6CC-59865BC8A313}"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CA3CBCD7-81E6-4AC2-A98C-A839F1101C56}">
      <dgm:prSet/>
      <dgm:spPr/>
      <dgm:t>
        <a:bodyPr/>
        <a:lstStyle/>
        <a:p>
          <a:r>
            <a:rPr lang="en-US"/>
            <a:t>Is educational psychology a science of education?</a:t>
          </a:r>
          <a:endParaRPr lang="en-IN"/>
        </a:p>
      </dgm:t>
    </dgm:pt>
    <dgm:pt modelId="{4679C702-802A-4102-88A3-99E06996F422}" type="parTrans" cxnId="{F96E6D8C-EF6D-456D-B948-F1C6600814D0}">
      <dgm:prSet/>
      <dgm:spPr/>
      <dgm:t>
        <a:bodyPr/>
        <a:lstStyle/>
        <a:p>
          <a:endParaRPr lang="en-IN"/>
        </a:p>
      </dgm:t>
    </dgm:pt>
    <dgm:pt modelId="{DB299750-60D6-4C21-AA8B-7E34E9939201}" type="sibTrans" cxnId="{F96E6D8C-EF6D-456D-B948-F1C6600814D0}">
      <dgm:prSet/>
      <dgm:spPr/>
      <dgm:t>
        <a:bodyPr/>
        <a:lstStyle/>
        <a:p>
          <a:endParaRPr lang="en-IN"/>
        </a:p>
      </dgm:t>
    </dgm:pt>
    <dgm:pt modelId="{4A4B45F7-CE32-457E-AD3E-4DF988EFD1B9}" type="pres">
      <dgm:prSet presAssocID="{A4837E03-6162-4384-A6CC-59865BC8A313}" presName="linear" presStyleCnt="0">
        <dgm:presLayoutVars>
          <dgm:animLvl val="lvl"/>
          <dgm:resizeHandles val="exact"/>
        </dgm:presLayoutVars>
      </dgm:prSet>
      <dgm:spPr/>
    </dgm:pt>
    <dgm:pt modelId="{97687DFA-9278-43AD-97A5-9317E744890D}" type="pres">
      <dgm:prSet presAssocID="{CA3CBCD7-81E6-4AC2-A98C-A839F1101C56}" presName="parentText" presStyleLbl="node1" presStyleIdx="0" presStyleCnt="1">
        <dgm:presLayoutVars>
          <dgm:chMax val="0"/>
          <dgm:bulletEnabled val="1"/>
        </dgm:presLayoutVars>
      </dgm:prSet>
      <dgm:spPr/>
    </dgm:pt>
  </dgm:ptLst>
  <dgm:cxnLst>
    <dgm:cxn modelId="{47A5B41B-D605-43B8-9EFC-AA254C3AA051}" type="presOf" srcId="{A4837E03-6162-4384-A6CC-59865BC8A313}" destId="{4A4B45F7-CE32-457E-AD3E-4DF988EFD1B9}" srcOrd="0" destOrd="0" presId="urn:microsoft.com/office/officeart/2005/8/layout/vList2"/>
    <dgm:cxn modelId="{F96E6D8C-EF6D-456D-B948-F1C6600814D0}" srcId="{A4837E03-6162-4384-A6CC-59865BC8A313}" destId="{CA3CBCD7-81E6-4AC2-A98C-A839F1101C56}" srcOrd="0" destOrd="0" parTransId="{4679C702-802A-4102-88A3-99E06996F422}" sibTransId="{DB299750-60D6-4C21-AA8B-7E34E9939201}"/>
    <dgm:cxn modelId="{4ABF72C9-ECD5-46CA-B6C2-ACAD0D0869A3}" type="presOf" srcId="{CA3CBCD7-81E6-4AC2-A98C-A839F1101C56}" destId="{97687DFA-9278-43AD-97A5-9317E744890D}" srcOrd="0" destOrd="0" presId="urn:microsoft.com/office/officeart/2005/8/layout/vList2"/>
    <dgm:cxn modelId="{2DFF405E-61D6-417C-941F-AF011EEF2F22}" type="presParOf" srcId="{4A4B45F7-CE32-457E-AD3E-4DF988EFD1B9}" destId="{97687DFA-9278-43AD-97A5-9317E744890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806477F-560A-46FC-80F9-A834D7174F3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C67D3DB4-D2B7-40E8-ACD0-5924F1395644}">
      <dgm:prSet/>
      <dgm:spPr/>
      <dgm:t>
        <a:bodyPr/>
        <a:lstStyle/>
        <a:p>
          <a:r>
            <a:rPr lang="en-US"/>
            <a:t>Educational psychology comes in here for planning the process of teaching and learning by adopting the scientific principle of minimum input and maximum out put. As a result, with help of educational psychology, a teacher can teach effectively by making minimum use of his energy in terms of time and labour; similarly, the students can learn effectively by spending less of their time and effort. </a:t>
          </a:r>
          <a:endParaRPr lang="en-IN"/>
        </a:p>
      </dgm:t>
    </dgm:pt>
    <dgm:pt modelId="{DA60FEEA-F503-43B2-A3D8-4B08E08C9FC7}" type="parTrans" cxnId="{9B31E75C-1639-4DC5-8AB4-F68C15A10B23}">
      <dgm:prSet/>
      <dgm:spPr/>
      <dgm:t>
        <a:bodyPr/>
        <a:lstStyle/>
        <a:p>
          <a:endParaRPr lang="en-IN"/>
        </a:p>
      </dgm:t>
    </dgm:pt>
    <dgm:pt modelId="{A2C8E876-6367-4C07-AC8B-B75462AABEC0}" type="sibTrans" cxnId="{9B31E75C-1639-4DC5-8AB4-F68C15A10B23}">
      <dgm:prSet/>
      <dgm:spPr/>
      <dgm:t>
        <a:bodyPr/>
        <a:lstStyle/>
        <a:p>
          <a:endParaRPr lang="en-IN"/>
        </a:p>
      </dgm:t>
    </dgm:pt>
    <dgm:pt modelId="{515A0769-1458-449A-9DEC-EC48B5DC917E}" type="pres">
      <dgm:prSet presAssocID="{3806477F-560A-46FC-80F9-A834D7174F3E}" presName="linear" presStyleCnt="0">
        <dgm:presLayoutVars>
          <dgm:animLvl val="lvl"/>
          <dgm:resizeHandles val="exact"/>
        </dgm:presLayoutVars>
      </dgm:prSet>
      <dgm:spPr/>
    </dgm:pt>
    <dgm:pt modelId="{EE0E2A5C-7D01-4663-AF7A-FB4C78438FA6}" type="pres">
      <dgm:prSet presAssocID="{C67D3DB4-D2B7-40E8-ACD0-5924F1395644}" presName="parentText" presStyleLbl="node1" presStyleIdx="0" presStyleCnt="1">
        <dgm:presLayoutVars>
          <dgm:chMax val="0"/>
          <dgm:bulletEnabled val="1"/>
        </dgm:presLayoutVars>
      </dgm:prSet>
      <dgm:spPr/>
    </dgm:pt>
  </dgm:ptLst>
  <dgm:cxnLst>
    <dgm:cxn modelId="{9B31E75C-1639-4DC5-8AB4-F68C15A10B23}" srcId="{3806477F-560A-46FC-80F9-A834D7174F3E}" destId="{C67D3DB4-D2B7-40E8-ACD0-5924F1395644}" srcOrd="0" destOrd="0" parTransId="{DA60FEEA-F503-43B2-A3D8-4B08E08C9FC7}" sibTransId="{A2C8E876-6367-4C07-AC8B-B75462AABEC0}"/>
    <dgm:cxn modelId="{92C890C0-6B2E-4409-9893-2236C9A5BAFE}" type="presOf" srcId="{3806477F-560A-46FC-80F9-A834D7174F3E}" destId="{515A0769-1458-449A-9DEC-EC48B5DC917E}" srcOrd="0" destOrd="0" presId="urn:microsoft.com/office/officeart/2005/8/layout/vList2"/>
    <dgm:cxn modelId="{45F58FED-6EEF-4A6A-8AEB-96044413DC9D}" type="presOf" srcId="{C67D3DB4-D2B7-40E8-ACD0-5924F1395644}" destId="{EE0E2A5C-7D01-4663-AF7A-FB4C78438FA6}" srcOrd="0" destOrd="0" presId="urn:microsoft.com/office/officeart/2005/8/layout/vList2"/>
    <dgm:cxn modelId="{319A1544-95C5-447C-8434-8DA0C297D1EB}" type="presParOf" srcId="{515A0769-1458-449A-9DEC-EC48B5DC917E}" destId="{EE0E2A5C-7D01-4663-AF7A-FB4C78438FA6}"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77AC8F7-192E-4B03-8D4B-3F4E72FFC08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48CF860-1E05-42EF-A56C-8B62882FC456}">
      <dgm:prSet/>
      <dgm:spPr/>
      <dgm:t>
        <a:bodyPr/>
        <a:lstStyle/>
        <a:p>
          <a:r>
            <a:rPr lang="en-US" dirty="0"/>
            <a:t>Nature of educational psychology</a:t>
          </a:r>
          <a:endParaRPr lang="en-IN" dirty="0"/>
        </a:p>
      </dgm:t>
    </dgm:pt>
    <dgm:pt modelId="{6A10232E-80C1-4E00-B239-ED962F5E22F5}" type="parTrans" cxnId="{1B3B8773-BF3F-4AEA-9AF1-639130031C2E}">
      <dgm:prSet/>
      <dgm:spPr/>
      <dgm:t>
        <a:bodyPr/>
        <a:lstStyle/>
        <a:p>
          <a:endParaRPr lang="en-IN"/>
        </a:p>
      </dgm:t>
    </dgm:pt>
    <dgm:pt modelId="{B82B02A4-DF99-4B6A-A764-99E2F56561A1}" type="sibTrans" cxnId="{1B3B8773-BF3F-4AEA-9AF1-639130031C2E}">
      <dgm:prSet/>
      <dgm:spPr/>
      <dgm:t>
        <a:bodyPr/>
        <a:lstStyle/>
        <a:p>
          <a:endParaRPr lang="en-IN"/>
        </a:p>
      </dgm:t>
    </dgm:pt>
    <dgm:pt modelId="{6A0E6FCE-B4B9-421D-A93B-C6298B311F66}" type="pres">
      <dgm:prSet presAssocID="{F77AC8F7-192E-4B03-8D4B-3F4E72FFC080}" presName="linear" presStyleCnt="0">
        <dgm:presLayoutVars>
          <dgm:animLvl val="lvl"/>
          <dgm:resizeHandles val="exact"/>
        </dgm:presLayoutVars>
      </dgm:prSet>
      <dgm:spPr/>
    </dgm:pt>
    <dgm:pt modelId="{724F9ABA-3231-4DEC-AA28-D9E4E66BAD28}" type="pres">
      <dgm:prSet presAssocID="{048CF860-1E05-42EF-A56C-8B62882FC456}" presName="parentText" presStyleLbl="node1" presStyleIdx="0" presStyleCnt="1">
        <dgm:presLayoutVars>
          <dgm:chMax val="0"/>
          <dgm:bulletEnabled val="1"/>
        </dgm:presLayoutVars>
      </dgm:prSet>
      <dgm:spPr/>
    </dgm:pt>
  </dgm:ptLst>
  <dgm:cxnLst>
    <dgm:cxn modelId="{348A0849-F740-4C6F-86C0-319C91F51A14}" type="presOf" srcId="{F77AC8F7-192E-4B03-8D4B-3F4E72FFC080}" destId="{6A0E6FCE-B4B9-421D-A93B-C6298B311F66}" srcOrd="0" destOrd="0" presId="urn:microsoft.com/office/officeart/2005/8/layout/vList2"/>
    <dgm:cxn modelId="{1B3B8773-BF3F-4AEA-9AF1-639130031C2E}" srcId="{F77AC8F7-192E-4B03-8D4B-3F4E72FFC080}" destId="{048CF860-1E05-42EF-A56C-8B62882FC456}" srcOrd="0" destOrd="0" parTransId="{6A10232E-80C1-4E00-B239-ED962F5E22F5}" sibTransId="{B82B02A4-DF99-4B6A-A764-99E2F56561A1}"/>
    <dgm:cxn modelId="{D0C665F1-BD61-4032-8872-F3AB3878A697}" type="presOf" srcId="{048CF860-1E05-42EF-A56C-8B62882FC456}" destId="{724F9ABA-3231-4DEC-AA28-D9E4E66BAD28}" srcOrd="0" destOrd="0" presId="urn:microsoft.com/office/officeart/2005/8/layout/vList2"/>
    <dgm:cxn modelId="{B911DF9F-99C6-4069-9931-B6AAB57052B9}" type="presParOf" srcId="{6A0E6FCE-B4B9-421D-A93B-C6298B311F66}" destId="{724F9ABA-3231-4DEC-AA28-D9E4E66BAD2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C1C653E-A1BF-406E-98E6-9F80D94BAFE4}"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FE283406-0436-40F2-8C4A-79755B1C9931}">
      <dgm:prSet/>
      <dgm:spPr/>
      <dgm:t>
        <a:bodyPr/>
        <a:lstStyle/>
        <a:p>
          <a:r>
            <a:rPr lang="en-US"/>
            <a:t>Educational psychology processes a well-organized, systematic and universally accepted body of facts supported by the relevant psychological laws and principles.</a:t>
          </a:r>
          <a:endParaRPr lang="en-IN"/>
        </a:p>
      </dgm:t>
    </dgm:pt>
    <dgm:pt modelId="{E79C46B5-ECBF-4408-8B78-1C5768C933AD}" type="parTrans" cxnId="{B6D4D935-F4FC-4D97-88DC-89AB5FF0BF25}">
      <dgm:prSet/>
      <dgm:spPr/>
      <dgm:t>
        <a:bodyPr/>
        <a:lstStyle/>
        <a:p>
          <a:endParaRPr lang="en-IN"/>
        </a:p>
      </dgm:t>
    </dgm:pt>
    <dgm:pt modelId="{9EBA68C6-91BC-478F-8AA5-B4268CF582DB}" type="sibTrans" cxnId="{B6D4D935-F4FC-4D97-88DC-89AB5FF0BF25}">
      <dgm:prSet/>
      <dgm:spPr/>
      <dgm:t>
        <a:bodyPr/>
        <a:lstStyle/>
        <a:p>
          <a:endParaRPr lang="en-IN"/>
        </a:p>
      </dgm:t>
    </dgm:pt>
    <dgm:pt modelId="{0436987A-495D-4CD5-B544-AFB760466881}">
      <dgm:prSet/>
      <dgm:spPr/>
      <dgm:t>
        <a:bodyPr/>
        <a:lstStyle/>
        <a:p>
          <a:r>
            <a:rPr lang="en-US" dirty="0"/>
            <a:t>It is constantly search and truth, i.e. studding the behaviour of the learner in relation to his educational environment. Moreover, the findings of such study are never taken as absolute and permanent. </a:t>
          </a:r>
          <a:endParaRPr lang="en-IN" dirty="0"/>
        </a:p>
      </dgm:t>
    </dgm:pt>
    <dgm:pt modelId="{483D633C-FE53-445C-BE7A-AE78507B1B72}" type="parTrans" cxnId="{9DB8FDC0-C5ED-4CD4-84A5-E89EBEB1F6CF}">
      <dgm:prSet/>
      <dgm:spPr/>
      <dgm:t>
        <a:bodyPr/>
        <a:lstStyle/>
        <a:p>
          <a:endParaRPr lang="en-IN"/>
        </a:p>
      </dgm:t>
    </dgm:pt>
    <dgm:pt modelId="{5A6AE814-0085-4EDE-9185-15211BB06586}" type="sibTrans" cxnId="{9DB8FDC0-C5ED-4CD4-84A5-E89EBEB1F6CF}">
      <dgm:prSet/>
      <dgm:spPr/>
      <dgm:t>
        <a:bodyPr/>
        <a:lstStyle/>
        <a:p>
          <a:endParaRPr lang="en-IN"/>
        </a:p>
      </dgm:t>
    </dgm:pt>
    <dgm:pt modelId="{9BB79D71-490B-4BC5-804D-DE0528DF994E}">
      <dgm:prSet/>
      <dgm:spPr/>
      <dgm:t>
        <a:bodyPr/>
        <a:lstStyle/>
        <a:p>
          <a:r>
            <a:rPr lang="en-US"/>
            <a:t>It employs scientific methods and adopts a scientific approach for studying the learner’s behaviour. Setting of hypotheses, objective observation, controlled experimentation, clinical investigation, and generalization based on adequate similar evidences provide enough reasons for its studies to be term scientific.</a:t>
          </a:r>
          <a:endParaRPr lang="en-IN"/>
        </a:p>
      </dgm:t>
    </dgm:pt>
    <dgm:pt modelId="{4292AFBA-AC53-46B8-A61A-39FE5206F374}" type="parTrans" cxnId="{8C0A1D8F-DFC3-45F6-986D-23FE07BF41BB}">
      <dgm:prSet/>
      <dgm:spPr/>
      <dgm:t>
        <a:bodyPr/>
        <a:lstStyle/>
        <a:p>
          <a:endParaRPr lang="en-IN"/>
        </a:p>
      </dgm:t>
    </dgm:pt>
    <dgm:pt modelId="{1E2656E0-63C0-4413-B401-AC32E1FC4BF4}" type="sibTrans" cxnId="{8C0A1D8F-DFC3-45F6-986D-23FE07BF41BB}">
      <dgm:prSet/>
      <dgm:spPr/>
      <dgm:t>
        <a:bodyPr/>
        <a:lstStyle/>
        <a:p>
          <a:endParaRPr lang="en-IN"/>
        </a:p>
      </dgm:t>
    </dgm:pt>
    <dgm:pt modelId="{880FCB93-A89F-4495-B344-5CE4EC2FB5BD}" type="pres">
      <dgm:prSet presAssocID="{EC1C653E-A1BF-406E-98E6-9F80D94BAFE4}" presName="linear" presStyleCnt="0">
        <dgm:presLayoutVars>
          <dgm:animLvl val="lvl"/>
          <dgm:resizeHandles val="exact"/>
        </dgm:presLayoutVars>
      </dgm:prSet>
      <dgm:spPr/>
    </dgm:pt>
    <dgm:pt modelId="{3DA2644D-FF4F-4804-A5D6-263FF7EEB32A}" type="pres">
      <dgm:prSet presAssocID="{FE283406-0436-40F2-8C4A-79755B1C9931}" presName="parentText" presStyleLbl="node1" presStyleIdx="0" presStyleCnt="3">
        <dgm:presLayoutVars>
          <dgm:chMax val="0"/>
          <dgm:bulletEnabled val="1"/>
        </dgm:presLayoutVars>
      </dgm:prSet>
      <dgm:spPr/>
    </dgm:pt>
    <dgm:pt modelId="{A502CE00-084F-4510-AF32-776B9A8FDA14}" type="pres">
      <dgm:prSet presAssocID="{9EBA68C6-91BC-478F-8AA5-B4268CF582DB}" presName="spacer" presStyleCnt="0"/>
      <dgm:spPr/>
    </dgm:pt>
    <dgm:pt modelId="{F44D5D4B-3F37-4796-8EB9-326246EB9A21}" type="pres">
      <dgm:prSet presAssocID="{0436987A-495D-4CD5-B544-AFB760466881}" presName="parentText" presStyleLbl="node1" presStyleIdx="1" presStyleCnt="3">
        <dgm:presLayoutVars>
          <dgm:chMax val="0"/>
          <dgm:bulletEnabled val="1"/>
        </dgm:presLayoutVars>
      </dgm:prSet>
      <dgm:spPr/>
    </dgm:pt>
    <dgm:pt modelId="{9783511F-36AF-4D68-ADAC-54325070ABBC}" type="pres">
      <dgm:prSet presAssocID="{5A6AE814-0085-4EDE-9185-15211BB06586}" presName="spacer" presStyleCnt="0"/>
      <dgm:spPr/>
    </dgm:pt>
    <dgm:pt modelId="{5E14F184-B539-4543-8619-4696AA044065}" type="pres">
      <dgm:prSet presAssocID="{9BB79D71-490B-4BC5-804D-DE0528DF994E}" presName="parentText" presStyleLbl="node1" presStyleIdx="2" presStyleCnt="3">
        <dgm:presLayoutVars>
          <dgm:chMax val="0"/>
          <dgm:bulletEnabled val="1"/>
        </dgm:presLayoutVars>
      </dgm:prSet>
      <dgm:spPr/>
    </dgm:pt>
  </dgm:ptLst>
  <dgm:cxnLst>
    <dgm:cxn modelId="{23080719-26C2-4116-89C0-CC17E15B2926}" type="presOf" srcId="{9BB79D71-490B-4BC5-804D-DE0528DF994E}" destId="{5E14F184-B539-4543-8619-4696AA044065}" srcOrd="0" destOrd="0" presId="urn:microsoft.com/office/officeart/2005/8/layout/vList2"/>
    <dgm:cxn modelId="{B6D4D935-F4FC-4D97-88DC-89AB5FF0BF25}" srcId="{EC1C653E-A1BF-406E-98E6-9F80D94BAFE4}" destId="{FE283406-0436-40F2-8C4A-79755B1C9931}" srcOrd="0" destOrd="0" parTransId="{E79C46B5-ECBF-4408-8B78-1C5768C933AD}" sibTransId="{9EBA68C6-91BC-478F-8AA5-B4268CF582DB}"/>
    <dgm:cxn modelId="{CEC74442-46E5-4C96-AF5C-37C9AB7687B1}" type="presOf" srcId="{EC1C653E-A1BF-406E-98E6-9F80D94BAFE4}" destId="{880FCB93-A89F-4495-B344-5CE4EC2FB5BD}" srcOrd="0" destOrd="0" presId="urn:microsoft.com/office/officeart/2005/8/layout/vList2"/>
    <dgm:cxn modelId="{BB6BF845-2CF4-42A8-A1A8-2528EE7565BB}" type="presOf" srcId="{0436987A-495D-4CD5-B544-AFB760466881}" destId="{F44D5D4B-3F37-4796-8EB9-326246EB9A21}" srcOrd="0" destOrd="0" presId="urn:microsoft.com/office/officeart/2005/8/layout/vList2"/>
    <dgm:cxn modelId="{C4922884-A558-4DF5-B0F6-4CF880BF6FF6}" type="presOf" srcId="{FE283406-0436-40F2-8C4A-79755B1C9931}" destId="{3DA2644D-FF4F-4804-A5D6-263FF7EEB32A}" srcOrd="0" destOrd="0" presId="urn:microsoft.com/office/officeart/2005/8/layout/vList2"/>
    <dgm:cxn modelId="{8C0A1D8F-DFC3-45F6-986D-23FE07BF41BB}" srcId="{EC1C653E-A1BF-406E-98E6-9F80D94BAFE4}" destId="{9BB79D71-490B-4BC5-804D-DE0528DF994E}" srcOrd="2" destOrd="0" parTransId="{4292AFBA-AC53-46B8-A61A-39FE5206F374}" sibTransId="{1E2656E0-63C0-4413-B401-AC32E1FC4BF4}"/>
    <dgm:cxn modelId="{9DB8FDC0-C5ED-4CD4-84A5-E89EBEB1F6CF}" srcId="{EC1C653E-A1BF-406E-98E6-9F80D94BAFE4}" destId="{0436987A-495D-4CD5-B544-AFB760466881}" srcOrd="1" destOrd="0" parTransId="{483D633C-FE53-445C-BE7A-AE78507B1B72}" sibTransId="{5A6AE814-0085-4EDE-9185-15211BB06586}"/>
    <dgm:cxn modelId="{1C243B11-AF00-461A-9EF0-F28CF204F504}" type="presParOf" srcId="{880FCB93-A89F-4495-B344-5CE4EC2FB5BD}" destId="{3DA2644D-FF4F-4804-A5D6-263FF7EEB32A}" srcOrd="0" destOrd="0" presId="urn:microsoft.com/office/officeart/2005/8/layout/vList2"/>
    <dgm:cxn modelId="{A86A6DF5-09E5-4DB3-9D0D-9A58B8BAF5E7}" type="presParOf" srcId="{880FCB93-A89F-4495-B344-5CE4EC2FB5BD}" destId="{A502CE00-084F-4510-AF32-776B9A8FDA14}" srcOrd="1" destOrd="0" presId="urn:microsoft.com/office/officeart/2005/8/layout/vList2"/>
    <dgm:cxn modelId="{9D9E9F57-09EC-42BE-A4BA-A7C2C6C7B97F}" type="presParOf" srcId="{880FCB93-A89F-4495-B344-5CE4EC2FB5BD}" destId="{F44D5D4B-3F37-4796-8EB9-326246EB9A21}" srcOrd="2" destOrd="0" presId="urn:microsoft.com/office/officeart/2005/8/layout/vList2"/>
    <dgm:cxn modelId="{3D7293ED-C434-4426-946D-2CA7F6020B12}" type="presParOf" srcId="{880FCB93-A89F-4495-B344-5CE4EC2FB5BD}" destId="{9783511F-36AF-4D68-ADAC-54325070ABBC}" srcOrd="3" destOrd="0" presId="urn:microsoft.com/office/officeart/2005/8/layout/vList2"/>
    <dgm:cxn modelId="{872C2AA9-B5A8-44EE-82BB-E44B6962B22F}" type="presParOf" srcId="{880FCB93-A89F-4495-B344-5CE4EC2FB5BD}" destId="{5E14F184-B539-4543-8619-4696AA044065}"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A3D1C8-7AB8-4B18-8C87-B1A09D0FFD2A}">
      <dsp:nvSpPr>
        <dsp:cNvPr id="0" name=""/>
        <dsp:cNvSpPr/>
      </dsp:nvSpPr>
      <dsp:spPr>
        <a:xfrm>
          <a:off x="0" y="40179"/>
          <a:ext cx="9144000" cy="23072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980" tIns="220980" rIns="220980" bIns="220980" numCol="1" spcCol="1270" anchor="ctr" anchorCtr="0">
          <a:noAutofit/>
        </a:bodyPr>
        <a:lstStyle/>
        <a:p>
          <a:pPr marL="0" lvl="0" indent="0" algn="l" defTabSz="2578100">
            <a:lnSpc>
              <a:spcPct val="90000"/>
            </a:lnSpc>
            <a:spcBef>
              <a:spcPct val="0"/>
            </a:spcBef>
            <a:spcAft>
              <a:spcPct val="35000"/>
            </a:spcAft>
            <a:buNone/>
          </a:pPr>
          <a:r>
            <a:rPr lang="en-US" sz="5800" b="1" kern="1200" dirty="0"/>
            <a:t>Meaning Nature and Scope of Educational Psychology</a:t>
          </a:r>
          <a:endParaRPr lang="en-IN" sz="5800" kern="1200" dirty="0"/>
        </a:p>
      </dsp:txBody>
      <dsp:txXfrm>
        <a:off x="112630" y="152809"/>
        <a:ext cx="8918740" cy="208198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442331-DB4A-406E-B810-D9344758D608}">
      <dsp:nvSpPr>
        <dsp:cNvPr id="0" name=""/>
        <dsp:cNvSpPr/>
      </dsp:nvSpPr>
      <dsp:spPr>
        <a:xfrm>
          <a:off x="0" y="6417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4. The processes and products of these studies are sufficiently scientific as a high degree of logical viability, objectivity, reliability and validity is maintained in carrying out the study and research in the field of educational psychology.</a:t>
          </a:r>
          <a:endParaRPr lang="en-IN" sz="2900" kern="1200"/>
        </a:p>
      </dsp:txBody>
      <dsp:txXfrm>
        <a:off x="101036" y="165215"/>
        <a:ext cx="10313528" cy="1867658"/>
      </dsp:txXfrm>
    </dsp:sp>
    <dsp:sp modelId="{8ECEF59D-D16C-497D-B782-EDD75D872F85}">
      <dsp:nvSpPr>
        <dsp:cNvPr id="0" name=""/>
        <dsp:cNvSpPr/>
      </dsp:nvSpPr>
      <dsp:spPr>
        <a:xfrm>
          <a:off x="0" y="221742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5. Educational psychology does not accept hearsay and does not take anything for granted. It emphasizes that essentially there is some definite cause linked with behaviour and the causes of this behaviour are not related to supernatural phenomena.</a:t>
          </a:r>
          <a:endParaRPr lang="en-IN" sz="2900" kern="1200"/>
        </a:p>
      </dsp:txBody>
      <dsp:txXfrm>
        <a:off x="101036" y="2318465"/>
        <a:ext cx="10313528" cy="186765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086BC9-9CDB-4E65-A4D1-DD613E3FECDC}">
      <dsp:nvSpPr>
        <dsp:cNvPr id="0" name=""/>
        <dsp:cNvSpPr/>
      </dsp:nvSpPr>
      <dsp:spPr>
        <a:xfrm>
          <a:off x="0" y="18790"/>
          <a:ext cx="10515600" cy="211367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6. Educational psychology mainly studies present behavior—focusing on what is happening now, why it occurs, and what might happen if it continues, rather than examining the past.</a:t>
          </a:r>
          <a:endParaRPr lang="en-IN" sz="3000" kern="1200"/>
        </a:p>
      </dsp:txBody>
      <dsp:txXfrm>
        <a:off x="103181" y="121971"/>
        <a:ext cx="10309238" cy="1907316"/>
      </dsp:txXfrm>
    </dsp:sp>
    <dsp:sp modelId="{C2D81088-20C3-48D8-B823-CB4E68FBF3EA}">
      <dsp:nvSpPr>
        <dsp:cNvPr id="0" name=""/>
        <dsp:cNvSpPr/>
      </dsp:nvSpPr>
      <dsp:spPr>
        <a:xfrm>
          <a:off x="0" y="2218869"/>
          <a:ext cx="10515600" cy="211367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7. Educational psychology is a positive science that focuses on the “how”, “when”, and “where” of education, not on values or ideals. It addresses practical aspects of education rather than debating what should be taught or why.</a:t>
          </a:r>
          <a:endParaRPr lang="en-IN" sz="3000" kern="1200"/>
        </a:p>
      </dsp:txBody>
      <dsp:txXfrm>
        <a:off x="103181" y="2322050"/>
        <a:ext cx="10309238" cy="190731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B17F0C-E4F0-4EC0-9994-371B7153C661}">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dirty="0"/>
            <a:t>8. </a:t>
          </a:r>
          <a:r>
            <a:rPr lang="en-US" sz="4200" kern="1200"/>
            <a:t>The generalizations arrived at and conclusions reached through the study of educational psychology are sufficiently reliable and thus like the sciences, these can be used for predictions of behaviour in similar situations.</a:t>
          </a:r>
          <a:endParaRPr lang="en-IN" sz="4200" kern="1200" dirty="0"/>
        </a:p>
      </dsp:txBody>
      <dsp:txXfrm>
        <a:off x="211096" y="224605"/>
        <a:ext cx="10093408" cy="390212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A50DAB-B875-4ADF-800A-92FB0DD67A74}">
      <dsp:nvSpPr>
        <dsp:cNvPr id="0" name=""/>
        <dsp:cNvSpPr/>
      </dsp:nvSpPr>
      <dsp:spPr>
        <a:xfrm>
          <a:off x="0" y="3193"/>
          <a:ext cx="10515600" cy="131917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Scope of psychology</a:t>
          </a:r>
          <a:endParaRPr lang="en-IN" sz="5500" kern="1200"/>
        </a:p>
      </dsp:txBody>
      <dsp:txXfrm>
        <a:off x="64397" y="67590"/>
        <a:ext cx="10386806" cy="119038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9C31AF-6BD0-4A9B-B88C-E39017EB61B5}">
      <dsp:nvSpPr>
        <dsp:cNvPr id="0" name=""/>
        <dsp:cNvSpPr/>
      </dsp:nvSpPr>
      <dsp:spPr>
        <a:xfrm>
          <a:off x="0" y="357489"/>
          <a:ext cx="10515600" cy="363635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dirty="0"/>
            <a:t>The scope of educational psychology is broad and continually expanding, focusing on the application of psychological principles to improve educational processes and outcomes in various learning environments.</a:t>
          </a:r>
          <a:endParaRPr lang="en-IN" sz="4200" kern="1200" dirty="0"/>
        </a:p>
      </dsp:txBody>
      <dsp:txXfrm>
        <a:off x="177512" y="535001"/>
        <a:ext cx="10160576" cy="328133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8C0FA1-3474-4CAA-9E31-858C1C12A7C2}">
      <dsp:nvSpPr>
        <dsp:cNvPr id="0" name=""/>
        <dsp:cNvSpPr/>
      </dsp:nvSpPr>
      <dsp:spPr>
        <a:xfrm>
          <a:off x="0" y="209798"/>
          <a:ext cx="10515600" cy="192699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1. </a:t>
          </a:r>
          <a:r>
            <a:rPr lang="en-US" sz="2700" kern="1200" dirty="0">
              <a:solidFill>
                <a:srgbClr val="00B0F0"/>
              </a:solidFill>
            </a:rPr>
            <a:t>Study of the Learner: </a:t>
          </a:r>
          <a:r>
            <a:rPr lang="en-US" sz="2700" kern="1200" dirty="0"/>
            <a:t>Educational psychology focuses on understanding the learner, which includes identifying their abilities, aptitudes, behaviors (both conscious and unconscious), growth, development, and individual differences from childhood to adulthood.</a:t>
          </a:r>
          <a:endParaRPr lang="en-IN" sz="2700" kern="1200" dirty="0"/>
        </a:p>
      </dsp:txBody>
      <dsp:txXfrm>
        <a:off x="94068" y="303866"/>
        <a:ext cx="10327464" cy="1738854"/>
      </dsp:txXfrm>
    </dsp:sp>
    <dsp:sp modelId="{89372F69-AC43-4109-A28A-55920AD5A19D}">
      <dsp:nvSpPr>
        <dsp:cNvPr id="0" name=""/>
        <dsp:cNvSpPr/>
      </dsp:nvSpPr>
      <dsp:spPr>
        <a:xfrm>
          <a:off x="0" y="2214549"/>
          <a:ext cx="10515600" cy="192699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IN" sz="2700" kern="1200" dirty="0"/>
            <a:t>2. </a:t>
          </a:r>
          <a:r>
            <a:rPr lang="en-US" sz="2700" kern="1200" dirty="0">
              <a:solidFill>
                <a:srgbClr val="00B0F0"/>
              </a:solidFill>
            </a:rPr>
            <a:t>Learning Process: </a:t>
          </a:r>
          <a:r>
            <a:rPr lang="en-US" sz="2700" kern="1200" dirty="0"/>
            <a:t>This area covers how learning occurs, the laws and principles of learning, factors influencing learning, memory, forgetting, problem-solving, and effective teaching methods.</a:t>
          </a:r>
          <a:endParaRPr lang="en-IN" sz="2700" kern="1200" dirty="0"/>
        </a:p>
      </dsp:txBody>
      <dsp:txXfrm>
        <a:off x="94068" y="2308617"/>
        <a:ext cx="10327464" cy="173885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0FC69E-9959-4961-8606-52F4CA34E78B}">
      <dsp:nvSpPr>
        <dsp:cNvPr id="0" name=""/>
        <dsp:cNvSpPr/>
      </dsp:nvSpPr>
      <dsp:spPr>
        <a:xfrm>
          <a:off x="0" y="90686"/>
          <a:ext cx="10515600" cy="2043222"/>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dirty="0"/>
            <a:t>3. </a:t>
          </a:r>
          <a:r>
            <a:rPr lang="en-US" sz="2900" kern="1200" dirty="0">
              <a:solidFill>
                <a:srgbClr val="00B0F0"/>
              </a:solidFill>
            </a:rPr>
            <a:t>Growth and Development: </a:t>
          </a:r>
          <a:r>
            <a:rPr lang="en-US" sz="2900" kern="1200" dirty="0"/>
            <a:t>Educational psychology examines the stages of child development, characteristics at each stage, and how heredity and environment affect learning and development.</a:t>
          </a:r>
          <a:endParaRPr lang="en-IN" sz="2900" kern="1200" dirty="0"/>
        </a:p>
      </dsp:txBody>
      <dsp:txXfrm>
        <a:off x="99742" y="190428"/>
        <a:ext cx="10316116" cy="1843738"/>
      </dsp:txXfrm>
    </dsp:sp>
    <dsp:sp modelId="{50E0B8FD-F288-44F6-A2D8-711C24061836}">
      <dsp:nvSpPr>
        <dsp:cNvPr id="0" name=""/>
        <dsp:cNvSpPr/>
      </dsp:nvSpPr>
      <dsp:spPr>
        <a:xfrm>
          <a:off x="0" y="2217429"/>
          <a:ext cx="10515600" cy="2043222"/>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IN" sz="2900" kern="1200" dirty="0"/>
            <a:t>4. </a:t>
          </a:r>
          <a:r>
            <a:rPr lang="en-US" sz="2900" kern="1200" dirty="0">
              <a:solidFill>
                <a:srgbClr val="00B0F0"/>
              </a:solidFill>
            </a:rPr>
            <a:t>Personality and Individual Differences: </a:t>
          </a:r>
          <a:r>
            <a:rPr lang="en-US" sz="2900" kern="1200" dirty="0"/>
            <a:t>It explores personality development and the measurement of intelligence, aiming to address individual differences and customize education to suit each learner’s needs.</a:t>
          </a:r>
          <a:endParaRPr lang="en-IN" sz="2900" kern="1200" dirty="0"/>
        </a:p>
      </dsp:txBody>
      <dsp:txXfrm>
        <a:off x="99742" y="2317171"/>
        <a:ext cx="10316116" cy="184373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EAC757-86F4-4334-A3FF-8651132D8D0D}">
      <dsp:nvSpPr>
        <dsp:cNvPr id="0" name=""/>
        <dsp:cNvSpPr/>
      </dsp:nvSpPr>
      <dsp:spPr>
        <a:xfrm>
          <a:off x="0" y="41544"/>
          <a:ext cx="10515600" cy="137475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5. </a:t>
          </a:r>
          <a:r>
            <a:rPr lang="en-US" sz="2500" kern="1200" dirty="0">
              <a:solidFill>
                <a:srgbClr val="00B0F0"/>
              </a:solidFill>
            </a:rPr>
            <a:t>Role of the Teacher: </a:t>
          </a:r>
          <a:r>
            <a:rPr lang="en-US" sz="2500" kern="1200" dirty="0"/>
            <a:t>The teacher’s characteristics, effectiveness, attitudes, and behaviors are analyzed, as teachers play a major part in the learning process and educational outcomes.</a:t>
          </a:r>
          <a:endParaRPr lang="en-IN" sz="2500" kern="1200" dirty="0"/>
        </a:p>
      </dsp:txBody>
      <dsp:txXfrm>
        <a:off x="67110" y="108654"/>
        <a:ext cx="10381380" cy="1240530"/>
      </dsp:txXfrm>
    </dsp:sp>
    <dsp:sp modelId="{9CD149CA-FA30-4E02-874E-2AEB32F6D9DF}">
      <dsp:nvSpPr>
        <dsp:cNvPr id="0" name=""/>
        <dsp:cNvSpPr/>
      </dsp:nvSpPr>
      <dsp:spPr>
        <a:xfrm>
          <a:off x="0" y="1488294"/>
          <a:ext cx="10515600" cy="137475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kern="1200" dirty="0"/>
            <a:t>6. </a:t>
          </a:r>
          <a:r>
            <a:rPr lang="en-US" sz="2500" kern="1200" dirty="0">
              <a:solidFill>
                <a:srgbClr val="00B0F0"/>
              </a:solidFill>
            </a:rPr>
            <a:t>Learning Experiences: </a:t>
          </a:r>
          <a:r>
            <a:rPr lang="en-US" sz="2500" kern="1200" dirty="0"/>
            <a:t>Decides what learning experiences are most suitable for learners at different development stages, helping to maximize satisfaction and outcomes.</a:t>
          </a:r>
          <a:endParaRPr lang="en-IN" sz="2500" kern="1200" dirty="0"/>
        </a:p>
      </dsp:txBody>
      <dsp:txXfrm>
        <a:off x="67110" y="1555404"/>
        <a:ext cx="10381380" cy="1240530"/>
      </dsp:txXfrm>
    </dsp:sp>
    <dsp:sp modelId="{8E6A3252-46ED-483E-A9AD-6B7E94AD3622}">
      <dsp:nvSpPr>
        <dsp:cNvPr id="0" name=""/>
        <dsp:cNvSpPr/>
      </dsp:nvSpPr>
      <dsp:spPr>
        <a:xfrm>
          <a:off x="0" y="2935044"/>
          <a:ext cx="10515600" cy="137475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7. </a:t>
          </a:r>
          <a:r>
            <a:rPr lang="en-US" sz="2500" kern="1200" dirty="0">
              <a:solidFill>
                <a:srgbClr val="00B0F0"/>
              </a:solidFill>
            </a:rPr>
            <a:t>Guidance and Counseling: </a:t>
          </a:r>
          <a:r>
            <a:rPr lang="en-US" sz="2500" kern="1200" dirty="0"/>
            <a:t>Providing guidance on educational and career issues, and helping students adjust and overcome challenges, is a vital field within educational psychology.</a:t>
          </a:r>
          <a:endParaRPr lang="en-IN" sz="2500" kern="1200" dirty="0"/>
        </a:p>
      </dsp:txBody>
      <dsp:txXfrm>
        <a:off x="67110" y="3002154"/>
        <a:ext cx="10381380" cy="124053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F501C7-2365-46E3-B124-EB4FD2BB15C7}">
      <dsp:nvSpPr>
        <dsp:cNvPr id="0" name=""/>
        <dsp:cNvSpPr/>
      </dsp:nvSpPr>
      <dsp:spPr>
        <a:xfrm>
          <a:off x="0" y="330308"/>
          <a:ext cx="10515600" cy="8751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8. </a:t>
          </a:r>
          <a:r>
            <a:rPr lang="en-US" sz="2200" kern="1200" dirty="0">
              <a:solidFill>
                <a:srgbClr val="00B0F0"/>
              </a:solidFill>
            </a:rPr>
            <a:t>Measurement and Evaluation: </a:t>
          </a:r>
          <a:r>
            <a:rPr lang="en-US" sz="2200" kern="1200" dirty="0"/>
            <a:t>This area includes developing and using psychological tests and other evaluation tools to assess students’ abilities, learning, and performance.</a:t>
          </a:r>
          <a:endParaRPr lang="en-IN" sz="2200" kern="1200" dirty="0"/>
        </a:p>
      </dsp:txBody>
      <dsp:txXfrm>
        <a:off x="42722" y="373030"/>
        <a:ext cx="10430156" cy="789716"/>
      </dsp:txXfrm>
    </dsp:sp>
    <dsp:sp modelId="{C23FA82C-27EF-4D78-9CEF-229CA552EBBD}">
      <dsp:nvSpPr>
        <dsp:cNvPr id="0" name=""/>
        <dsp:cNvSpPr/>
      </dsp:nvSpPr>
      <dsp:spPr>
        <a:xfrm>
          <a:off x="0" y="1268829"/>
          <a:ext cx="10515600" cy="8751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9. </a:t>
          </a:r>
          <a:r>
            <a:rPr lang="en-US" sz="2200" kern="1200" dirty="0">
              <a:solidFill>
                <a:srgbClr val="00B0F0"/>
              </a:solidFill>
            </a:rPr>
            <a:t>Heredity and Environment: </a:t>
          </a:r>
          <a:r>
            <a:rPr lang="en-US" sz="2200" kern="1200" dirty="0"/>
            <a:t>Evaluates how innate traits and external influences shape a learner's growth and learning capacity.</a:t>
          </a:r>
          <a:endParaRPr lang="en-IN" sz="2200" kern="1200" dirty="0"/>
        </a:p>
      </dsp:txBody>
      <dsp:txXfrm>
        <a:off x="42722" y="1311551"/>
        <a:ext cx="10430156" cy="789716"/>
      </dsp:txXfrm>
    </dsp:sp>
    <dsp:sp modelId="{AF6BA4FF-1620-464A-B3AA-5B796FB83C18}">
      <dsp:nvSpPr>
        <dsp:cNvPr id="0" name=""/>
        <dsp:cNvSpPr/>
      </dsp:nvSpPr>
      <dsp:spPr>
        <a:xfrm>
          <a:off x="0" y="2207349"/>
          <a:ext cx="10515600" cy="8751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10. </a:t>
          </a:r>
          <a:r>
            <a:rPr lang="en-US" sz="2200" kern="1200" dirty="0">
              <a:solidFill>
                <a:srgbClr val="00B0F0"/>
              </a:solidFill>
            </a:rPr>
            <a:t>Educational Research: </a:t>
          </a:r>
          <a:r>
            <a:rPr lang="en-US" sz="2200" kern="1200" dirty="0"/>
            <a:t>Conducts research to improve teaching and learning processes, curriculum development, and behavioral interventions.</a:t>
          </a:r>
          <a:endParaRPr lang="en-IN" sz="2200" kern="1200" dirty="0"/>
        </a:p>
      </dsp:txBody>
      <dsp:txXfrm>
        <a:off x="42722" y="2250071"/>
        <a:ext cx="10430156" cy="789716"/>
      </dsp:txXfrm>
    </dsp:sp>
    <dsp:sp modelId="{23B8E499-0E48-416E-96A5-E27EB84501F9}">
      <dsp:nvSpPr>
        <dsp:cNvPr id="0" name=""/>
        <dsp:cNvSpPr/>
      </dsp:nvSpPr>
      <dsp:spPr>
        <a:xfrm>
          <a:off x="0" y="3145869"/>
          <a:ext cx="10515600" cy="87516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11. </a:t>
          </a:r>
          <a:r>
            <a:rPr lang="en-US" sz="2200" kern="1200" dirty="0">
              <a:solidFill>
                <a:srgbClr val="00B0F0"/>
              </a:solidFill>
            </a:rPr>
            <a:t>Curriculum Construction: </a:t>
          </a:r>
          <a:r>
            <a:rPr lang="en-US" sz="2200" kern="1200" dirty="0"/>
            <a:t>Assists in designing developmentally suitable, psychologically grounded curricula for diverse learners.</a:t>
          </a:r>
          <a:endParaRPr lang="en-IN" sz="2200" kern="1200" dirty="0"/>
        </a:p>
      </dsp:txBody>
      <dsp:txXfrm>
        <a:off x="42722" y="3188591"/>
        <a:ext cx="10430156" cy="789716"/>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D1C51-086A-440D-89D7-A4F37C8DE659}">
      <dsp:nvSpPr>
        <dsp:cNvPr id="0" name=""/>
        <dsp:cNvSpPr/>
      </dsp:nvSpPr>
      <dsp:spPr>
        <a:xfrm>
          <a:off x="3083309" y="1178"/>
          <a:ext cx="4348981" cy="434898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Thank You</a:t>
          </a:r>
          <a:endParaRPr lang="en-IN" sz="6500" kern="1200" dirty="0"/>
        </a:p>
      </dsp:txBody>
      <dsp:txXfrm>
        <a:off x="3720203" y="638072"/>
        <a:ext cx="3075193" cy="30751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FB75E-BEDC-467E-A742-327C0AD36E9A}">
      <dsp:nvSpPr>
        <dsp:cNvPr id="0" name=""/>
        <dsp:cNvSpPr/>
      </dsp:nvSpPr>
      <dsp:spPr>
        <a:xfrm>
          <a:off x="0" y="14280"/>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B.Ed. 1</a:t>
          </a:r>
          <a:r>
            <a:rPr lang="en-US" sz="3200" kern="1200" baseline="30000"/>
            <a:t>st</a:t>
          </a:r>
          <a:r>
            <a:rPr lang="en-US" sz="3200" kern="1200"/>
            <a:t> Sem.</a:t>
          </a:r>
          <a:endParaRPr lang="en-IN" sz="3200" kern="1200"/>
        </a:p>
      </dsp:txBody>
      <dsp:txXfrm>
        <a:off x="37467" y="51747"/>
        <a:ext cx="9069066" cy="692586"/>
      </dsp:txXfrm>
    </dsp:sp>
    <dsp:sp modelId="{F904A8B3-12F6-4B08-A9A6-2F1E8413E894}">
      <dsp:nvSpPr>
        <dsp:cNvPr id="0" name=""/>
        <dsp:cNvSpPr/>
      </dsp:nvSpPr>
      <dsp:spPr>
        <a:xfrm>
          <a:off x="0" y="873961"/>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Paper code 204 </a:t>
          </a:r>
          <a:endParaRPr lang="en-IN" sz="3200" kern="1200"/>
        </a:p>
      </dsp:txBody>
      <dsp:txXfrm>
        <a:off x="37467" y="911428"/>
        <a:ext cx="9069066" cy="6925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1C2740-FA38-48EA-8BC6-1845A1FCA7BD}">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Educational Psychology</a:t>
          </a:r>
          <a:endParaRPr lang="en-IN" sz="5500" kern="1200"/>
        </a:p>
      </dsp:txBody>
      <dsp:txXfrm>
        <a:off x="64397" y="67590"/>
        <a:ext cx="10386806" cy="11903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B71912-9FA3-4E13-BD5D-76CAEE4D1207}">
      <dsp:nvSpPr>
        <dsp:cNvPr id="0" name=""/>
        <dsp:cNvSpPr/>
      </dsp:nvSpPr>
      <dsp:spPr>
        <a:xfrm>
          <a:off x="0" y="5895"/>
          <a:ext cx="10515600" cy="139851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Educational psychology is one of the many branches of psychology dealing mainly with the problems, processes and products of education. </a:t>
          </a:r>
          <a:endParaRPr lang="en-IN" sz="2500" kern="1200" dirty="0"/>
        </a:p>
      </dsp:txBody>
      <dsp:txXfrm>
        <a:off x="68270" y="74165"/>
        <a:ext cx="10379060" cy="1261975"/>
      </dsp:txXfrm>
    </dsp:sp>
    <dsp:sp modelId="{46B864C7-5F6E-45FD-BF51-BBE094616191}">
      <dsp:nvSpPr>
        <dsp:cNvPr id="0" name=""/>
        <dsp:cNvSpPr/>
      </dsp:nvSpPr>
      <dsp:spPr>
        <a:xfrm>
          <a:off x="0" y="1476411"/>
          <a:ext cx="10515600" cy="1398515"/>
        </a:xfrm>
        <a:prstGeom prst="roundRect">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It is an attempt to apply the knowledge of psychology in the field of education. Here we try to study human behaviour particularly the behaviour of the learner in relation to his educational environment.</a:t>
          </a:r>
          <a:endParaRPr lang="en-IN" sz="2500" kern="1200"/>
        </a:p>
      </dsp:txBody>
      <dsp:txXfrm>
        <a:off x="68270" y="1544681"/>
        <a:ext cx="10379060" cy="1261975"/>
      </dsp:txXfrm>
    </dsp:sp>
    <dsp:sp modelId="{49BA4010-10E7-4747-B756-DA9D479B8BDC}">
      <dsp:nvSpPr>
        <dsp:cNvPr id="0" name=""/>
        <dsp:cNvSpPr/>
      </dsp:nvSpPr>
      <dsp:spPr>
        <a:xfrm>
          <a:off x="0" y="2946926"/>
          <a:ext cx="10515600" cy="1398515"/>
        </a:xfrm>
        <a:prstGeom prst="round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In other words, educational psychology may be defined as that branch of psychology which studies the behaviour of the learner in relation to his educational needs and his environment.  </a:t>
          </a:r>
          <a:endParaRPr lang="en-IN" sz="2500" kern="1200"/>
        </a:p>
      </dsp:txBody>
      <dsp:txXfrm>
        <a:off x="68270" y="3015196"/>
        <a:ext cx="10379060" cy="12619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01F6A-A849-4BE8-8D33-65CC6BCE2623}">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dirty="0"/>
            <a:t>                 Definition </a:t>
          </a:r>
          <a:endParaRPr lang="en-IN" sz="5500" kern="1200" dirty="0"/>
        </a:p>
      </dsp:txBody>
      <dsp:txXfrm>
        <a:off x="64397" y="67590"/>
        <a:ext cx="10386806" cy="11903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87DFA-9278-43AD-97A5-9317E744890D}">
      <dsp:nvSpPr>
        <dsp:cNvPr id="0" name=""/>
        <dsp:cNvSpPr/>
      </dsp:nvSpPr>
      <dsp:spPr>
        <a:xfrm>
          <a:off x="0" y="195073"/>
          <a:ext cx="10515600" cy="93541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a:t>Is educational psychology a science of education?</a:t>
          </a:r>
          <a:endParaRPr lang="en-IN" sz="3900" kern="1200"/>
        </a:p>
      </dsp:txBody>
      <dsp:txXfrm>
        <a:off x="45663" y="240736"/>
        <a:ext cx="10424274" cy="84408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0E2A5C-7D01-4663-AF7A-FB4C78438FA6}">
      <dsp:nvSpPr>
        <dsp:cNvPr id="0" name=""/>
        <dsp:cNvSpPr/>
      </dsp:nvSpPr>
      <dsp:spPr>
        <a:xfrm>
          <a:off x="0" y="303669"/>
          <a:ext cx="10515600" cy="3744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Educational psychology comes in here for planning the process of teaching and learning by adopting the scientific principle of minimum input and maximum out put. As a result, with help of educational psychology, a teacher can teach effectively by making minimum use of his energy in terms of time and labour; similarly, the students can learn effectively by spending less of their time and effort. </a:t>
          </a:r>
          <a:endParaRPr lang="en-IN" sz="3200" kern="1200"/>
        </a:p>
      </dsp:txBody>
      <dsp:txXfrm>
        <a:off x="182767" y="486436"/>
        <a:ext cx="10150066" cy="337846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4F9ABA-3231-4DEC-AA28-D9E4E66BAD28}">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dirty="0"/>
            <a:t>Nature of educational psychology</a:t>
          </a:r>
          <a:endParaRPr lang="en-IN" sz="5500" kern="1200" dirty="0"/>
        </a:p>
      </dsp:txBody>
      <dsp:txXfrm>
        <a:off x="64397" y="67590"/>
        <a:ext cx="10386806" cy="119038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A2644D-FF4F-4804-A5D6-263FF7EEB32A}">
      <dsp:nvSpPr>
        <dsp:cNvPr id="0" name=""/>
        <dsp:cNvSpPr/>
      </dsp:nvSpPr>
      <dsp:spPr>
        <a:xfrm>
          <a:off x="0" y="101492"/>
          <a:ext cx="10515600" cy="134630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Educational psychology processes a well-organized, systematic and universally accepted body of facts supported by the relevant psychological laws and principles.</a:t>
          </a:r>
          <a:endParaRPr lang="en-IN" sz="1900" kern="1200"/>
        </a:p>
      </dsp:txBody>
      <dsp:txXfrm>
        <a:off x="65721" y="167213"/>
        <a:ext cx="10384158" cy="1214862"/>
      </dsp:txXfrm>
    </dsp:sp>
    <dsp:sp modelId="{F44D5D4B-3F37-4796-8EB9-326246EB9A21}">
      <dsp:nvSpPr>
        <dsp:cNvPr id="0" name=""/>
        <dsp:cNvSpPr/>
      </dsp:nvSpPr>
      <dsp:spPr>
        <a:xfrm>
          <a:off x="0" y="1502516"/>
          <a:ext cx="10515600" cy="134630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It is constantly search and truth, i.e. studding the behaviour of the learner in relation to his educational environment. Moreover, the findings of such study are never taken as absolute and permanent. </a:t>
          </a:r>
          <a:endParaRPr lang="en-IN" sz="1900" kern="1200" dirty="0"/>
        </a:p>
      </dsp:txBody>
      <dsp:txXfrm>
        <a:off x="65721" y="1568237"/>
        <a:ext cx="10384158" cy="1214862"/>
      </dsp:txXfrm>
    </dsp:sp>
    <dsp:sp modelId="{5E14F184-B539-4543-8619-4696AA044065}">
      <dsp:nvSpPr>
        <dsp:cNvPr id="0" name=""/>
        <dsp:cNvSpPr/>
      </dsp:nvSpPr>
      <dsp:spPr>
        <a:xfrm>
          <a:off x="0" y="2903541"/>
          <a:ext cx="10515600" cy="134630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It employs scientific methods and adopts a scientific approach for studying the learner’s behaviour. Setting of hypotheses, objective observation, controlled experimentation, clinical investigation, and generalization based on adequate similar evidences provide enough reasons for its studies to be term scientific.</a:t>
          </a:r>
          <a:endParaRPr lang="en-IN" sz="1900" kern="1200"/>
        </a:p>
      </dsp:txBody>
      <dsp:txXfrm>
        <a:off x="65721" y="2969262"/>
        <a:ext cx="10384158" cy="121486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BECD-0367-1960-F120-F25B88A581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9A7677F-E41A-71BE-59E2-04310B8F63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23A6073-72FD-23C9-BB1F-3BA4A590D9DA}"/>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5" name="Footer Placeholder 4">
            <a:extLst>
              <a:ext uri="{FF2B5EF4-FFF2-40B4-BE49-F238E27FC236}">
                <a16:creationId xmlns:a16="http://schemas.microsoft.com/office/drawing/2014/main" id="{B8BC46C3-2954-30F1-749F-8823DB1531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7E4AFF-BCBD-0F26-8EC0-C17BCF7473A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419111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646E-72F9-A03F-E60A-722AC16381C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B883608-E564-AEDD-6E46-94DCF9770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68A055-1484-E3F9-19F5-3E6991E5DB0C}"/>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5" name="Footer Placeholder 4">
            <a:extLst>
              <a:ext uri="{FF2B5EF4-FFF2-40B4-BE49-F238E27FC236}">
                <a16:creationId xmlns:a16="http://schemas.microsoft.com/office/drawing/2014/main" id="{88BCC634-6F8B-87F1-F00E-1592BD8FF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541966-CC6D-9E42-BD21-DB0918AC2AA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52519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C13E5A-E49F-CCAD-E22D-91A897A6C1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3567359-027A-B2FF-B60E-EFC6793E9A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D54CAB-F6AA-40B7-4C55-60483B17CD62}"/>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5" name="Footer Placeholder 4">
            <a:extLst>
              <a:ext uri="{FF2B5EF4-FFF2-40B4-BE49-F238E27FC236}">
                <a16:creationId xmlns:a16="http://schemas.microsoft.com/office/drawing/2014/main" id="{EC190277-B579-7601-1AF9-31034662B2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F33F68-B427-A06C-5DD9-B6ECCB34212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2502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ACD44-3AA5-567D-04A5-EB1E2811B5A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1169127-E854-E9DE-E9FB-205F2DA7C5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1EE51E-AEB4-95A2-9A49-4DB8E0C77B13}"/>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5" name="Footer Placeholder 4">
            <a:extLst>
              <a:ext uri="{FF2B5EF4-FFF2-40B4-BE49-F238E27FC236}">
                <a16:creationId xmlns:a16="http://schemas.microsoft.com/office/drawing/2014/main" id="{28290502-FB81-3352-894D-ABE416ACED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414114-F0F4-EF05-EEE5-D54232B49FC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2627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0C54-79CC-3A86-8C9E-C1167FDB24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06E4DF3-EF4B-06D0-E424-BD6A3C0B8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69D9B-7850-7389-5225-66E4085ADE15}"/>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5" name="Footer Placeholder 4">
            <a:extLst>
              <a:ext uri="{FF2B5EF4-FFF2-40B4-BE49-F238E27FC236}">
                <a16:creationId xmlns:a16="http://schemas.microsoft.com/office/drawing/2014/main" id="{CC3A7979-8C84-9653-2FFF-691797E903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3E777C-125B-175F-2D51-97369EBC8BC7}"/>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62116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72A3-D0D7-F1A6-83E2-0A60FEDD199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EE4BA6-CB2E-F32F-80D7-BED8CC504E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992FC4A-339E-186A-DFE1-F56CE5576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D6F5D4-E4D5-5D78-8FEE-5C49FB0D0E5F}"/>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6" name="Footer Placeholder 5">
            <a:extLst>
              <a:ext uri="{FF2B5EF4-FFF2-40B4-BE49-F238E27FC236}">
                <a16:creationId xmlns:a16="http://schemas.microsoft.com/office/drawing/2014/main" id="{3E2057FD-403A-A3C3-30F2-D33CB454B4E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47A8DD-67C4-C474-D892-8D98D8AC5D86}"/>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04425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640A0-A5EA-356B-D36F-F2C791321AA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2E9932-4DCE-7A9E-EBD1-04928D986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80BAA7-6280-0FA4-22A3-A14736A3D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1BBF202-74B0-C6B9-B02E-FBCFA06E1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EE3A7-9B69-2D5F-D2EA-2E8454447A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CAFA479-9BF5-2298-4F10-D29A4D3CE9C7}"/>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8" name="Footer Placeholder 7">
            <a:extLst>
              <a:ext uri="{FF2B5EF4-FFF2-40B4-BE49-F238E27FC236}">
                <a16:creationId xmlns:a16="http://schemas.microsoft.com/office/drawing/2014/main" id="{41B5D1BF-68C1-70C5-B626-30212C7B52C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96587A5-9769-AD28-68B6-386070A610B5}"/>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26885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A144C-189F-B457-0F38-172A8651D1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66DEDD8-07A6-C6E9-830A-19A49C93343C}"/>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4" name="Footer Placeholder 3">
            <a:extLst>
              <a:ext uri="{FF2B5EF4-FFF2-40B4-BE49-F238E27FC236}">
                <a16:creationId xmlns:a16="http://schemas.microsoft.com/office/drawing/2014/main" id="{035C8F00-A9CD-157E-A448-71E95838F0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4A603C7-8697-3B7D-4883-6C060A493B8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8407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A79F16-1C14-8891-E722-1CF1E2F598F0}"/>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3" name="Footer Placeholder 2">
            <a:extLst>
              <a:ext uri="{FF2B5EF4-FFF2-40B4-BE49-F238E27FC236}">
                <a16:creationId xmlns:a16="http://schemas.microsoft.com/office/drawing/2014/main" id="{FF186D5F-FB50-0701-ACC8-10677CE857E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E605C15-0529-31A6-9518-2F36DC1D0EAC}"/>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44196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FA4E-69C6-5AFA-7BD8-9CE755EAA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BBB32F1-F984-8218-A406-CD186D7DC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6949D6-3B53-B308-3827-8A0960566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1F2144-51B0-3765-FC98-7B214C1838DD}"/>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6" name="Footer Placeholder 5">
            <a:extLst>
              <a:ext uri="{FF2B5EF4-FFF2-40B4-BE49-F238E27FC236}">
                <a16:creationId xmlns:a16="http://schemas.microsoft.com/office/drawing/2014/main" id="{0B56DE8E-EB56-8C5B-4580-170AF92865B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78A266-7574-AB47-1CC0-A28881FE211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6872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6D4E-017A-A381-8D32-7F07CDFBC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8F7E2E9-BFC1-5869-A868-9775BC366B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B6744EC-0DDA-0FD2-49C9-1F3FDD1BF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8D293-5E75-DE1F-7F99-3A2234246EBE}"/>
              </a:ext>
            </a:extLst>
          </p:cNvPr>
          <p:cNvSpPr>
            <a:spLocks noGrp="1"/>
          </p:cNvSpPr>
          <p:nvPr>
            <p:ph type="dt" sz="half" idx="10"/>
          </p:nvPr>
        </p:nvSpPr>
        <p:spPr/>
        <p:txBody>
          <a:bodyPr/>
          <a:lstStyle/>
          <a:p>
            <a:fld id="{034118A5-0E66-4BE8-B085-FFD127367C3A}" type="datetimeFigureOut">
              <a:rPr lang="en-IN" smtClean="0"/>
              <a:t>10-10-2025</a:t>
            </a:fld>
            <a:endParaRPr lang="en-IN"/>
          </a:p>
        </p:txBody>
      </p:sp>
      <p:sp>
        <p:nvSpPr>
          <p:cNvPr id="6" name="Footer Placeholder 5">
            <a:extLst>
              <a:ext uri="{FF2B5EF4-FFF2-40B4-BE49-F238E27FC236}">
                <a16:creationId xmlns:a16="http://schemas.microsoft.com/office/drawing/2014/main" id="{E7853348-DCAC-2CD2-35BD-D9687481F9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457FFD-6DEA-20B3-AE9F-355826F852E9}"/>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62105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B2FA46-9A31-A806-D455-364D5D5234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6C631C0-BDCE-BA10-FE09-C7DD64F2EE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58A87E-E041-89CC-634E-696327A65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118A5-0E66-4BE8-B085-FFD127367C3A}" type="datetimeFigureOut">
              <a:rPr lang="en-IN" smtClean="0"/>
              <a:t>10-10-2025</a:t>
            </a:fld>
            <a:endParaRPr lang="en-IN"/>
          </a:p>
        </p:txBody>
      </p:sp>
      <p:sp>
        <p:nvSpPr>
          <p:cNvPr id="5" name="Footer Placeholder 4">
            <a:extLst>
              <a:ext uri="{FF2B5EF4-FFF2-40B4-BE49-F238E27FC236}">
                <a16:creationId xmlns:a16="http://schemas.microsoft.com/office/drawing/2014/main" id="{FC0829A6-3F09-0EAD-2620-F58B26541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D2FCAE-4955-24C8-A940-9FC538781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08753-B97A-4359-8E5C-2B70851CBD90}" type="slidenum">
              <a:rPr lang="en-IN" smtClean="0"/>
              <a:t>‹#›</a:t>
            </a:fld>
            <a:endParaRPr lang="en-IN"/>
          </a:p>
        </p:txBody>
      </p:sp>
    </p:spTree>
    <p:extLst>
      <p:ext uri="{BB962C8B-B14F-4D97-AF65-F5344CB8AC3E}">
        <p14:creationId xmlns:p14="http://schemas.microsoft.com/office/powerpoint/2010/main" val="373944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E851627-4483-459F-3FA7-96D64E3999F1}"/>
              </a:ext>
            </a:extLst>
          </p:cNvPr>
          <p:cNvGraphicFramePr/>
          <p:nvPr>
            <p:extLst>
              <p:ext uri="{D42A27DB-BD31-4B8C-83A1-F6EECF244321}">
                <p14:modId xmlns:p14="http://schemas.microsoft.com/office/powerpoint/2010/main" val="3349109058"/>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32E7A125-B522-3A77-F0B3-03269C3C35EE}"/>
              </a:ext>
            </a:extLst>
          </p:cNvPr>
          <p:cNvGraphicFramePr/>
          <p:nvPr/>
        </p:nvGraphicFramePr>
        <p:xfrm>
          <a:off x="1524000" y="3602038"/>
          <a:ext cx="9144000" cy="16557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3352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97408-D14A-28E8-BB71-8FF0388F4F3A}"/>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EE7A00A9-17F0-7EC9-2C2B-6BCA48DF47D7}"/>
              </a:ext>
            </a:extLst>
          </p:cNvPr>
          <p:cNvGraphicFramePr>
            <a:graphicFrameLocks noGrp="1"/>
          </p:cNvGraphicFramePr>
          <p:nvPr>
            <p:ph idx="1"/>
            <p:extLst>
              <p:ext uri="{D42A27DB-BD31-4B8C-83A1-F6EECF244321}">
                <p14:modId xmlns:p14="http://schemas.microsoft.com/office/powerpoint/2010/main" val="24243110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5035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CF6DC-9731-06B9-5685-5F5829291359}"/>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56FE21FB-4C1E-F179-506D-8DECA8EFB49F}"/>
              </a:ext>
            </a:extLst>
          </p:cNvPr>
          <p:cNvGraphicFramePr>
            <a:graphicFrameLocks noGrp="1"/>
          </p:cNvGraphicFramePr>
          <p:nvPr>
            <p:ph idx="1"/>
            <p:extLst>
              <p:ext uri="{D42A27DB-BD31-4B8C-83A1-F6EECF244321}">
                <p14:modId xmlns:p14="http://schemas.microsoft.com/office/powerpoint/2010/main" val="19378688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3508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F733-4B7F-C3FE-FB88-5F9AEF5CCC5D}"/>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1FB2E2D2-FA71-415E-652D-A284A7128FE0}"/>
              </a:ext>
            </a:extLst>
          </p:cNvPr>
          <p:cNvGraphicFramePr>
            <a:graphicFrameLocks noGrp="1"/>
          </p:cNvGraphicFramePr>
          <p:nvPr>
            <p:ph idx="1"/>
            <p:extLst>
              <p:ext uri="{D42A27DB-BD31-4B8C-83A1-F6EECF244321}">
                <p14:modId xmlns:p14="http://schemas.microsoft.com/office/powerpoint/2010/main" val="15041240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2990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88FC4-DE27-5A17-8E74-39D1876B4FBC}"/>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1E2F8082-CA1D-C9D9-C812-07D14D79CBD7}"/>
              </a:ext>
            </a:extLst>
          </p:cNvPr>
          <p:cNvGraphicFramePr>
            <a:graphicFrameLocks noGrp="1"/>
          </p:cNvGraphicFramePr>
          <p:nvPr>
            <p:ph idx="1"/>
            <p:extLst>
              <p:ext uri="{D42A27DB-BD31-4B8C-83A1-F6EECF244321}">
                <p14:modId xmlns:p14="http://schemas.microsoft.com/office/powerpoint/2010/main" val="422869707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6621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19BAA-FF4A-16C4-EB72-C2B89CCC5ECC}"/>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DB9A091A-8358-B643-C9CC-2A7BF8689E36}"/>
              </a:ext>
            </a:extLst>
          </p:cNvPr>
          <p:cNvGraphicFramePr>
            <a:graphicFrameLocks noGrp="1"/>
          </p:cNvGraphicFramePr>
          <p:nvPr>
            <p:ph idx="1"/>
            <p:extLst>
              <p:ext uri="{D42A27DB-BD31-4B8C-83A1-F6EECF244321}">
                <p14:modId xmlns:p14="http://schemas.microsoft.com/office/powerpoint/2010/main" val="8451154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687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BAF59D8B-1438-D2DA-8580-024A04C93808}"/>
              </a:ext>
            </a:extLst>
          </p:cNvPr>
          <p:cNvGraphicFramePr/>
          <p:nvPr>
            <p:extLst>
              <p:ext uri="{D42A27DB-BD31-4B8C-83A1-F6EECF244321}">
                <p14:modId xmlns:p14="http://schemas.microsoft.com/office/powerpoint/2010/main" val="587301726"/>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E60552E1-8161-FC81-1DDA-41F6723ADA9F}"/>
              </a:ext>
            </a:extLst>
          </p:cNvPr>
          <p:cNvGraphicFramePr>
            <a:graphicFrameLocks noGrp="1"/>
          </p:cNvGraphicFramePr>
          <p:nvPr>
            <p:ph idx="1"/>
            <p:extLst>
              <p:ext uri="{D42A27DB-BD31-4B8C-83A1-F6EECF244321}">
                <p14:modId xmlns:p14="http://schemas.microsoft.com/office/powerpoint/2010/main" val="256012370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555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E72C07DB-5FB9-99C4-0365-09039A45393F}"/>
              </a:ext>
            </a:extLst>
          </p:cNvPr>
          <p:cNvGraphicFramePr/>
          <p:nvPr>
            <p:extLst>
              <p:ext uri="{D42A27DB-BD31-4B8C-83A1-F6EECF244321}">
                <p14:modId xmlns:p14="http://schemas.microsoft.com/office/powerpoint/2010/main" val="61528266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FE439D3F-0893-ADEC-90FF-976177BB3B7D}"/>
              </a:ext>
            </a:extLst>
          </p:cNvPr>
          <p:cNvSpPr>
            <a:spLocks noGrp="1"/>
          </p:cNvSpPr>
          <p:nvPr>
            <p:ph idx="1"/>
          </p:nvPr>
        </p:nvSpPr>
        <p:spPr/>
        <p:txBody>
          <a:bodyPr/>
          <a:lstStyle/>
          <a:p>
            <a:pPr marL="0" indent="0">
              <a:buNone/>
            </a:pPr>
            <a:r>
              <a:rPr lang="en-US" dirty="0">
                <a:solidFill>
                  <a:srgbClr val="00B0F0"/>
                </a:solidFill>
              </a:rPr>
              <a:t>Skinner (1958): </a:t>
            </a:r>
          </a:p>
          <a:p>
            <a:pPr marL="0" indent="0">
              <a:buNone/>
            </a:pPr>
            <a:r>
              <a:rPr lang="en-US" dirty="0"/>
              <a:t>educational psychology is that branch of psychology which deals with teaching and learning.</a:t>
            </a:r>
          </a:p>
          <a:p>
            <a:pPr marL="0" indent="0">
              <a:buNone/>
            </a:pPr>
            <a:r>
              <a:rPr lang="en-IN" dirty="0">
                <a:solidFill>
                  <a:srgbClr val="00B0F0"/>
                </a:solidFill>
              </a:rPr>
              <a:t>Crow and Crow (1973):</a:t>
            </a:r>
          </a:p>
          <a:p>
            <a:pPr marL="0" indent="0">
              <a:buNone/>
            </a:pPr>
            <a:r>
              <a:rPr lang="en-IN" dirty="0"/>
              <a:t>Educational psychology describes and explains the learning experiences of an individual from birth through old age.</a:t>
            </a:r>
          </a:p>
          <a:p>
            <a:pPr marL="0" indent="0">
              <a:buNone/>
            </a:pPr>
            <a:r>
              <a:rPr lang="en-IN" dirty="0">
                <a:solidFill>
                  <a:srgbClr val="00B0F0"/>
                </a:solidFill>
              </a:rPr>
              <a:t>Peel (2956):</a:t>
            </a:r>
          </a:p>
          <a:p>
            <a:pPr marL="0" indent="0">
              <a:buNone/>
            </a:pPr>
            <a:r>
              <a:rPr lang="en-IN" dirty="0"/>
              <a:t>Educational psychology is the science of education.</a:t>
            </a:r>
          </a:p>
        </p:txBody>
      </p:sp>
    </p:spTree>
    <p:extLst>
      <p:ext uri="{BB962C8B-B14F-4D97-AF65-F5344CB8AC3E}">
        <p14:creationId xmlns:p14="http://schemas.microsoft.com/office/powerpoint/2010/main" val="2851937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C4168AB-3C09-0E0B-CE23-FA6D4FB032AE}"/>
              </a:ext>
            </a:extLst>
          </p:cNvPr>
          <p:cNvGraphicFramePr/>
          <p:nvPr>
            <p:extLst>
              <p:ext uri="{D42A27DB-BD31-4B8C-83A1-F6EECF244321}">
                <p14:modId xmlns:p14="http://schemas.microsoft.com/office/powerpoint/2010/main" val="381047195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411A2CA4-BD74-BB87-2FFF-8DEEA96FD9BD}"/>
              </a:ext>
            </a:extLst>
          </p:cNvPr>
          <p:cNvGraphicFramePr>
            <a:graphicFrameLocks noGrp="1"/>
          </p:cNvGraphicFramePr>
          <p:nvPr>
            <p:ph idx="1"/>
            <p:extLst>
              <p:ext uri="{D42A27DB-BD31-4B8C-83A1-F6EECF244321}">
                <p14:modId xmlns:p14="http://schemas.microsoft.com/office/powerpoint/2010/main" val="37859496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07733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74AB84D2-D6EE-DDDD-448A-8E90E58F566E}"/>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F9E0F410-88CA-8134-4349-54D30C1EDF2F}"/>
              </a:ext>
            </a:extLst>
          </p:cNvPr>
          <p:cNvGraphicFramePr>
            <a:graphicFrameLocks noGrp="1"/>
          </p:cNvGraphicFramePr>
          <p:nvPr>
            <p:ph idx="1"/>
            <p:extLst>
              <p:ext uri="{D42A27DB-BD31-4B8C-83A1-F6EECF244321}">
                <p14:modId xmlns:p14="http://schemas.microsoft.com/office/powerpoint/2010/main" val="37464957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7852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503FC-D13D-E33D-34F9-5B7E3129EA93}"/>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4890F0C1-F390-DF17-2DBB-7FBF3BA9FBC6}"/>
              </a:ext>
            </a:extLst>
          </p:cNvPr>
          <p:cNvGraphicFramePr>
            <a:graphicFrameLocks noGrp="1"/>
          </p:cNvGraphicFramePr>
          <p:nvPr>
            <p:ph idx="1"/>
            <p:extLst>
              <p:ext uri="{D42A27DB-BD31-4B8C-83A1-F6EECF244321}">
                <p14:modId xmlns:p14="http://schemas.microsoft.com/office/powerpoint/2010/main" val="42099020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7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3B0AC-3F8C-43E0-AC3A-BDBA03D74038}"/>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893DCB5C-A8D9-59C8-72D8-CCE56D5924F3}"/>
              </a:ext>
            </a:extLst>
          </p:cNvPr>
          <p:cNvGraphicFramePr>
            <a:graphicFrameLocks noGrp="1"/>
          </p:cNvGraphicFramePr>
          <p:nvPr>
            <p:ph idx="1"/>
            <p:extLst>
              <p:ext uri="{D42A27DB-BD31-4B8C-83A1-F6EECF244321}">
                <p14:modId xmlns:p14="http://schemas.microsoft.com/office/powerpoint/2010/main" val="274289585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9160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90B86-2650-672B-230A-4F7D14F26833}"/>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B7A58245-4C38-483C-5ADB-738EE7DA518C}"/>
              </a:ext>
            </a:extLst>
          </p:cNvPr>
          <p:cNvGraphicFramePr>
            <a:graphicFrameLocks noGrp="1"/>
          </p:cNvGraphicFramePr>
          <p:nvPr>
            <p:ph idx="1"/>
            <p:extLst>
              <p:ext uri="{D42A27DB-BD31-4B8C-83A1-F6EECF244321}">
                <p14:modId xmlns:p14="http://schemas.microsoft.com/office/powerpoint/2010/main" val="34091869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9983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4CAC9CAC-AEAD-DEDB-7E61-9889AB4662AA}"/>
              </a:ext>
            </a:extLst>
          </p:cNvPr>
          <p:cNvGraphicFramePr/>
          <p:nvPr>
            <p:extLst>
              <p:ext uri="{D42A27DB-BD31-4B8C-83A1-F6EECF244321}">
                <p14:modId xmlns:p14="http://schemas.microsoft.com/office/powerpoint/2010/main" val="260796402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42F936F5-22F6-5569-27DB-5D7EA38ADCB0}"/>
              </a:ext>
            </a:extLst>
          </p:cNvPr>
          <p:cNvGraphicFramePr>
            <a:graphicFrameLocks noGrp="1"/>
          </p:cNvGraphicFramePr>
          <p:nvPr>
            <p:ph idx="1"/>
            <p:extLst>
              <p:ext uri="{D42A27DB-BD31-4B8C-83A1-F6EECF244321}">
                <p14:modId xmlns:p14="http://schemas.microsoft.com/office/powerpoint/2010/main" val="118921011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763724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410</TotalTime>
  <Words>902</Words>
  <Application>Microsoft Office PowerPoint</Application>
  <PresentationFormat>Widescreen</PresentationFormat>
  <Paragraphs>39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114</cp:revision>
  <dcterms:created xsi:type="dcterms:W3CDTF">2025-09-05T09:51:38Z</dcterms:created>
  <dcterms:modified xsi:type="dcterms:W3CDTF">2025-10-10T07:04:05Z</dcterms:modified>
</cp:coreProperties>
</file>