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1"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_rels/data10.xml.rels><?xml version="1.0" encoding="UTF-8" standalone="yes"?>
<Relationships xmlns="http://schemas.openxmlformats.org/package/2006/relationships"><Relationship Id="rId3" Type="http://schemas.openxmlformats.org/officeDocument/2006/relationships/hyperlink" Target="https://www.verywellmind.com/what-is-problem-solving-2795485" TargetMode="External"/><Relationship Id="rId2" Type="http://schemas.openxmlformats.org/officeDocument/2006/relationships/hyperlink" Target="https://www.verywellmind.com/decision-making-strategies-2795483" TargetMode="External"/><Relationship Id="rId1" Type="http://schemas.openxmlformats.org/officeDocument/2006/relationships/hyperlink" Target="https://www.verywellmind.com/cognitive-psychology-4157181" TargetMode="External"/></Relationships>
</file>

<file path=ppt/diagrams/_rels/data12.xml.rels><?xml version="1.0" encoding="UTF-8" standalone="yes"?>
<Relationships xmlns="http://schemas.openxmlformats.org/package/2006/relationships"><Relationship Id="rId1" Type="http://schemas.openxmlformats.org/officeDocument/2006/relationships/hyperlink" Target="https://www.verywellmind.com/what-is-comparative-psychology-2795056" TargetMode="External"/></Relationships>
</file>

<file path=ppt/diagrams/_rels/data14.xml.rels><?xml version="1.0" encoding="UTF-8" standalone="yes"?>
<Relationships xmlns="http://schemas.openxmlformats.org/package/2006/relationships"><Relationship Id="rId1" Type="http://schemas.openxmlformats.org/officeDocument/2006/relationships/hyperlink" Target="https://www.verywellmind.com/what-is-counseling-psychology-2795648" TargetMode="External"/></Relationships>
</file>

<file path=ppt/diagrams/_rels/data16.xml.rels><?xml version="1.0" encoding="UTF-8" standalone="yes"?>
<Relationships xmlns="http://schemas.openxmlformats.org/package/2006/relationships"><Relationship Id="rId2" Type="http://schemas.openxmlformats.org/officeDocument/2006/relationships/hyperlink" Target="https://www.verywellmind.com/what-are-collectivistic-cultures-2794962" TargetMode="External"/><Relationship Id="rId1" Type="http://schemas.openxmlformats.org/officeDocument/2006/relationships/hyperlink" Target="https://www.verywellmind.com/what-is-cross-cultural-psychology-2794903" TargetMode="External"/></Relationships>
</file>

<file path=ppt/diagrams/_rels/data18.xml.rels><?xml version="1.0" encoding="UTF-8" standalone="yes"?>
<Relationships xmlns="http://schemas.openxmlformats.org/package/2006/relationships"><Relationship Id="rId1" Type="http://schemas.openxmlformats.org/officeDocument/2006/relationships/hyperlink" Target="https://www.verywellmind.com/developmental-psychology-4157180" TargetMode="External"/></Relationships>
</file>

<file path=ppt/diagrams/_rels/data2.xml.rels><?xml version="1.0" encoding="UTF-8" standalone="yes"?>
<Relationships xmlns="http://schemas.openxmlformats.org/package/2006/relationships"><Relationship Id="rId2" Type="http://schemas.openxmlformats.org/officeDocument/2006/relationships/hyperlink" Target="https://www.verywellmind.com/a-list-of-psychological-disorders-2794776" TargetMode="External"/><Relationship Id="rId1" Type="http://schemas.openxmlformats.org/officeDocument/2006/relationships/hyperlink" Target="https://www.verywellmind.com/what-is-abnormal-psychology-2794775" TargetMode="External"/></Relationships>
</file>

<file path=ppt/diagrams/_rels/data20.xml.rels><?xml version="1.0" encoding="UTF-8" standalone="yes"?>
<Relationships xmlns="http://schemas.openxmlformats.org/package/2006/relationships"><Relationship Id="rId2" Type="http://schemas.openxmlformats.org/officeDocument/2006/relationships/hyperlink" Target="https://www.verywellmind.com/learning-disabilities-types-causes-symptoms-and-treatment-6386232" TargetMode="External"/><Relationship Id="rId1" Type="http://schemas.openxmlformats.org/officeDocument/2006/relationships/hyperlink" Target="https://www.verywellmind.com/what-is-educational-psychology-2795157" TargetMode="External"/></Relationships>
</file>

<file path=ppt/diagrams/_rels/data22.xml.rels><?xml version="1.0" encoding="UTF-8" standalone="yes"?>
<Relationships xmlns="http://schemas.openxmlformats.org/package/2006/relationships"><Relationship Id="rId3" Type="http://schemas.openxmlformats.org/officeDocument/2006/relationships/hyperlink" Target="https://www.verywellmind.com/how-to-write-a-psychology-case-study-2795722" TargetMode="External"/><Relationship Id="rId2" Type="http://schemas.openxmlformats.org/officeDocument/2006/relationships/hyperlink" Target="https://www.verywellmind.com/correlational-research-2795774" TargetMode="External"/><Relationship Id="rId1" Type="http://schemas.openxmlformats.org/officeDocument/2006/relationships/hyperlink" Target="https://www.verywellmind.com/what-is-experimental-psychology-2795784" TargetMode="External"/><Relationship Id="rId4" Type="http://schemas.openxmlformats.org/officeDocument/2006/relationships/hyperlink" Target="https://www.verywellmind.com/what-is-naturalistic-observation-2795391" TargetMode="External"/></Relationships>
</file>

<file path=ppt/diagrams/_rels/data24.xml.rels><?xml version="1.0" encoding="UTF-8" standalone="yes"?>
<Relationships xmlns="http://schemas.openxmlformats.org/package/2006/relationships"><Relationship Id="rId1" Type="http://schemas.openxmlformats.org/officeDocument/2006/relationships/hyperlink" Target="https://www.verywellmind.com/what-is-health-psychology-2794907" TargetMode="External"/></Relationships>
</file>

<file path=ppt/diagrams/_rels/data26.xml.rels><?xml version="1.0" encoding="UTF-8" standalone="yes"?>
<Relationships xmlns="http://schemas.openxmlformats.org/package/2006/relationships"><Relationship Id="rId1" Type="http://schemas.openxmlformats.org/officeDocument/2006/relationships/hyperlink" Target="https://www.verywellmind.com/what-is-industrial-organizational-psychology-2795302" TargetMode="External"/></Relationships>
</file>

<file path=ppt/diagrams/_rels/data28.xml.rels><?xml version="1.0" encoding="UTF-8" standalone="yes"?>
<Relationships xmlns="http://schemas.openxmlformats.org/package/2006/relationships"><Relationship Id="rId2" Type="http://schemas.openxmlformats.org/officeDocument/2006/relationships/hyperlink" Target="https://www.verywellmind.com/personality-psychology-study-guide-2795699" TargetMode="External"/><Relationship Id="rId1" Type="http://schemas.openxmlformats.org/officeDocument/2006/relationships/hyperlink" Target="https://www.verywellmind.com/personality-psychology-4157179" TargetMode="External"/></Relationships>
</file>

<file path=ppt/diagrams/_rels/data30.xml.rels><?xml version="1.0" encoding="UTF-8" standalone="yes"?>
<Relationships xmlns="http://schemas.openxmlformats.org/package/2006/relationships"><Relationship Id="rId1" Type="http://schemas.openxmlformats.org/officeDocument/2006/relationships/hyperlink" Target="https://www.verywellmind.com/psychology-careers-that-involve-working-with-children-2794944" TargetMode="External"/></Relationships>
</file>

<file path=ppt/diagrams/_rels/data32.xml.rels><?xml version="1.0" encoding="UTF-8" standalone="yes"?>
<Relationships xmlns="http://schemas.openxmlformats.org/package/2006/relationships"><Relationship Id="rId1" Type="http://schemas.openxmlformats.org/officeDocument/2006/relationships/hyperlink" Target="https://www.verywellmind.com/social-psychology-4157177" TargetMode="External"/></Relationships>
</file>

<file path=ppt/diagrams/_rels/data34.xml.rels><?xml version="1.0" encoding="UTF-8" standalone="yes"?>
<Relationships xmlns="http://schemas.openxmlformats.org/package/2006/relationships"><Relationship Id="rId2" Type="http://schemas.openxmlformats.org/officeDocument/2006/relationships/hyperlink" Target="https://www.verywellmind.com/how-do-i-handle-performance-anxiety-as-an-athlete-3024337" TargetMode="External"/><Relationship Id="rId1" Type="http://schemas.openxmlformats.org/officeDocument/2006/relationships/hyperlink" Target="https://www.verywellmind.com/what-is-sports-psychology-2794906" TargetMode="External"/></Relationships>
</file>

<file path=ppt/diagrams/_rels/data4.xml.rels><?xml version="1.0" encoding="UTF-8" standalone="yes"?>
<Relationships xmlns="http://schemas.openxmlformats.org/package/2006/relationships"><Relationship Id="rId3" Type="http://schemas.openxmlformats.org/officeDocument/2006/relationships/hyperlink" Target="https://www.verywellmind.com/operant-conditioning-a2-2794863" TargetMode="External"/><Relationship Id="rId2" Type="http://schemas.openxmlformats.org/officeDocument/2006/relationships/hyperlink" Target="https://www.verywellmind.com/classical-conditioning-2794859" TargetMode="External"/><Relationship Id="rId1" Type="http://schemas.openxmlformats.org/officeDocument/2006/relationships/hyperlink" Target="https://www.verywellmind.com/behavioral-psychology-4157183" TargetMode="External"/></Relationships>
</file>

<file path=ppt/diagrams/_rels/data6.xml.rels><?xml version="1.0" encoding="UTF-8" standalone="yes"?>
<Relationships xmlns="http://schemas.openxmlformats.org/package/2006/relationships"><Relationship Id="rId2" Type="http://schemas.openxmlformats.org/officeDocument/2006/relationships/hyperlink" Target="https://www.verywellmind.com/how-a-head-injury-can-affect-your-mental-health-5222869" TargetMode="External"/><Relationship Id="rId1" Type="http://schemas.openxmlformats.org/officeDocument/2006/relationships/hyperlink" Target="https://www.verywellmind.com/what-is-biopsychology-2794883" TargetMode="External"/></Relationships>
</file>

<file path=ppt/diagrams/_rels/data8.xml.rels><?xml version="1.0" encoding="UTF-8" standalone="yes"?>
<Relationships xmlns="http://schemas.openxmlformats.org/package/2006/relationships"><Relationship Id="rId1" Type="http://schemas.openxmlformats.org/officeDocument/2006/relationships/hyperlink" Target="https://www.verywellmind.com/careers-in-clinical-psychology-2795646" TargetMode="External"/></Relationships>
</file>

<file path=ppt/diagrams/_rels/drawing10.xml.rels><?xml version="1.0" encoding="UTF-8" standalone="yes"?>
<Relationships xmlns="http://schemas.openxmlformats.org/package/2006/relationships"><Relationship Id="rId3" Type="http://schemas.openxmlformats.org/officeDocument/2006/relationships/hyperlink" Target="https://www.verywellmind.com/what-is-problem-solving-2795485" TargetMode="External"/><Relationship Id="rId2" Type="http://schemas.openxmlformats.org/officeDocument/2006/relationships/hyperlink" Target="https://www.verywellmind.com/decision-making-strategies-2795483" TargetMode="External"/><Relationship Id="rId1" Type="http://schemas.openxmlformats.org/officeDocument/2006/relationships/hyperlink" Target="https://www.verywellmind.com/cognitive-psychology-4157181" TargetMode="External"/></Relationships>
</file>

<file path=ppt/diagrams/_rels/drawing12.xml.rels><?xml version="1.0" encoding="UTF-8" standalone="yes"?>
<Relationships xmlns="http://schemas.openxmlformats.org/package/2006/relationships"><Relationship Id="rId1" Type="http://schemas.openxmlformats.org/officeDocument/2006/relationships/hyperlink" Target="https://www.verywellmind.com/what-is-comparative-psychology-2795056" TargetMode="External"/></Relationships>
</file>

<file path=ppt/diagrams/_rels/drawing14.xml.rels><?xml version="1.0" encoding="UTF-8" standalone="yes"?>
<Relationships xmlns="http://schemas.openxmlformats.org/package/2006/relationships"><Relationship Id="rId1" Type="http://schemas.openxmlformats.org/officeDocument/2006/relationships/hyperlink" Target="https://www.verywellmind.com/what-is-counseling-psychology-2795648" TargetMode="External"/></Relationships>
</file>

<file path=ppt/diagrams/_rels/drawing16.xml.rels><?xml version="1.0" encoding="UTF-8" standalone="yes"?>
<Relationships xmlns="http://schemas.openxmlformats.org/package/2006/relationships"><Relationship Id="rId2" Type="http://schemas.openxmlformats.org/officeDocument/2006/relationships/hyperlink" Target="https://www.verywellmind.com/what-are-collectivistic-cultures-2794962" TargetMode="External"/><Relationship Id="rId1" Type="http://schemas.openxmlformats.org/officeDocument/2006/relationships/hyperlink" Target="https://www.verywellmind.com/what-is-cross-cultural-psychology-2794903" TargetMode="External"/></Relationships>
</file>

<file path=ppt/diagrams/_rels/drawing18.xml.rels><?xml version="1.0" encoding="UTF-8" standalone="yes"?>
<Relationships xmlns="http://schemas.openxmlformats.org/package/2006/relationships"><Relationship Id="rId1" Type="http://schemas.openxmlformats.org/officeDocument/2006/relationships/hyperlink" Target="https://www.verywellmind.com/developmental-psychology-4157180"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s://www.verywellmind.com/a-list-of-psychological-disorders-2794776" TargetMode="External"/><Relationship Id="rId1" Type="http://schemas.openxmlformats.org/officeDocument/2006/relationships/hyperlink" Target="https://www.verywellmind.com/what-is-abnormal-psychology-2794775" TargetMode="External"/></Relationships>
</file>

<file path=ppt/diagrams/_rels/drawing20.xml.rels><?xml version="1.0" encoding="UTF-8" standalone="yes"?>
<Relationships xmlns="http://schemas.openxmlformats.org/package/2006/relationships"><Relationship Id="rId2" Type="http://schemas.openxmlformats.org/officeDocument/2006/relationships/hyperlink" Target="https://www.verywellmind.com/learning-disabilities-types-causes-symptoms-and-treatment-6386232" TargetMode="External"/><Relationship Id="rId1" Type="http://schemas.openxmlformats.org/officeDocument/2006/relationships/hyperlink" Target="https://www.verywellmind.com/what-is-educational-psychology-2795157" TargetMode="External"/></Relationships>
</file>

<file path=ppt/diagrams/_rels/drawing22.xml.rels><?xml version="1.0" encoding="UTF-8" standalone="yes"?>
<Relationships xmlns="http://schemas.openxmlformats.org/package/2006/relationships"><Relationship Id="rId3" Type="http://schemas.openxmlformats.org/officeDocument/2006/relationships/hyperlink" Target="https://www.verywellmind.com/how-to-write-a-psychology-case-study-2795722" TargetMode="External"/><Relationship Id="rId2" Type="http://schemas.openxmlformats.org/officeDocument/2006/relationships/hyperlink" Target="https://www.verywellmind.com/correlational-research-2795774" TargetMode="External"/><Relationship Id="rId1" Type="http://schemas.openxmlformats.org/officeDocument/2006/relationships/hyperlink" Target="https://www.verywellmind.com/what-is-experimental-psychology-2795784" TargetMode="External"/><Relationship Id="rId4" Type="http://schemas.openxmlformats.org/officeDocument/2006/relationships/hyperlink" Target="https://www.verywellmind.com/what-is-naturalistic-observation-2795391" TargetMode="External"/></Relationships>
</file>

<file path=ppt/diagrams/_rels/drawing24.xml.rels><?xml version="1.0" encoding="UTF-8" standalone="yes"?>
<Relationships xmlns="http://schemas.openxmlformats.org/package/2006/relationships"><Relationship Id="rId1" Type="http://schemas.openxmlformats.org/officeDocument/2006/relationships/hyperlink" Target="https://www.verywellmind.com/what-is-health-psychology-2794907" TargetMode="External"/></Relationships>
</file>

<file path=ppt/diagrams/_rels/drawing26.xml.rels><?xml version="1.0" encoding="UTF-8" standalone="yes"?>
<Relationships xmlns="http://schemas.openxmlformats.org/package/2006/relationships"><Relationship Id="rId1" Type="http://schemas.openxmlformats.org/officeDocument/2006/relationships/hyperlink" Target="https://www.verywellmind.com/what-is-industrial-organizational-psychology-2795302" TargetMode="External"/></Relationships>
</file>

<file path=ppt/diagrams/_rels/drawing28.xml.rels><?xml version="1.0" encoding="UTF-8" standalone="yes"?>
<Relationships xmlns="http://schemas.openxmlformats.org/package/2006/relationships"><Relationship Id="rId2" Type="http://schemas.openxmlformats.org/officeDocument/2006/relationships/hyperlink" Target="https://www.verywellmind.com/personality-psychology-study-guide-2795699" TargetMode="External"/><Relationship Id="rId1" Type="http://schemas.openxmlformats.org/officeDocument/2006/relationships/hyperlink" Target="https://www.verywellmind.com/personality-psychology-4157179" TargetMode="External"/></Relationships>
</file>

<file path=ppt/diagrams/_rels/drawing30.xml.rels><?xml version="1.0" encoding="UTF-8" standalone="yes"?>
<Relationships xmlns="http://schemas.openxmlformats.org/package/2006/relationships"><Relationship Id="rId1" Type="http://schemas.openxmlformats.org/officeDocument/2006/relationships/hyperlink" Target="https://www.verywellmind.com/psychology-careers-that-involve-working-with-children-2794944" TargetMode="External"/></Relationships>
</file>

<file path=ppt/diagrams/_rels/drawing32.xml.rels><?xml version="1.0" encoding="UTF-8" standalone="yes"?>
<Relationships xmlns="http://schemas.openxmlformats.org/package/2006/relationships"><Relationship Id="rId1" Type="http://schemas.openxmlformats.org/officeDocument/2006/relationships/hyperlink" Target="https://www.verywellmind.com/social-psychology-4157177" TargetMode="External"/></Relationships>
</file>

<file path=ppt/diagrams/_rels/drawing34.xml.rels><?xml version="1.0" encoding="UTF-8" standalone="yes"?>
<Relationships xmlns="http://schemas.openxmlformats.org/package/2006/relationships"><Relationship Id="rId2" Type="http://schemas.openxmlformats.org/officeDocument/2006/relationships/hyperlink" Target="https://www.verywellmind.com/how-do-i-handle-performance-anxiety-as-an-athlete-3024337" TargetMode="External"/><Relationship Id="rId1" Type="http://schemas.openxmlformats.org/officeDocument/2006/relationships/hyperlink" Target="https://www.verywellmind.com/what-is-sports-psychology-2794906" TargetMode="External"/></Relationships>
</file>

<file path=ppt/diagrams/_rels/drawing4.xml.rels><?xml version="1.0" encoding="UTF-8" standalone="yes"?>
<Relationships xmlns="http://schemas.openxmlformats.org/package/2006/relationships"><Relationship Id="rId3" Type="http://schemas.openxmlformats.org/officeDocument/2006/relationships/hyperlink" Target="https://www.verywellmind.com/operant-conditioning-a2-2794863" TargetMode="External"/><Relationship Id="rId2" Type="http://schemas.openxmlformats.org/officeDocument/2006/relationships/hyperlink" Target="https://www.verywellmind.com/classical-conditioning-2794859" TargetMode="External"/><Relationship Id="rId1" Type="http://schemas.openxmlformats.org/officeDocument/2006/relationships/hyperlink" Target="https://www.verywellmind.com/behavioral-psychology-4157183" TargetMode="External"/></Relationships>
</file>

<file path=ppt/diagrams/_rels/drawing6.xml.rels><?xml version="1.0" encoding="UTF-8" standalone="yes"?>
<Relationships xmlns="http://schemas.openxmlformats.org/package/2006/relationships"><Relationship Id="rId2" Type="http://schemas.openxmlformats.org/officeDocument/2006/relationships/hyperlink" Target="https://www.verywellmind.com/how-a-head-injury-can-affect-your-mental-health-5222869" TargetMode="External"/><Relationship Id="rId1" Type="http://schemas.openxmlformats.org/officeDocument/2006/relationships/hyperlink" Target="https://www.verywellmind.com/what-is-biopsychology-2794883" TargetMode="External"/></Relationships>
</file>

<file path=ppt/diagrams/_rels/drawing8.xml.rels><?xml version="1.0" encoding="UTF-8" standalone="yes"?>
<Relationships xmlns="http://schemas.openxmlformats.org/package/2006/relationships"><Relationship Id="rId1" Type="http://schemas.openxmlformats.org/officeDocument/2006/relationships/hyperlink" Target="https://www.verywellmind.com/careers-in-clinical-psychology-2795646"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490157-AC0D-4C06-941F-7866413F009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86A3DC1-3E9F-4CD0-8892-3BDA6F9FB080}">
      <dgm:prSet/>
      <dgm:spPr/>
      <dgm:t>
        <a:bodyPr/>
        <a:lstStyle/>
        <a:p>
          <a:r>
            <a:rPr lang="en-IN"/>
            <a:t>Abnormal Psychology</a:t>
          </a:r>
        </a:p>
      </dgm:t>
    </dgm:pt>
    <dgm:pt modelId="{1BEB5413-81A3-470E-96E6-845A9A60FF8A}" type="parTrans" cxnId="{3392E03C-AF87-4AC5-88FB-CFEFE78F4B1D}">
      <dgm:prSet/>
      <dgm:spPr/>
      <dgm:t>
        <a:bodyPr/>
        <a:lstStyle/>
        <a:p>
          <a:endParaRPr lang="en-IN"/>
        </a:p>
      </dgm:t>
    </dgm:pt>
    <dgm:pt modelId="{34B8BB3F-86CD-404B-9DFA-E4D957C52A58}" type="sibTrans" cxnId="{3392E03C-AF87-4AC5-88FB-CFEFE78F4B1D}">
      <dgm:prSet/>
      <dgm:spPr/>
      <dgm:t>
        <a:bodyPr/>
        <a:lstStyle/>
        <a:p>
          <a:endParaRPr lang="en-IN"/>
        </a:p>
      </dgm:t>
    </dgm:pt>
    <dgm:pt modelId="{C560CF2A-8D93-4EAD-B22A-D2AA63A9CC7D}" type="pres">
      <dgm:prSet presAssocID="{34490157-AC0D-4C06-941F-7866413F009C}" presName="linear" presStyleCnt="0">
        <dgm:presLayoutVars>
          <dgm:animLvl val="lvl"/>
          <dgm:resizeHandles val="exact"/>
        </dgm:presLayoutVars>
      </dgm:prSet>
      <dgm:spPr/>
    </dgm:pt>
    <dgm:pt modelId="{802FA574-ABAE-4335-929C-C8C0D0F67AE2}" type="pres">
      <dgm:prSet presAssocID="{D86A3DC1-3E9F-4CD0-8892-3BDA6F9FB080}" presName="parentText" presStyleLbl="node1" presStyleIdx="0" presStyleCnt="1">
        <dgm:presLayoutVars>
          <dgm:chMax val="0"/>
          <dgm:bulletEnabled val="1"/>
        </dgm:presLayoutVars>
      </dgm:prSet>
      <dgm:spPr/>
    </dgm:pt>
  </dgm:ptLst>
  <dgm:cxnLst>
    <dgm:cxn modelId="{3392E03C-AF87-4AC5-88FB-CFEFE78F4B1D}" srcId="{34490157-AC0D-4C06-941F-7866413F009C}" destId="{D86A3DC1-3E9F-4CD0-8892-3BDA6F9FB080}" srcOrd="0" destOrd="0" parTransId="{1BEB5413-81A3-470E-96E6-845A9A60FF8A}" sibTransId="{34B8BB3F-86CD-404B-9DFA-E4D957C52A58}"/>
    <dgm:cxn modelId="{0EECD942-DBB4-4789-A36D-EBFDB31EB6F7}" type="presOf" srcId="{34490157-AC0D-4C06-941F-7866413F009C}" destId="{C560CF2A-8D93-4EAD-B22A-D2AA63A9CC7D}" srcOrd="0" destOrd="0" presId="urn:microsoft.com/office/officeart/2005/8/layout/vList2"/>
    <dgm:cxn modelId="{B7543B47-4660-4EB3-860A-4FECF1829347}" type="presOf" srcId="{D86A3DC1-3E9F-4CD0-8892-3BDA6F9FB080}" destId="{802FA574-ABAE-4335-929C-C8C0D0F67AE2}" srcOrd="0" destOrd="0" presId="urn:microsoft.com/office/officeart/2005/8/layout/vList2"/>
    <dgm:cxn modelId="{E8F5EA29-7C0C-4100-9F93-DEC406615D06}" type="presParOf" srcId="{C560CF2A-8D93-4EAD-B22A-D2AA63A9CC7D}" destId="{802FA574-ABAE-4335-929C-C8C0D0F67AE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0B1E5DA-541D-4181-A674-66D41BB9B255}"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7FC2F996-4671-4374-A39E-AED5BF216A42}">
      <dgm:prSet/>
      <dgm:spPr/>
      <dgm:t>
        <a:bodyPr/>
        <a:lstStyle/>
        <a:p>
          <a:r>
            <a:rPr lang="en-US">
              <a:hlinkClick xmlns:r="http://schemas.openxmlformats.org/officeDocument/2006/relationships" r:id="rId1"/>
            </a:rPr>
            <a:t>Cognitive psychology</a:t>
          </a:r>
          <a:r>
            <a:rPr lang="en-US"/>
            <a:t> is a psychological area that focuses on internal mental states. This area has continued to grow since it emerged in the 1960s and is centered on the science of how people think, learn, and remember.</a:t>
          </a:r>
          <a:endParaRPr lang="en-IN"/>
        </a:p>
      </dgm:t>
    </dgm:pt>
    <dgm:pt modelId="{47F93F0C-ED4E-4764-8590-9139FCB27239}" type="parTrans" cxnId="{78EF62BC-1AF4-4A97-A54B-EFBADF0DBB80}">
      <dgm:prSet/>
      <dgm:spPr/>
      <dgm:t>
        <a:bodyPr/>
        <a:lstStyle/>
        <a:p>
          <a:endParaRPr lang="en-IN"/>
        </a:p>
      </dgm:t>
    </dgm:pt>
    <dgm:pt modelId="{7E495028-E968-44B0-B9DC-D3D160D233B6}" type="sibTrans" cxnId="{78EF62BC-1AF4-4A97-A54B-EFBADF0DBB80}">
      <dgm:prSet/>
      <dgm:spPr/>
      <dgm:t>
        <a:bodyPr/>
        <a:lstStyle/>
        <a:p>
          <a:endParaRPr lang="en-IN"/>
        </a:p>
      </dgm:t>
    </dgm:pt>
    <dgm:pt modelId="{62112A69-8BCA-491E-9340-5D5291528BDC}">
      <dgm:prSet/>
      <dgm:spPr/>
      <dgm:t>
        <a:bodyPr/>
        <a:lstStyle/>
        <a:p>
          <a:r>
            <a:rPr lang="en-US"/>
            <a:t>This type of psychology typically study cognitive functions such as perception, motivation, emotion, language, learning, memory, attention, </a:t>
          </a:r>
          <a:r>
            <a:rPr lang="en-US" u="sng">
              <a:hlinkClick xmlns:r="http://schemas.openxmlformats.org/officeDocument/2006/relationships" r:id="rId2"/>
            </a:rPr>
            <a:t>decision-making</a:t>
          </a:r>
          <a:r>
            <a:rPr lang="en-US"/>
            <a:t>, and </a:t>
          </a:r>
          <a:r>
            <a:rPr lang="en-US" u="sng">
              <a:hlinkClick xmlns:r="http://schemas.openxmlformats.org/officeDocument/2006/relationships" r:id="rId3"/>
            </a:rPr>
            <a:t>problem-solving</a:t>
          </a:r>
          <a:r>
            <a:rPr lang="en-US"/>
            <a:t>.</a:t>
          </a:r>
          <a:endParaRPr lang="en-IN"/>
        </a:p>
      </dgm:t>
    </dgm:pt>
    <dgm:pt modelId="{BF433698-D0AB-4417-8E86-2F51FA07AFA5}" type="parTrans" cxnId="{1B7CFD0F-408C-4ED0-A2A2-EEA7428A0778}">
      <dgm:prSet/>
      <dgm:spPr/>
      <dgm:t>
        <a:bodyPr/>
        <a:lstStyle/>
        <a:p>
          <a:endParaRPr lang="en-IN"/>
        </a:p>
      </dgm:t>
    </dgm:pt>
    <dgm:pt modelId="{570E9477-FB7D-490A-BCBC-F88EC056EC39}" type="sibTrans" cxnId="{1B7CFD0F-408C-4ED0-A2A2-EEA7428A0778}">
      <dgm:prSet/>
      <dgm:spPr/>
      <dgm:t>
        <a:bodyPr/>
        <a:lstStyle/>
        <a:p>
          <a:endParaRPr lang="en-IN"/>
        </a:p>
      </dgm:t>
    </dgm:pt>
    <dgm:pt modelId="{1A5EF681-6916-40DE-A32C-F69270856DDB}" type="pres">
      <dgm:prSet presAssocID="{50B1E5DA-541D-4181-A674-66D41BB9B255}" presName="linear" presStyleCnt="0">
        <dgm:presLayoutVars>
          <dgm:animLvl val="lvl"/>
          <dgm:resizeHandles val="exact"/>
        </dgm:presLayoutVars>
      </dgm:prSet>
      <dgm:spPr/>
    </dgm:pt>
    <dgm:pt modelId="{135FE7C8-8A88-44DC-A5BC-37D0CEDFBCAA}" type="pres">
      <dgm:prSet presAssocID="{7FC2F996-4671-4374-A39E-AED5BF216A42}" presName="parentText" presStyleLbl="node1" presStyleIdx="0" presStyleCnt="2">
        <dgm:presLayoutVars>
          <dgm:chMax val="0"/>
          <dgm:bulletEnabled val="1"/>
        </dgm:presLayoutVars>
      </dgm:prSet>
      <dgm:spPr/>
    </dgm:pt>
    <dgm:pt modelId="{05240DF6-89B6-42B9-AEEF-022A4B943D36}" type="pres">
      <dgm:prSet presAssocID="{7E495028-E968-44B0-B9DC-D3D160D233B6}" presName="spacer" presStyleCnt="0"/>
      <dgm:spPr/>
    </dgm:pt>
    <dgm:pt modelId="{C9F59646-5D20-4EF8-B184-A21236B94A18}" type="pres">
      <dgm:prSet presAssocID="{62112A69-8BCA-491E-9340-5D5291528BDC}" presName="parentText" presStyleLbl="node1" presStyleIdx="1" presStyleCnt="2">
        <dgm:presLayoutVars>
          <dgm:chMax val="0"/>
          <dgm:bulletEnabled val="1"/>
        </dgm:presLayoutVars>
      </dgm:prSet>
      <dgm:spPr/>
    </dgm:pt>
  </dgm:ptLst>
  <dgm:cxnLst>
    <dgm:cxn modelId="{1B7CFD0F-408C-4ED0-A2A2-EEA7428A0778}" srcId="{50B1E5DA-541D-4181-A674-66D41BB9B255}" destId="{62112A69-8BCA-491E-9340-5D5291528BDC}" srcOrd="1" destOrd="0" parTransId="{BF433698-D0AB-4417-8E86-2F51FA07AFA5}" sibTransId="{570E9477-FB7D-490A-BCBC-F88EC056EC39}"/>
    <dgm:cxn modelId="{46AFAD95-5D86-43C1-98B1-EAABD74D601C}" type="presOf" srcId="{62112A69-8BCA-491E-9340-5D5291528BDC}" destId="{C9F59646-5D20-4EF8-B184-A21236B94A18}" srcOrd="0" destOrd="0" presId="urn:microsoft.com/office/officeart/2005/8/layout/vList2"/>
    <dgm:cxn modelId="{4778339B-11C2-4E2D-8C1D-E314AD45B87A}" type="presOf" srcId="{7FC2F996-4671-4374-A39E-AED5BF216A42}" destId="{135FE7C8-8A88-44DC-A5BC-37D0CEDFBCAA}" srcOrd="0" destOrd="0" presId="urn:microsoft.com/office/officeart/2005/8/layout/vList2"/>
    <dgm:cxn modelId="{FFDFD7B8-749B-43FB-AEFD-D1C06461B4CE}" type="presOf" srcId="{50B1E5DA-541D-4181-A674-66D41BB9B255}" destId="{1A5EF681-6916-40DE-A32C-F69270856DDB}" srcOrd="0" destOrd="0" presId="urn:microsoft.com/office/officeart/2005/8/layout/vList2"/>
    <dgm:cxn modelId="{78EF62BC-1AF4-4A97-A54B-EFBADF0DBB80}" srcId="{50B1E5DA-541D-4181-A674-66D41BB9B255}" destId="{7FC2F996-4671-4374-A39E-AED5BF216A42}" srcOrd="0" destOrd="0" parTransId="{47F93F0C-ED4E-4764-8590-9139FCB27239}" sibTransId="{7E495028-E968-44B0-B9DC-D3D160D233B6}"/>
    <dgm:cxn modelId="{4B61FA07-158C-476F-9B41-2F264DC5A0D8}" type="presParOf" srcId="{1A5EF681-6916-40DE-A32C-F69270856DDB}" destId="{135FE7C8-8A88-44DC-A5BC-37D0CEDFBCAA}" srcOrd="0" destOrd="0" presId="urn:microsoft.com/office/officeart/2005/8/layout/vList2"/>
    <dgm:cxn modelId="{B5F77118-1AC7-43D2-B96D-A98E05128E0C}" type="presParOf" srcId="{1A5EF681-6916-40DE-A32C-F69270856DDB}" destId="{05240DF6-89B6-42B9-AEEF-022A4B943D36}" srcOrd="1" destOrd="0" presId="urn:microsoft.com/office/officeart/2005/8/layout/vList2"/>
    <dgm:cxn modelId="{7426437F-B431-4A82-ADA1-D256CDD8DCA6}" type="presParOf" srcId="{1A5EF681-6916-40DE-A32C-F69270856DDB}" destId="{C9F59646-5D20-4EF8-B184-A21236B94A18}"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C522270-1509-47E2-90A9-A42741B4DF0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CDC40BB-2192-43C2-B9CC-3C10EA1C5161}">
      <dgm:prSet/>
      <dgm:spPr/>
      <dgm:t>
        <a:bodyPr/>
        <a:lstStyle/>
        <a:p>
          <a:r>
            <a:rPr lang="en-IN"/>
            <a:t>Comparative Psychology</a:t>
          </a:r>
        </a:p>
      </dgm:t>
    </dgm:pt>
    <dgm:pt modelId="{79C7D1FD-C6B3-4E82-8E0B-43C9A7746723}" type="parTrans" cxnId="{69257C29-FE28-47E4-B434-0D103CBB2ADA}">
      <dgm:prSet/>
      <dgm:spPr/>
      <dgm:t>
        <a:bodyPr/>
        <a:lstStyle/>
        <a:p>
          <a:endParaRPr lang="en-IN"/>
        </a:p>
      </dgm:t>
    </dgm:pt>
    <dgm:pt modelId="{02C4BB0A-42E0-40E7-A19B-C5EDAE7CADA9}" type="sibTrans" cxnId="{69257C29-FE28-47E4-B434-0D103CBB2ADA}">
      <dgm:prSet/>
      <dgm:spPr/>
      <dgm:t>
        <a:bodyPr/>
        <a:lstStyle/>
        <a:p>
          <a:endParaRPr lang="en-IN"/>
        </a:p>
      </dgm:t>
    </dgm:pt>
    <dgm:pt modelId="{E8590959-A50D-44D4-A3B2-0C147C7B2579}" type="pres">
      <dgm:prSet presAssocID="{7C522270-1509-47E2-90A9-A42741B4DF01}" presName="linear" presStyleCnt="0">
        <dgm:presLayoutVars>
          <dgm:animLvl val="lvl"/>
          <dgm:resizeHandles val="exact"/>
        </dgm:presLayoutVars>
      </dgm:prSet>
      <dgm:spPr/>
    </dgm:pt>
    <dgm:pt modelId="{CAC7B3D6-3BFC-4C51-90B8-BF24B8042191}" type="pres">
      <dgm:prSet presAssocID="{ACDC40BB-2192-43C2-B9CC-3C10EA1C5161}" presName="parentText" presStyleLbl="node1" presStyleIdx="0" presStyleCnt="1">
        <dgm:presLayoutVars>
          <dgm:chMax val="0"/>
          <dgm:bulletEnabled val="1"/>
        </dgm:presLayoutVars>
      </dgm:prSet>
      <dgm:spPr/>
    </dgm:pt>
  </dgm:ptLst>
  <dgm:cxnLst>
    <dgm:cxn modelId="{69257C29-FE28-47E4-B434-0D103CBB2ADA}" srcId="{7C522270-1509-47E2-90A9-A42741B4DF01}" destId="{ACDC40BB-2192-43C2-B9CC-3C10EA1C5161}" srcOrd="0" destOrd="0" parTransId="{79C7D1FD-C6B3-4E82-8E0B-43C9A7746723}" sibTransId="{02C4BB0A-42E0-40E7-A19B-C5EDAE7CADA9}"/>
    <dgm:cxn modelId="{922C1AE0-1DA9-4715-93C2-FE35B228EE2C}" type="presOf" srcId="{7C522270-1509-47E2-90A9-A42741B4DF01}" destId="{E8590959-A50D-44D4-A3B2-0C147C7B2579}" srcOrd="0" destOrd="0" presId="urn:microsoft.com/office/officeart/2005/8/layout/vList2"/>
    <dgm:cxn modelId="{A7671AEB-5B45-43A3-BD81-BEA84C5FF217}" type="presOf" srcId="{ACDC40BB-2192-43C2-B9CC-3C10EA1C5161}" destId="{CAC7B3D6-3BFC-4C51-90B8-BF24B8042191}" srcOrd="0" destOrd="0" presId="urn:microsoft.com/office/officeart/2005/8/layout/vList2"/>
    <dgm:cxn modelId="{06C379CE-367D-4926-91ED-6C13B4D96D8A}" type="presParOf" srcId="{E8590959-A50D-44D4-A3B2-0C147C7B2579}" destId="{CAC7B3D6-3BFC-4C51-90B8-BF24B804219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46EC6B6-F2CC-43ED-B332-1AC92B066F79}"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4DDA07F2-D209-4DD8-B3AF-501C8DD29EB0}">
      <dgm:prSet/>
      <dgm:spPr/>
      <dgm:t>
        <a:bodyPr/>
        <a:lstStyle/>
        <a:p>
          <a:r>
            <a:rPr lang="en-US" dirty="0">
              <a:hlinkClick xmlns:r="http://schemas.openxmlformats.org/officeDocument/2006/relationships" r:id="rId1"/>
            </a:rPr>
            <a:t>Comparative psychology</a:t>
          </a:r>
          <a:r>
            <a:rPr lang="en-US" dirty="0"/>
            <a:t> is the branch of psychology concerned with the study of animal behavior. This is important because the study of how animals behave can lead to a deeper and broader understanding of human psychology.</a:t>
          </a:r>
          <a:endParaRPr lang="en-IN" dirty="0"/>
        </a:p>
      </dgm:t>
    </dgm:pt>
    <dgm:pt modelId="{241B4335-E67D-421E-A701-6917CD0AC18C}" type="parTrans" cxnId="{C88D8307-46EA-4C06-802D-BCEA0B0044FB}">
      <dgm:prSet/>
      <dgm:spPr/>
      <dgm:t>
        <a:bodyPr/>
        <a:lstStyle/>
        <a:p>
          <a:endParaRPr lang="en-IN"/>
        </a:p>
      </dgm:t>
    </dgm:pt>
    <dgm:pt modelId="{CFE110FB-B5D6-4FDA-8E37-5441EDA3321D}" type="sibTrans" cxnId="{C88D8307-46EA-4C06-802D-BCEA0B0044FB}">
      <dgm:prSet/>
      <dgm:spPr/>
      <dgm:t>
        <a:bodyPr/>
        <a:lstStyle/>
        <a:p>
          <a:endParaRPr lang="en-IN"/>
        </a:p>
      </dgm:t>
    </dgm:pt>
    <dgm:pt modelId="{58CEEBC0-6E8A-4A2A-81A9-7AEC2C9BE389}" type="pres">
      <dgm:prSet presAssocID="{E46EC6B6-F2CC-43ED-B332-1AC92B066F79}" presName="linear" presStyleCnt="0">
        <dgm:presLayoutVars>
          <dgm:animLvl val="lvl"/>
          <dgm:resizeHandles val="exact"/>
        </dgm:presLayoutVars>
      </dgm:prSet>
      <dgm:spPr/>
    </dgm:pt>
    <dgm:pt modelId="{9B92097F-3686-492E-9072-8D61E0FA0DC2}" type="pres">
      <dgm:prSet presAssocID="{4DDA07F2-D209-4DD8-B3AF-501C8DD29EB0}" presName="parentText" presStyleLbl="node1" presStyleIdx="0" presStyleCnt="1">
        <dgm:presLayoutVars>
          <dgm:chMax val="0"/>
          <dgm:bulletEnabled val="1"/>
        </dgm:presLayoutVars>
      </dgm:prSet>
      <dgm:spPr/>
    </dgm:pt>
  </dgm:ptLst>
  <dgm:cxnLst>
    <dgm:cxn modelId="{C88D8307-46EA-4C06-802D-BCEA0B0044FB}" srcId="{E46EC6B6-F2CC-43ED-B332-1AC92B066F79}" destId="{4DDA07F2-D209-4DD8-B3AF-501C8DD29EB0}" srcOrd="0" destOrd="0" parTransId="{241B4335-E67D-421E-A701-6917CD0AC18C}" sibTransId="{CFE110FB-B5D6-4FDA-8E37-5441EDA3321D}"/>
    <dgm:cxn modelId="{A75F452C-A75F-4F8F-B9CF-ADDB958B62F8}" type="presOf" srcId="{E46EC6B6-F2CC-43ED-B332-1AC92B066F79}" destId="{58CEEBC0-6E8A-4A2A-81A9-7AEC2C9BE389}" srcOrd="0" destOrd="0" presId="urn:microsoft.com/office/officeart/2005/8/layout/vList2"/>
    <dgm:cxn modelId="{3EB68158-89E3-41A7-A8D8-B12ABCA94903}" type="presOf" srcId="{4DDA07F2-D209-4DD8-B3AF-501C8DD29EB0}" destId="{9B92097F-3686-492E-9072-8D61E0FA0DC2}" srcOrd="0" destOrd="0" presId="urn:microsoft.com/office/officeart/2005/8/layout/vList2"/>
    <dgm:cxn modelId="{0EBAE5DB-E5E7-4C51-92E5-669BA363E416}" type="presParOf" srcId="{58CEEBC0-6E8A-4A2A-81A9-7AEC2C9BE389}" destId="{9B92097F-3686-492E-9072-8D61E0FA0DC2}"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33E3E4C-D6E9-4E85-BB00-BA8D78BBF82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3722788F-FDD2-4BFB-B0FD-DA7E79D63E5B}">
      <dgm:prSet/>
      <dgm:spPr/>
      <dgm:t>
        <a:bodyPr/>
        <a:lstStyle/>
        <a:p>
          <a:r>
            <a:rPr lang="en-IN"/>
            <a:t>Counseling Psychology</a:t>
          </a:r>
        </a:p>
      </dgm:t>
    </dgm:pt>
    <dgm:pt modelId="{B4A0910F-765D-4814-8049-6EF07F2D4889}" type="parTrans" cxnId="{8876EA69-90BB-41B9-8005-B742D64A72B2}">
      <dgm:prSet/>
      <dgm:spPr/>
      <dgm:t>
        <a:bodyPr/>
        <a:lstStyle/>
        <a:p>
          <a:endParaRPr lang="en-IN"/>
        </a:p>
      </dgm:t>
    </dgm:pt>
    <dgm:pt modelId="{8C050E14-FE79-4B8C-8B72-C1D4BAFE2B29}" type="sibTrans" cxnId="{8876EA69-90BB-41B9-8005-B742D64A72B2}">
      <dgm:prSet/>
      <dgm:spPr/>
      <dgm:t>
        <a:bodyPr/>
        <a:lstStyle/>
        <a:p>
          <a:endParaRPr lang="en-IN"/>
        </a:p>
      </dgm:t>
    </dgm:pt>
    <dgm:pt modelId="{483A87B7-1D32-4E61-9B37-CE7A60EBC7FB}" type="pres">
      <dgm:prSet presAssocID="{233E3E4C-D6E9-4E85-BB00-BA8D78BBF82A}" presName="linear" presStyleCnt="0">
        <dgm:presLayoutVars>
          <dgm:animLvl val="lvl"/>
          <dgm:resizeHandles val="exact"/>
        </dgm:presLayoutVars>
      </dgm:prSet>
      <dgm:spPr/>
    </dgm:pt>
    <dgm:pt modelId="{D18264E3-E0CE-46B4-8FCD-17FCF0290271}" type="pres">
      <dgm:prSet presAssocID="{3722788F-FDD2-4BFB-B0FD-DA7E79D63E5B}" presName="parentText" presStyleLbl="node1" presStyleIdx="0" presStyleCnt="1">
        <dgm:presLayoutVars>
          <dgm:chMax val="0"/>
          <dgm:bulletEnabled val="1"/>
        </dgm:presLayoutVars>
      </dgm:prSet>
      <dgm:spPr/>
    </dgm:pt>
  </dgm:ptLst>
  <dgm:cxnLst>
    <dgm:cxn modelId="{951F7008-0879-4AC1-8120-94799421598C}" type="presOf" srcId="{3722788F-FDD2-4BFB-B0FD-DA7E79D63E5B}" destId="{D18264E3-E0CE-46B4-8FCD-17FCF0290271}" srcOrd="0" destOrd="0" presId="urn:microsoft.com/office/officeart/2005/8/layout/vList2"/>
    <dgm:cxn modelId="{8876EA69-90BB-41B9-8005-B742D64A72B2}" srcId="{233E3E4C-D6E9-4E85-BB00-BA8D78BBF82A}" destId="{3722788F-FDD2-4BFB-B0FD-DA7E79D63E5B}" srcOrd="0" destOrd="0" parTransId="{B4A0910F-765D-4814-8049-6EF07F2D4889}" sibTransId="{8C050E14-FE79-4B8C-8B72-C1D4BAFE2B29}"/>
    <dgm:cxn modelId="{C2CC59E4-2EB6-4B40-B77F-D77E58E895F2}" type="presOf" srcId="{233E3E4C-D6E9-4E85-BB00-BA8D78BBF82A}" destId="{483A87B7-1D32-4E61-9B37-CE7A60EBC7FB}" srcOrd="0" destOrd="0" presId="urn:microsoft.com/office/officeart/2005/8/layout/vList2"/>
    <dgm:cxn modelId="{91E19C27-CB01-451A-9630-53A9E728E621}" type="presParOf" srcId="{483A87B7-1D32-4E61-9B37-CE7A60EBC7FB}" destId="{D18264E3-E0CE-46B4-8FCD-17FCF029027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921E03D-8322-4438-9C4D-A382FF4CFB16}"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F6D96BF3-4C4E-485E-B2DA-5AF09FF7CD70}">
      <dgm:prSet/>
      <dgm:spPr/>
      <dgm:t>
        <a:bodyPr/>
        <a:lstStyle/>
        <a:p>
          <a:r>
            <a:rPr lang="en-US">
              <a:hlinkClick xmlns:r="http://schemas.openxmlformats.org/officeDocument/2006/relationships" r:id="rId1"/>
            </a:rPr>
            <a:t>Counseling psychology</a:t>
          </a:r>
          <a:r>
            <a:rPr lang="en-US"/>
            <a:t> is one of the largest areas of psychology. It is centered on treating clients in mental distress who may be experiencing a wide variety of psychological symptoms</a:t>
          </a:r>
          <a:r>
            <a:rPr lang="en-IN"/>
            <a:t>.</a:t>
          </a:r>
        </a:p>
      </dgm:t>
    </dgm:pt>
    <dgm:pt modelId="{D71B2F9B-598A-44F3-8A76-29BF0D52D9AA}" type="parTrans" cxnId="{7D7DB35E-C5EB-464B-945B-CCE79DF49FAA}">
      <dgm:prSet/>
      <dgm:spPr/>
      <dgm:t>
        <a:bodyPr/>
        <a:lstStyle/>
        <a:p>
          <a:endParaRPr lang="en-IN"/>
        </a:p>
      </dgm:t>
    </dgm:pt>
    <dgm:pt modelId="{0DEDC065-F0E4-479F-BAB6-716C50AE8BDF}" type="sibTrans" cxnId="{7D7DB35E-C5EB-464B-945B-CCE79DF49FAA}">
      <dgm:prSet/>
      <dgm:spPr/>
      <dgm:t>
        <a:bodyPr/>
        <a:lstStyle/>
        <a:p>
          <a:endParaRPr lang="en-IN"/>
        </a:p>
      </dgm:t>
    </dgm:pt>
    <dgm:pt modelId="{16A9AA50-00C0-46DA-87BD-FC697EE2C80D}">
      <dgm:prSet/>
      <dgm:spPr/>
      <dgm:t>
        <a:bodyPr/>
        <a:lstStyle/>
        <a:p>
          <a:r>
            <a:rPr lang="en-US"/>
            <a:t>The Society of Counseling Psychology explains that professionals working in this type of psychology can improve their clients' interpersonal functioning throughout life.</a:t>
          </a:r>
          <a:r>
            <a:rPr lang="en-US" baseline="30000"/>
            <a:t>2</a:t>
          </a:r>
          <a:r>
            <a:rPr lang="en-US"/>
            <a:t> They do this by improving the client's social and emotional health, as well as addressing concerns about health, work, family, marriage, and more.</a:t>
          </a:r>
          <a:endParaRPr lang="en-IN"/>
        </a:p>
      </dgm:t>
    </dgm:pt>
    <dgm:pt modelId="{595C7311-AD4C-4210-8EBB-B83E291E0211}" type="parTrans" cxnId="{129B9D5F-2A4B-459A-A751-BBDD39AB7EF7}">
      <dgm:prSet/>
      <dgm:spPr/>
      <dgm:t>
        <a:bodyPr/>
        <a:lstStyle/>
        <a:p>
          <a:endParaRPr lang="en-IN"/>
        </a:p>
      </dgm:t>
    </dgm:pt>
    <dgm:pt modelId="{352B3AD4-DF42-442C-93F2-B7360C4CDF7A}" type="sibTrans" cxnId="{129B9D5F-2A4B-459A-A751-BBDD39AB7EF7}">
      <dgm:prSet/>
      <dgm:spPr/>
      <dgm:t>
        <a:bodyPr/>
        <a:lstStyle/>
        <a:p>
          <a:endParaRPr lang="en-IN"/>
        </a:p>
      </dgm:t>
    </dgm:pt>
    <dgm:pt modelId="{1C9F3A2C-4084-43D5-995E-FB097FEC642C}" type="pres">
      <dgm:prSet presAssocID="{4921E03D-8322-4438-9C4D-A382FF4CFB16}" presName="linear" presStyleCnt="0">
        <dgm:presLayoutVars>
          <dgm:animLvl val="lvl"/>
          <dgm:resizeHandles val="exact"/>
        </dgm:presLayoutVars>
      </dgm:prSet>
      <dgm:spPr/>
    </dgm:pt>
    <dgm:pt modelId="{C2F0086C-E339-41D1-AAD1-5CFBAFD308E5}" type="pres">
      <dgm:prSet presAssocID="{F6D96BF3-4C4E-485E-B2DA-5AF09FF7CD70}" presName="parentText" presStyleLbl="node1" presStyleIdx="0" presStyleCnt="2">
        <dgm:presLayoutVars>
          <dgm:chMax val="0"/>
          <dgm:bulletEnabled val="1"/>
        </dgm:presLayoutVars>
      </dgm:prSet>
      <dgm:spPr/>
    </dgm:pt>
    <dgm:pt modelId="{8594A1C2-859A-4D7E-94B3-707E3C1C29EC}" type="pres">
      <dgm:prSet presAssocID="{0DEDC065-F0E4-479F-BAB6-716C50AE8BDF}" presName="spacer" presStyleCnt="0"/>
      <dgm:spPr/>
    </dgm:pt>
    <dgm:pt modelId="{9817D871-061A-4B44-BFBC-29D238270AF3}" type="pres">
      <dgm:prSet presAssocID="{16A9AA50-00C0-46DA-87BD-FC697EE2C80D}" presName="parentText" presStyleLbl="node1" presStyleIdx="1" presStyleCnt="2">
        <dgm:presLayoutVars>
          <dgm:chMax val="0"/>
          <dgm:bulletEnabled val="1"/>
        </dgm:presLayoutVars>
      </dgm:prSet>
      <dgm:spPr/>
    </dgm:pt>
  </dgm:ptLst>
  <dgm:cxnLst>
    <dgm:cxn modelId="{1627B35C-D9D6-414D-A9C5-CDA80CC97B18}" type="presOf" srcId="{F6D96BF3-4C4E-485E-B2DA-5AF09FF7CD70}" destId="{C2F0086C-E339-41D1-AAD1-5CFBAFD308E5}" srcOrd="0" destOrd="0" presId="urn:microsoft.com/office/officeart/2005/8/layout/vList2"/>
    <dgm:cxn modelId="{7D7DB35E-C5EB-464B-945B-CCE79DF49FAA}" srcId="{4921E03D-8322-4438-9C4D-A382FF4CFB16}" destId="{F6D96BF3-4C4E-485E-B2DA-5AF09FF7CD70}" srcOrd="0" destOrd="0" parTransId="{D71B2F9B-598A-44F3-8A76-29BF0D52D9AA}" sibTransId="{0DEDC065-F0E4-479F-BAB6-716C50AE8BDF}"/>
    <dgm:cxn modelId="{129B9D5F-2A4B-459A-A751-BBDD39AB7EF7}" srcId="{4921E03D-8322-4438-9C4D-A382FF4CFB16}" destId="{16A9AA50-00C0-46DA-87BD-FC697EE2C80D}" srcOrd="1" destOrd="0" parTransId="{595C7311-AD4C-4210-8EBB-B83E291E0211}" sibTransId="{352B3AD4-DF42-442C-93F2-B7360C4CDF7A}"/>
    <dgm:cxn modelId="{EFE745E9-7D4E-467B-B047-54B9E90D90CA}" type="presOf" srcId="{16A9AA50-00C0-46DA-87BD-FC697EE2C80D}" destId="{9817D871-061A-4B44-BFBC-29D238270AF3}" srcOrd="0" destOrd="0" presId="urn:microsoft.com/office/officeart/2005/8/layout/vList2"/>
    <dgm:cxn modelId="{F63940EA-967C-4388-8CEF-CDB3A120E60D}" type="presOf" srcId="{4921E03D-8322-4438-9C4D-A382FF4CFB16}" destId="{1C9F3A2C-4084-43D5-995E-FB097FEC642C}" srcOrd="0" destOrd="0" presId="urn:microsoft.com/office/officeart/2005/8/layout/vList2"/>
    <dgm:cxn modelId="{0F5E293F-696A-4B92-B7BC-7E7311451CFD}" type="presParOf" srcId="{1C9F3A2C-4084-43D5-995E-FB097FEC642C}" destId="{C2F0086C-E339-41D1-AAD1-5CFBAFD308E5}" srcOrd="0" destOrd="0" presId="urn:microsoft.com/office/officeart/2005/8/layout/vList2"/>
    <dgm:cxn modelId="{C7BA3FF5-347F-4157-B703-B5E1AD52C4D2}" type="presParOf" srcId="{1C9F3A2C-4084-43D5-995E-FB097FEC642C}" destId="{8594A1C2-859A-4D7E-94B3-707E3C1C29EC}" srcOrd="1" destOrd="0" presId="urn:microsoft.com/office/officeart/2005/8/layout/vList2"/>
    <dgm:cxn modelId="{28FA55F8-9B3E-4DC4-8792-D52F25A5C957}" type="presParOf" srcId="{1C9F3A2C-4084-43D5-995E-FB097FEC642C}" destId="{9817D871-061A-4B44-BFBC-29D238270AF3}"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0F574F2-46B1-4570-BCF7-8694D194623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55B323CD-F089-4270-946B-045AACCBD06D}">
      <dgm:prSet/>
      <dgm:spPr/>
      <dgm:t>
        <a:bodyPr/>
        <a:lstStyle/>
        <a:p>
          <a:r>
            <a:rPr lang="en-IN"/>
            <a:t>Cross-Cultural Psychology</a:t>
          </a:r>
        </a:p>
      </dgm:t>
    </dgm:pt>
    <dgm:pt modelId="{1D27862A-3AB5-4DE0-AA25-1C12EF6EA349}" type="parTrans" cxnId="{DD4FAC01-1DB5-4943-B584-C3AB98BC9BF9}">
      <dgm:prSet/>
      <dgm:spPr/>
      <dgm:t>
        <a:bodyPr/>
        <a:lstStyle/>
        <a:p>
          <a:endParaRPr lang="en-IN"/>
        </a:p>
      </dgm:t>
    </dgm:pt>
    <dgm:pt modelId="{F592B719-F2DC-4D22-B2ED-740434CE2720}" type="sibTrans" cxnId="{DD4FAC01-1DB5-4943-B584-C3AB98BC9BF9}">
      <dgm:prSet/>
      <dgm:spPr/>
      <dgm:t>
        <a:bodyPr/>
        <a:lstStyle/>
        <a:p>
          <a:endParaRPr lang="en-IN"/>
        </a:p>
      </dgm:t>
    </dgm:pt>
    <dgm:pt modelId="{7F0A8D9D-168E-4194-B4FF-EFE06E1D94EB}" type="pres">
      <dgm:prSet presAssocID="{30F574F2-46B1-4570-BCF7-8694D1946236}" presName="linear" presStyleCnt="0">
        <dgm:presLayoutVars>
          <dgm:animLvl val="lvl"/>
          <dgm:resizeHandles val="exact"/>
        </dgm:presLayoutVars>
      </dgm:prSet>
      <dgm:spPr/>
    </dgm:pt>
    <dgm:pt modelId="{800505FE-C96D-43E0-BBF2-9A4AD62B5912}" type="pres">
      <dgm:prSet presAssocID="{55B323CD-F089-4270-946B-045AACCBD06D}" presName="parentText" presStyleLbl="node1" presStyleIdx="0" presStyleCnt="1">
        <dgm:presLayoutVars>
          <dgm:chMax val="0"/>
          <dgm:bulletEnabled val="1"/>
        </dgm:presLayoutVars>
      </dgm:prSet>
      <dgm:spPr/>
    </dgm:pt>
  </dgm:ptLst>
  <dgm:cxnLst>
    <dgm:cxn modelId="{DD4FAC01-1DB5-4943-B584-C3AB98BC9BF9}" srcId="{30F574F2-46B1-4570-BCF7-8694D1946236}" destId="{55B323CD-F089-4270-946B-045AACCBD06D}" srcOrd="0" destOrd="0" parTransId="{1D27862A-3AB5-4DE0-AA25-1C12EF6EA349}" sibTransId="{F592B719-F2DC-4D22-B2ED-740434CE2720}"/>
    <dgm:cxn modelId="{29A8AAC3-F65C-40EE-8EF2-CA453437B254}" type="presOf" srcId="{55B323CD-F089-4270-946B-045AACCBD06D}" destId="{800505FE-C96D-43E0-BBF2-9A4AD62B5912}" srcOrd="0" destOrd="0" presId="urn:microsoft.com/office/officeart/2005/8/layout/vList2"/>
    <dgm:cxn modelId="{03EAC8DC-29CD-478A-B4C8-432369C70851}" type="presOf" srcId="{30F574F2-46B1-4570-BCF7-8694D1946236}" destId="{7F0A8D9D-168E-4194-B4FF-EFE06E1D94EB}" srcOrd="0" destOrd="0" presId="urn:microsoft.com/office/officeart/2005/8/layout/vList2"/>
    <dgm:cxn modelId="{B2D49446-E052-4B0D-BC33-78FB4386637F}" type="presParOf" srcId="{7F0A8D9D-168E-4194-B4FF-EFE06E1D94EB}" destId="{800505FE-C96D-43E0-BBF2-9A4AD62B591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7AC0ECA-289E-41B9-873A-C1DAA3C3C95A}" type="doc">
      <dgm:prSet loTypeId="urn:microsoft.com/office/officeart/2005/8/layout/vList2" loCatId="list" qsTypeId="urn:microsoft.com/office/officeart/2005/8/quickstyle/simple2" qsCatId="simple" csTypeId="urn:microsoft.com/office/officeart/2005/8/colors/colorful4" csCatId="colorful"/>
      <dgm:spPr/>
      <dgm:t>
        <a:bodyPr/>
        <a:lstStyle/>
        <a:p>
          <a:endParaRPr lang="en-IN"/>
        </a:p>
      </dgm:t>
    </dgm:pt>
    <dgm:pt modelId="{5D2EF4D5-B0A3-42EC-B4D7-45EFAC66C451}">
      <dgm:prSet/>
      <dgm:spPr/>
      <dgm:t>
        <a:bodyPr/>
        <a:lstStyle/>
        <a:p>
          <a:r>
            <a:rPr lang="en-US" u="sng">
              <a:hlinkClick xmlns:r="http://schemas.openxmlformats.org/officeDocument/2006/relationships" r:id="rId1"/>
            </a:rPr>
            <a:t>Cross-cultural psychology</a:t>
          </a:r>
          <a:r>
            <a:rPr lang="en-US"/>
            <a:t> is a branch of psychology that looks at how cultural factors influence human behavior. This may involve looking at </a:t>
          </a:r>
          <a:r>
            <a:rPr lang="en-US" u="sng">
              <a:hlinkClick xmlns:r="http://schemas.openxmlformats.org/officeDocument/2006/relationships" r:id="rId2"/>
            </a:rPr>
            <a:t>differences between collective and individualist cultures</a:t>
          </a:r>
          <a:r>
            <a:rPr lang="en-US"/>
            <a:t>, for instance. Cross-cultural psychologists might also look at how cultures vary in terms of emotion, personality, or child development</a:t>
          </a:r>
          <a:endParaRPr lang="en-IN"/>
        </a:p>
      </dgm:t>
    </dgm:pt>
    <dgm:pt modelId="{FCCCBDCD-502D-4B1F-AF23-921F6B29CB45}" type="parTrans" cxnId="{96363F63-C8CE-4B72-9F31-E7F6EC863993}">
      <dgm:prSet/>
      <dgm:spPr/>
      <dgm:t>
        <a:bodyPr/>
        <a:lstStyle/>
        <a:p>
          <a:endParaRPr lang="en-IN"/>
        </a:p>
      </dgm:t>
    </dgm:pt>
    <dgm:pt modelId="{F53BE76B-F253-4F6A-98F0-1433E4B1BC33}" type="sibTrans" cxnId="{96363F63-C8CE-4B72-9F31-E7F6EC863993}">
      <dgm:prSet/>
      <dgm:spPr/>
      <dgm:t>
        <a:bodyPr/>
        <a:lstStyle/>
        <a:p>
          <a:endParaRPr lang="en-IN"/>
        </a:p>
      </dgm:t>
    </dgm:pt>
    <dgm:pt modelId="{BA9CEA5B-9D30-4086-819C-525A1EB1B756}" type="pres">
      <dgm:prSet presAssocID="{A7AC0ECA-289E-41B9-873A-C1DAA3C3C95A}" presName="linear" presStyleCnt="0">
        <dgm:presLayoutVars>
          <dgm:animLvl val="lvl"/>
          <dgm:resizeHandles val="exact"/>
        </dgm:presLayoutVars>
      </dgm:prSet>
      <dgm:spPr/>
    </dgm:pt>
    <dgm:pt modelId="{6A91845C-A44C-45C4-A2EF-E1BE4E7AC6C8}" type="pres">
      <dgm:prSet presAssocID="{5D2EF4D5-B0A3-42EC-B4D7-45EFAC66C451}" presName="parentText" presStyleLbl="node1" presStyleIdx="0" presStyleCnt="1">
        <dgm:presLayoutVars>
          <dgm:chMax val="0"/>
          <dgm:bulletEnabled val="1"/>
        </dgm:presLayoutVars>
      </dgm:prSet>
      <dgm:spPr/>
    </dgm:pt>
  </dgm:ptLst>
  <dgm:cxnLst>
    <dgm:cxn modelId="{96363F63-C8CE-4B72-9F31-E7F6EC863993}" srcId="{A7AC0ECA-289E-41B9-873A-C1DAA3C3C95A}" destId="{5D2EF4D5-B0A3-42EC-B4D7-45EFAC66C451}" srcOrd="0" destOrd="0" parTransId="{FCCCBDCD-502D-4B1F-AF23-921F6B29CB45}" sibTransId="{F53BE76B-F253-4F6A-98F0-1433E4B1BC33}"/>
    <dgm:cxn modelId="{03D57F6A-B73D-46EB-B7D4-41D11E1291EA}" type="presOf" srcId="{A7AC0ECA-289E-41B9-873A-C1DAA3C3C95A}" destId="{BA9CEA5B-9D30-4086-819C-525A1EB1B756}" srcOrd="0" destOrd="0" presId="urn:microsoft.com/office/officeart/2005/8/layout/vList2"/>
    <dgm:cxn modelId="{D567EFA8-0D75-4078-9D5F-27207D6D7353}" type="presOf" srcId="{5D2EF4D5-B0A3-42EC-B4D7-45EFAC66C451}" destId="{6A91845C-A44C-45C4-A2EF-E1BE4E7AC6C8}" srcOrd="0" destOrd="0" presId="urn:microsoft.com/office/officeart/2005/8/layout/vList2"/>
    <dgm:cxn modelId="{65E549EE-BE59-4894-94BA-85A33BD8F934}" type="presParOf" srcId="{BA9CEA5B-9D30-4086-819C-525A1EB1B756}" destId="{6A91845C-A44C-45C4-A2EF-E1BE4E7AC6C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B7E5254-3C74-4610-A17B-F8D1209DB54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FBCA193C-9C24-46E8-B593-FED22D6E2840}">
      <dgm:prSet/>
      <dgm:spPr/>
      <dgm:t>
        <a:bodyPr/>
        <a:lstStyle/>
        <a:p>
          <a:r>
            <a:rPr lang="en-IN"/>
            <a:t>Developmental Psychology</a:t>
          </a:r>
        </a:p>
      </dgm:t>
    </dgm:pt>
    <dgm:pt modelId="{D27C666D-DC89-45FD-9B60-680199FDAAF1}" type="parTrans" cxnId="{FFF88673-D7A6-4F9D-9583-7CA9EBABE4F7}">
      <dgm:prSet/>
      <dgm:spPr/>
      <dgm:t>
        <a:bodyPr/>
        <a:lstStyle/>
        <a:p>
          <a:endParaRPr lang="en-IN"/>
        </a:p>
      </dgm:t>
    </dgm:pt>
    <dgm:pt modelId="{670E9421-6CC9-4C3B-8AB1-6624688045E8}" type="sibTrans" cxnId="{FFF88673-D7A6-4F9D-9583-7CA9EBABE4F7}">
      <dgm:prSet/>
      <dgm:spPr/>
      <dgm:t>
        <a:bodyPr/>
        <a:lstStyle/>
        <a:p>
          <a:endParaRPr lang="en-IN"/>
        </a:p>
      </dgm:t>
    </dgm:pt>
    <dgm:pt modelId="{5E0B68EA-E7B5-407C-BA49-0698A3330549}" type="pres">
      <dgm:prSet presAssocID="{4B7E5254-3C74-4610-A17B-F8D1209DB54E}" presName="linear" presStyleCnt="0">
        <dgm:presLayoutVars>
          <dgm:animLvl val="lvl"/>
          <dgm:resizeHandles val="exact"/>
        </dgm:presLayoutVars>
      </dgm:prSet>
      <dgm:spPr/>
    </dgm:pt>
    <dgm:pt modelId="{A70E4547-D411-4F29-96A2-6F5A18468FF9}" type="pres">
      <dgm:prSet presAssocID="{FBCA193C-9C24-46E8-B593-FED22D6E2840}" presName="parentText" presStyleLbl="node1" presStyleIdx="0" presStyleCnt="1">
        <dgm:presLayoutVars>
          <dgm:chMax val="0"/>
          <dgm:bulletEnabled val="1"/>
        </dgm:presLayoutVars>
      </dgm:prSet>
      <dgm:spPr/>
    </dgm:pt>
  </dgm:ptLst>
  <dgm:cxnLst>
    <dgm:cxn modelId="{35894906-D7A2-4342-A77F-FA4FBB04C004}" type="presOf" srcId="{FBCA193C-9C24-46E8-B593-FED22D6E2840}" destId="{A70E4547-D411-4F29-96A2-6F5A18468FF9}" srcOrd="0" destOrd="0" presId="urn:microsoft.com/office/officeart/2005/8/layout/vList2"/>
    <dgm:cxn modelId="{FFF88673-D7A6-4F9D-9583-7CA9EBABE4F7}" srcId="{4B7E5254-3C74-4610-A17B-F8D1209DB54E}" destId="{FBCA193C-9C24-46E8-B593-FED22D6E2840}" srcOrd="0" destOrd="0" parTransId="{D27C666D-DC89-45FD-9B60-680199FDAAF1}" sibTransId="{670E9421-6CC9-4C3B-8AB1-6624688045E8}"/>
    <dgm:cxn modelId="{E8873FE2-AD6B-497B-B022-70058312AE56}" type="presOf" srcId="{4B7E5254-3C74-4610-A17B-F8D1209DB54E}" destId="{5E0B68EA-E7B5-407C-BA49-0698A3330549}" srcOrd="0" destOrd="0" presId="urn:microsoft.com/office/officeart/2005/8/layout/vList2"/>
    <dgm:cxn modelId="{8227C85B-79F4-40A2-88C3-AB7576CD51B0}" type="presParOf" srcId="{5E0B68EA-E7B5-407C-BA49-0698A3330549}" destId="{A70E4547-D411-4F29-96A2-6F5A18468FF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DF13323-AECF-428D-BF9D-355522A75392}"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31D4EF36-68C7-4D56-907E-A14DEA07C710}">
      <dgm:prSet/>
      <dgm:spPr/>
      <dgm:t>
        <a:bodyPr/>
        <a:lstStyle/>
        <a:p>
          <a:r>
            <a:rPr lang="en-US" u="sng">
              <a:hlinkClick xmlns:r="http://schemas.openxmlformats.org/officeDocument/2006/relationships" r:id="rId1"/>
            </a:rPr>
            <a:t>Developmental psychology</a:t>
          </a:r>
          <a:r>
            <a:rPr lang="en-US"/>
            <a:t> focuses on how people change and grow throughout life. This area of psychology seeks to understand and explain how and why people change. Developmental psychologists study physical growth, intellectual development, emotional changes, social growth, and perceptual changes that occur throughout the lifespan.</a:t>
          </a:r>
          <a:endParaRPr lang="en-IN"/>
        </a:p>
      </dgm:t>
    </dgm:pt>
    <dgm:pt modelId="{1E9E0AE7-C7B1-4F61-BF86-2A27A2392688}" type="parTrans" cxnId="{17FEE45E-2B2F-4729-AA51-D244E7B6D2EB}">
      <dgm:prSet/>
      <dgm:spPr/>
      <dgm:t>
        <a:bodyPr/>
        <a:lstStyle/>
        <a:p>
          <a:endParaRPr lang="en-IN"/>
        </a:p>
      </dgm:t>
    </dgm:pt>
    <dgm:pt modelId="{29C20B55-290A-4480-B70D-A4241D521F93}" type="sibTrans" cxnId="{17FEE45E-2B2F-4729-AA51-D244E7B6D2EB}">
      <dgm:prSet/>
      <dgm:spPr/>
      <dgm:t>
        <a:bodyPr/>
        <a:lstStyle/>
        <a:p>
          <a:endParaRPr lang="en-IN"/>
        </a:p>
      </dgm:t>
    </dgm:pt>
    <dgm:pt modelId="{67F66C98-4E8A-4EFA-A978-AFBD8F1DD56B}">
      <dgm:prSet/>
      <dgm:spPr/>
      <dgm:t>
        <a:bodyPr/>
        <a:lstStyle/>
        <a:p>
          <a:r>
            <a:rPr lang="en-US"/>
            <a:t>Some professionals may specialize in infant, child, adolescent, development, while others might primarily study the effects of developmental delays.</a:t>
          </a:r>
          <a:endParaRPr lang="en-IN"/>
        </a:p>
      </dgm:t>
    </dgm:pt>
    <dgm:pt modelId="{3A89E180-471B-4B21-BC4C-D44912FC8CD5}" type="parTrans" cxnId="{B3ACF962-1552-4C28-9690-BD5F1D67CCF3}">
      <dgm:prSet/>
      <dgm:spPr/>
      <dgm:t>
        <a:bodyPr/>
        <a:lstStyle/>
        <a:p>
          <a:endParaRPr lang="en-IN"/>
        </a:p>
      </dgm:t>
    </dgm:pt>
    <dgm:pt modelId="{AB3BF602-96B9-45E2-885C-691B8FA3A511}" type="sibTrans" cxnId="{B3ACF962-1552-4C28-9690-BD5F1D67CCF3}">
      <dgm:prSet/>
      <dgm:spPr/>
      <dgm:t>
        <a:bodyPr/>
        <a:lstStyle/>
        <a:p>
          <a:endParaRPr lang="en-IN"/>
        </a:p>
      </dgm:t>
    </dgm:pt>
    <dgm:pt modelId="{F5283363-68CD-4B04-8386-12E939A425DB}" type="pres">
      <dgm:prSet presAssocID="{ADF13323-AECF-428D-BF9D-355522A75392}" presName="linear" presStyleCnt="0">
        <dgm:presLayoutVars>
          <dgm:animLvl val="lvl"/>
          <dgm:resizeHandles val="exact"/>
        </dgm:presLayoutVars>
      </dgm:prSet>
      <dgm:spPr/>
    </dgm:pt>
    <dgm:pt modelId="{52D93216-A60C-4221-B5F7-AF7514E6279F}" type="pres">
      <dgm:prSet presAssocID="{31D4EF36-68C7-4D56-907E-A14DEA07C710}" presName="parentText" presStyleLbl="node1" presStyleIdx="0" presStyleCnt="2">
        <dgm:presLayoutVars>
          <dgm:chMax val="0"/>
          <dgm:bulletEnabled val="1"/>
        </dgm:presLayoutVars>
      </dgm:prSet>
      <dgm:spPr/>
    </dgm:pt>
    <dgm:pt modelId="{19542B3D-6E00-4FBD-8484-81FC6211035C}" type="pres">
      <dgm:prSet presAssocID="{29C20B55-290A-4480-B70D-A4241D521F93}" presName="spacer" presStyleCnt="0"/>
      <dgm:spPr/>
    </dgm:pt>
    <dgm:pt modelId="{E5159411-9587-4157-B43A-AB5FA7B8E06B}" type="pres">
      <dgm:prSet presAssocID="{67F66C98-4E8A-4EFA-A978-AFBD8F1DD56B}" presName="parentText" presStyleLbl="node1" presStyleIdx="1" presStyleCnt="2">
        <dgm:presLayoutVars>
          <dgm:chMax val="0"/>
          <dgm:bulletEnabled val="1"/>
        </dgm:presLayoutVars>
      </dgm:prSet>
      <dgm:spPr/>
    </dgm:pt>
  </dgm:ptLst>
  <dgm:cxnLst>
    <dgm:cxn modelId="{4914D55B-4FE7-4E4F-AB32-4C22CC6EC26A}" type="presOf" srcId="{ADF13323-AECF-428D-BF9D-355522A75392}" destId="{F5283363-68CD-4B04-8386-12E939A425DB}" srcOrd="0" destOrd="0" presId="urn:microsoft.com/office/officeart/2005/8/layout/vList2"/>
    <dgm:cxn modelId="{17FEE45E-2B2F-4729-AA51-D244E7B6D2EB}" srcId="{ADF13323-AECF-428D-BF9D-355522A75392}" destId="{31D4EF36-68C7-4D56-907E-A14DEA07C710}" srcOrd="0" destOrd="0" parTransId="{1E9E0AE7-C7B1-4F61-BF86-2A27A2392688}" sibTransId="{29C20B55-290A-4480-B70D-A4241D521F93}"/>
    <dgm:cxn modelId="{B3ACF962-1552-4C28-9690-BD5F1D67CCF3}" srcId="{ADF13323-AECF-428D-BF9D-355522A75392}" destId="{67F66C98-4E8A-4EFA-A978-AFBD8F1DD56B}" srcOrd="1" destOrd="0" parTransId="{3A89E180-471B-4B21-BC4C-D44912FC8CD5}" sibTransId="{AB3BF602-96B9-45E2-885C-691B8FA3A511}"/>
    <dgm:cxn modelId="{30A09279-E90F-4D75-BED2-87218E40CB93}" type="presOf" srcId="{67F66C98-4E8A-4EFA-A978-AFBD8F1DD56B}" destId="{E5159411-9587-4157-B43A-AB5FA7B8E06B}" srcOrd="0" destOrd="0" presId="urn:microsoft.com/office/officeart/2005/8/layout/vList2"/>
    <dgm:cxn modelId="{396A0A5A-D8B7-4A9C-9B16-C8F18143FC05}" type="presOf" srcId="{31D4EF36-68C7-4D56-907E-A14DEA07C710}" destId="{52D93216-A60C-4221-B5F7-AF7514E6279F}" srcOrd="0" destOrd="0" presId="urn:microsoft.com/office/officeart/2005/8/layout/vList2"/>
    <dgm:cxn modelId="{AB67C441-BF36-45F0-B34E-60B1AA98BE5B}" type="presParOf" srcId="{F5283363-68CD-4B04-8386-12E939A425DB}" destId="{52D93216-A60C-4221-B5F7-AF7514E6279F}" srcOrd="0" destOrd="0" presId="urn:microsoft.com/office/officeart/2005/8/layout/vList2"/>
    <dgm:cxn modelId="{8CC44F3D-C9B1-483B-9260-A322E7DE045F}" type="presParOf" srcId="{F5283363-68CD-4B04-8386-12E939A425DB}" destId="{19542B3D-6E00-4FBD-8484-81FC6211035C}" srcOrd="1" destOrd="0" presId="urn:microsoft.com/office/officeart/2005/8/layout/vList2"/>
    <dgm:cxn modelId="{8716F245-7864-4D62-8EE1-4F5D50669EDD}" type="presParOf" srcId="{F5283363-68CD-4B04-8386-12E939A425DB}" destId="{E5159411-9587-4157-B43A-AB5FA7B8E06B}"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8A9B396E-E140-4BF0-BF65-81D8F7AC113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C4E789C-1989-46E6-A043-6C26658ABD39}">
      <dgm:prSet/>
      <dgm:spPr/>
      <dgm:t>
        <a:bodyPr/>
        <a:lstStyle/>
        <a:p>
          <a:r>
            <a:rPr lang="en-IN"/>
            <a:t>Educational Psychology</a:t>
          </a:r>
        </a:p>
      </dgm:t>
    </dgm:pt>
    <dgm:pt modelId="{2BCEDB2E-0CB6-4CEE-A261-983472032638}" type="parTrans" cxnId="{C115D023-A634-443C-8A23-EF7631381379}">
      <dgm:prSet/>
      <dgm:spPr/>
      <dgm:t>
        <a:bodyPr/>
        <a:lstStyle/>
        <a:p>
          <a:endParaRPr lang="en-IN"/>
        </a:p>
      </dgm:t>
    </dgm:pt>
    <dgm:pt modelId="{23D5241A-1D26-4CC7-8B45-4105C049E1E5}" type="sibTrans" cxnId="{C115D023-A634-443C-8A23-EF7631381379}">
      <dgm:prSet/>
      <dgm:spPr/>
      <dgm:t>
        <a:bodyPr/>
        <a:lstStyle/>
        <a:p>
          <a:endParaRPr lang="en-IN"/>
        </a:p>
      </dgm:t>
    </dgm:pt>
    <dgm:pt modelId="{F7873C48-B146-4D3A-B733-3B48E42C0B61}" type="pres">
      <dgm:prSet presAssocID="{8A9B396E-E140-4BF0-BF65-81D8F7AC1130}" presName="linear" presStyleCnt="0">
        <dgm:presLayoutVars>
          <dgm:animLvl val="lvl"/>
          <dgm:resizeHandles val="exact"/>
        </dgm:presLayoutVars>
      </dgm:prSet>
      <dgm:spPr/>
    </dgm:pt>
    <dgm:pt modelId="{DA5550E9-970C-4187-BDD7-225681A97C19}" type="pres">
      <dgm:prSet presAssocID="{1C4E789C-1989-46E6-A043-6C26658ABD39}" presName="parentText" presStyleLbl="node1" presStyleIdx="0" presStyleCnt="1">
        <dgm:presLayoutVars>
          <dgm:chMax val="0"/>
          <dgm:bulletEnabled val="1"/>
        </dgm:presLayoutVars>
      </dgm:prSet>
      <dgm:spPr/>
    </dgm:pt>
  </dgm:ptLst>
  <dgm:cxnLst>
    <dgm:cxn modelId="{C115D023-A634-443C-8A23-EF7631381379}" srcId="{8A9B396E-E140-4BF0-BF65-81D8F7AC1130}" destId="{1C4E789C-1989-46E6-A043-6C26658ABD39}" srcOrd="0" destOrd="0" parTransId="{2BCEDB2E-0CB6-4CEE-A261-983472032638}" sibTransId="{23D5241A-1D26-4CC7-8B45-4105C049E1E5}"/>
    <dgm:cxn modelId="{16702BB6-955C-44BE-8680-DA662F7CF1C8}" type="presOf" srcId="{1C4E789C-1989-46E6-A043-6C26658ABD39}" destId="{DA5550E9-970C-4187-BDD7-225681A97C19}" srcOrd="0" destOrd="0" presId="urn:microsoft.com/office/officeart/2005/8/layout/vList2"/>
    <dgm:cxn modelId="{09555AFD-9722-4D0E-8D67-2AA392AB304C}" type="presOf" srcId="{8A9B396E-E140-4BF0-BF65-81D8F7AC1130}" destId="{F7873C48-B146-4D3A-B733-3B48E42C0B61}" srcOrd="0" destOrd="0" presId="urn:microsoft.com/office/officeart/2005/8/layout/vList2"/>
    <dgm:cxn modelId="{B8FC0DAF-FFAF-4E28-ADA0-C6E509E0C11E}" type="presParOf" srcId="{F7873C48-B146-4D3A-B733-3B48E42C0B61}" destId="{DA5550E9-970C-4187-BDD7-225681A97C1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DFF7EC-8F68-48EB-80C1-74645186EEEC}" type="doc">
      <dgm:prSet loTypeId="urn:microsoft.com/office/officeart/2005/8/layout/vList2" loCatId="list" qsTypeId="urn:microsoft.com/office/officeart/2005/8/quickstyle/3d1" qsCatId="3D" csTypeId="urn:microsoft.com/office/officeart/2005/8/colors/colorful2" csCatId="colorful"/>
      <dgm:spPr/>
      <dgm:t>
        <a:bodyPr/>
        <a:lstStyle/>
        <a:p>
          <a:endParaRPr lang="en-IN"/>
        </a:p>
      </dgm:t>
    </dgm:pt>
    <dgm:pt modelId="{48BD4948-FF5F-4D81-8B48-D4AE66360ECF}">
      <dgm:prSet/>
      <dgm:spPr/>
      <dgm:t>
        <a:bodyPr/>
        <a:lstStyle/>
        <a:p>
          <a:r>
            <a:rPr lang="en-US" dirty="0">
              <a:hlinkClick xmlns:r="http://schemas.openxmlformats.org/officeDocument/2006/relationships" r:id="rId1"/>
            </a:rPr>
            <a:t>Abnormal psychology</a:t>
          </a:r>
          <a:r>
            <a:rPr lang="en-US" dirty="0"/>
            <a:t> looks at psychopathology and abnormal behavior. It involves the study of people's emotional, thought, and behavior patterns to identify, understand, and potentially resolve any issues that may be negatively affecting a person's life.</a:t>
          </a:r>
          <a:endParaRPr lang="en-IN" dirty="0"/>
        </a:p>
      </dgm:t>
    </dgm:pt>
    <dgm:pt modelId="{BDC229F0-AFFF-4A18-BD8F-AAA46AB702F9}" type="parTrans" cxnId="{F97998DB-797E-4C83-9415-2749589E1FC8}">
      <dgm:prSet/>
      <dgm:spPr/>
      <dgm:t>
        <a:bodyPr/>
        <a:lstStyle/>
        <a:p>
          <a:endParaRPr lang="en-IN"/>
        </a:p>
      </dgm:t>
    </dgm:pt>
    <dgm:pt modelId="{EA56A090-02F3-48F0-81CC-57278297DC88}" type="sibTrans" cxnId="{F97998DB-797E-4C83-9415-2749589E1FC8}">
      <dgm:prSet/>
      <dgm:spPr/>
      <dgm:t>
        <a:bodyPr/>
        <a:lstStyle/>
        <a:p>
          <a:endParaRPr lang="en-IN"/>
        </a:p>
      </dgm:t>
    </dgm:pt>
    <dgm:pt modelId="{362DA241-471A-4953-A135-19E6D4348BE5}">
      <dgm:prSet/>
      <dgm:spPr/>
      <dgm:t>
        <a:bodyPr/>
        <a:lstStyle/>
        <a:p>
          <a:r>
            <a:rPr lang="en-US" u="sng">
              <a:hlinkClick xmlns:r="http://schemas.openxmlformats.org/officeDocument/2006/relationships" r:id="rId2"/>
            </a:rPr>
            <a:t>psychological disorders</a:t>
          </a:r>
          <a:r>
            <a:rPr lang="en-US"/>
            <a:t>, including anxiety and depression.</a:t>
          </a:r>
          <a:endParaRPr lang="en-IN"/>
        </a:p>
      </dgm:t>
    </dgm:pt>
    <dgm:pt modelId="{4F89349C-E09E-4963-98CC-9DDF58840D71}" type="parTrans" cxnId="{64672A83-4DB1-4331-971C-9405104F3583}">
      <dgm:prSet/>
      <dgm:spPr/>
      <dgm:t>
        <a:bodyPr/>
        <a:lstStyle/>
        <a:p>
          <a:endParaRPr lang="en-IN"/>
        </a:p>
      </dgm:t>
    </dgm:pt>
    <dgm:pt modelId="{1E085B77-AE6C-4D1C-870E-69314E938969}" type="sibTrans" cxnId="{64672A83-4DB1-4331-971C-9405104F3583}">
      <dgm:prSet/>
      <dgm:spPr/>
      <dgm:t>
        <a:bodyPr/>
        <a:lstStyle/>
        <a:p>
          <a:endParaRPr lang="en-IN"/>
        </a:p>
      </dgm:t>
    </dgm:pt>
    <dgm:pt modelId="{0D520737-5D88-46FF-AD96-CAAE5FF20858}" type="pres">
      <dgm:prSet presAssocID="{D1DFF7EC-8F68-48EB-80C1-74645186EEEC}" presName="linear" presStyleCnt="0">
        <dgm:presLayoutVars>
          <dgm:animLvl val="lvl"/>
          <dgm:resizeHandles val="exact"/>
        </dgm:presLayoutVars>
      </dgm:prSet>
      <dgm:spPr/>
    </dgm:pt>
    <dgm:pt modelId="{5FF6C8A6-88CB-436F-B13A-357F5DBFCE5E}" type="pres">
      <dgm:prSet presAssocID="{48BD4948-FF5F-4D81-8B48-D4AE66360ECF}" presName="parentText" presStyleLbl="node1" presStyleIdx="0" presStyleCnt="2">
        <dgm:presLayoutVars>
          <dgm:chMax val="0"/>
          <dgm:bulletEnabled val="1"/>
        </dgm:presLayoutVars>
      </dgm:prSet>
      <dgm:spPr/>
    </dgm:pt>
    <dgm:pt modelId="{A02DA995-D266-4A7A-80BE-8E6811B457DC}" type="pres">
      <dgm:prSet presAssocID="{EA56A090-02F3-48F0-81CC-57278297DC88}" presName="spacer" presStyleCnt="0"/>
      <dgm:spPr/>
    </dgm:pt>
    <dgm:pt modelId="{C4C2BA41-6A78-44E9-A82B-6B6F56A3333C}" type="pres">
      <dgm:prSet presAssocID="{362DA241-471A-4953-A135-19E6D4348BE5}" presName="parentText" presStyleLbl="node1" presStyleIdx="1" presStyleCnt="2">
        <dgm:presLayoutVars>
          <dgm:chMax val="0"/>
          <dgm:bulletEnabled val="1"/>
        </dgm:presLayoutVars>
      </dgm:prSet>
      <dgm:spPr/>
    </dgm:pt>
  </dgm:ptLst>
  <dgm:cxnLst>
    <dgm:cxn modelId="{7D7BA973-FC84-4211-963B-18E06EADB137}" type="presOf" srcId="{48BD4948-FF5F-4D81-8B48-D4AE66360ECF}" destId="{5FF6C8A6-88CB-436F-B13A-357F5DBFCE5E}" srcOrd="0" destOrd="0" presId="urn:microsoft.com/office/officeart/2005/8/layout/vList2"/>
    <dgm:cxn modelId="{64672A83-4DB1-4331-971C-9405104F3583}" srcId="{D1DFF7EC-8F68-48EB-80C1-74645186EEEC}" destId="{362DA241-471A-4953-A135-19E6D4348BE5}" srcOrd="1" destOrd="0" parTransId="{4F89349C-E09E-4963-98CC-9DDF58840D71}" sibTransId="{1E085B77-AE6C-4D1C-870E-69314E938969}"/>
    <dgm:cxn modelId="{AFDFBA8E-B03A-453D-9743-AB1B661255E2}" type="presOf" srcId="{362DA241-471A-4953-A135-19E6D4348BE5}" destId="{C4C2BA41-6A78-44E9-A82B-6B6F56A3333C}" srcOrd="0" destOrd="0" presId="urn:microsoft.com/office/officeart/2005/8/layout/vList2"/>
    <dgm:cxn modelId="{CE2B44C6-63C1-4C07-8DAB-267AF9F87D41}" type="presOf" srcId="{D1DFF7EC-8F68-48EB-80C1-74645186EEEC}" destId="{0D520737-5D88-46FF-AD96-CAAE5FF20858}" srcOrd="0" destOrd="0" presId="urn:microsoft.com/office/officeart/2005/8/layout/vList2"/>
    <dgm:cxn modelId="{F97998DB-797E-4C83-9415-2749589E1FC8}" srcId="{D1DFF7EC-8F68-48EB-80C1-74645186EEEC}" destId="{48BD4948-FF5F-4D81-8B48-D4AE66360ECF}" srcOrd="0" destOrd="0" parTransId="{BDC229F0-AFFF-4A18-BD8F-AAA46AB702F9}" sibTransId="{EA56A090-02F3-48F0-81CC-57278297DC88}"/>
    <dgm:cxn modelId="{E7B4ECF0-B4D3-456E-A57F-1F53B4D2B7CD}" type="presParOf" srcId="{0D520737-5D88-46FF-AD96-CAAE5FF20858}" destId="{5FF6C8A6-88CB-436F-B13A-357F5DBFCE5E}" srcOrd="0" destOrd="0" presId="urn:microsoft.com/office/officeart/2005/8/layout/vList2"/>
    <dgm:cxn modelId="{13F95535-AE5D-4A90-BB41-C9FC3475ABFE}" type="presParOf" srcId="{0D520737-5D88-46FF-AD96-CAAE5FF20858}" destId="{A02DA995-D266-4A7A-80BE-8E6811B457DC}" srcOrd="1" destOrd="0" presId="urn:microsoft.com/office/officeart/2005/8/layout/vList2"/>
    <dgm:cxn modelId="{CF797687-C606-475D-B3A8-1D6672A52A0F}" type="presParOf" srcId="{0D520737-5D88-46FF-AD96-CAAE5FF20858}" destId="{C4C2BA41-6A78-44E9-A82B-6B6F56A3333C}"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411C584E-ADA9-486E-9259-F7E27AC0A85E}"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DE93CE00-0797-4437-8F2A-BED1F775B7B1}">
      <dgm:prSet/>
      <dgm:spPr/>
      <dgm:t>
        <a:bodyPr/>
        <a:lstStyle/>
        <a:p>
          <a:r>
            <a:rPr lang="en-US" u="sng">
              <a:hlinkClick xmlns:r="http://schemas.openxmlformats.org/officeDocument/2006/relationships" r:id="rId1"/>
            </a:rPr>
            <a:t>Educational psychology</a:t>
          </a:r>
          <a:r>
            <a:rPr lang="en-US"/>
            <a:t> is the branch of psychology concerned with schools, teaching psychology, educational issues, and student concerns. Educational psychologists often study how students learn. They may also work directly with students, parents, teachers, and administrators to improve student outcomes.</a:t>
          </a:r>
          <a:endParaRPr lang="en-IN"/>
        </a:p>
      </dgm:t>
    </dgm:pt>
    <dgm:pt modelId="{F3C768AA-8F9D-468C-B17C-B4B8B1A2665B}" type="parTrans" cxnId="{BF0F80FB-26C6-402B-AB0F-2A839948EB7D}">
      <dgm:prSet/>
      <dgm:spPr/>
      <dgm:t>
        <a:bodyPr/>
        <a:lstStyle/>
        <a:p>
          <a:endParaRPr lang="en-IN"/>
        </a:p>
      </dgm:t>
    </dgm:pt>
    <dgm:pt modelId="{C560CDE2-19E8-462A-94F2-0766AEA2F13B}" type="sibTrans" cxnId="{BF0F80FB-26C6-402B-AB0F-2A839948EB7D}">
      <dgm:prSet/>
      <dgm:spPr/>
      <dgm:t>
        <a:bodyPr/>
        <a:lstStyle/>
        <a:p>
          <a:endParaRPr lang="en-IN"/>
        </a:p>
      </dgm:t>
    </dgm:pt>
    <dgm:pt modelId="{F37826E2-6AAB-4594-B518-392F92FC6C0F}">
      <dgm:prSet/>
      <dgm:spPr/>
      <dgm:t>
        <a:bodyPr/>
        <a:lstStyle/>
        <a:p>
          <a:r>
            <a:rPr lang="en-US"/>
            <a:t>Professionals in this type of psychology sometimes study how different variables influence individual students. They may also study </a:t>
          </a:r>
          <a:r>
            <a:rPr lang="en-US" u="sng">
              <a:hlinkClick xmlns:r="http://schemas.openxmlformats.org/officeDocument/2006/relationships" r:id="rId2"/>
            </a:rPr>
            <a:t>learning disabilities</a:t>
          </a:r>
          <a:r>
            <a:rPr lang="en-US"/>
            <a:t>, giftedness, and the instructional process.</a:t>
          </a:r>
          <a:endParaRPr lang="en-IN"/>
        </a:p>
      </dgm:t>
    </dgm:pt>
    <dgm:pt modelId="{4B15C1DE-7644-4438-8E9C-C1957DC5C36E}" type="parTrans" cxnId="{C2CFD21C-B99C-46E3-B719-5E0B0B92B5C1}">
      <dgm:prSet/>
      <dgm:spPr/>
      <dgm:t>
        <a:bodyPr/>
        <a:lstStyle/>
        <a:p>
          <a:endParaRPr lang="en-IN"/>
        </a:p>
      </dgm:t>
    </dgm:pt>
    <dgm:pt modelId="{FF1E3257-CA55-4D41-B7A1-83990331602B}" type="sibTrans" cxnId="{C2CFD21C-B99C-46E3-B719-5E0B0B92B5C1}">
      <dgm:prSet/>
      <dgm:spPr/>
      <dgm:t>
        <a:bodyPr/>
        <a:lstStyle/>
        <a:p>
          <a:endParaRPr lang="en-IN"/>
        </a:p>
      </dgm:t>
    </dgm:pt>
    <dgm:pt modelId="{5B00A158-4579-40B8-AEFC-D5828ABFC4DF}" type="pres">
      <dgm:prSet presAssocID="{411C584E-ADA9-486E-9259-F7E27AC0A85E}" presName="linear" presStyleCnt="0">
        <dgm:presLayoutVars>
          <dgm:animLvl val="lvl"/>
          <dgm:resizeHandles val="exact"/>
        </dgm:presLayoutVars>
      </dgm:prSet>
      <dgm:spPr/>
    </dgm:pt>
    <dgm:pt modelId="{F12D1068-B361-4279-951F-EEF744CC40F8}" type="pres">
      <dgm:prSet presAssocID="{DE93CE00-0797-4437-8F2A-BED1F775B7B1}" presName="parentText" presStyleLbl="node1" presStyleIdx="0" presStyleCnt="2">
        <dgm:presLayoutVars>
          <dgm:chMax val="0"/>
          <dgm:bulletEnabled val="1"/>
        </dgm:presLayoutVars>
      </dgm:prSet>
      <dgm:spPr/>
    </dgm:pt>
    <dgm:pt modelId="{1085BDF6-0165-4A0C-AD0F-1B8BCF30D657}" type="pres">
      <dgm:prSet presAssocID="{C560CDE2-19E8-462A-94F2-0766AEA2F13B}" presName="spacer" presStyleCnt="0"/>
      <dgm:spPr/>
    </dgm:pt>
    <dgm:pt modelId="{FED2B599-37AA-4526-B327-5AE95EDFEF2B}" type="pres">
      <dgm:prSet presAssocID="{F37826E2-6AAB-4594-B518-392F92FC6C0F}" presName="parentText" presStyleLbl="node1" presStyleIdx="1" presStyleCnt="2">
        <dgm:presLayoutVars>
          <dgm:chMax val="0"/>
          <dgm:bulletEnabled val="1"/>
        </dgm:presLayoutVars>
      </dgm:prSet>
      <dgm:spPr/>
    </dgm:pt>
  </dgm:ptLst>
  <dgm:cxnLst>
    <dgm:cxn modelId="{F758A70C-5D3D-4F47-8CA1-B7E56EDA65DB}" type="presOf" srcId="{DE93CE00-0797-4437-8F2A-BED1F775B7B1}" destId="{F12D1068-B361-4279-951F-EEF744CC40F8}" srcOrd="0" destOrd="0" presId="urn:microsoft.com/office/officeart/2005/8/layout/vList2"/>
    <dgm:cxn modelId="{C2CFD21C-B99C-46E3-B719-5E0B0B92B5C1}" srcId="{411C584E-ADA9-486E-9259-F7E27AC0A85E}" destId="{F37826E2-6AAB-4594-B518-392F92FC6C0F}" srcOrd="1" destOrd="0" parTransId="{4B15C1DE-7644-4438-8E9C-C1957DC5C36E}" sibTransId="{FF1E3257-CA55-4D41-B7A1-83990331602B}"/>
    <dgm:cxn modelId="{801F225B-7141-46AA-A4D7-0A8F863C6DAB}" type="presOf" srcId="{411C584E-ADA9-486E-9259-F7E27AC0A85E}" destId="{5B00A158-4579-40B8-AEFC-D5828ABFC4DF}" srcOrd="0" destOrd="0" presId="urn:microsoft.com/office/officeart/2005/8/layout/vList2"/>
    <dgm:cxn modelId="{C63349C1-347A-4DBC-9AE4-FCF34B92A3DB}" type="presOf" srcId="{F37826E2-6AAB-4594-B518-392F92FC6C0F}" destId="{FED2B599-37AA-4526-B327-5AE95EDFEF2B}" srcOrd="0" destOrd="0" presId="urn:microsoft.com/office/officeart/2005/8/layout/vList2"/>
    <dgm:cxn modelId="{BF0F80FB-26C6-402B-AB0F-2A839948EB7D}" srcId="{411C584E-ADA9-486E-9259-F7E27AC0A85E}" destId="{DE93CE00-0797-4437-8F2A-BED1F775B7B1}" srcOrd="0" destOrd="0" parTransId="{F3C768AA-8F9D-468C-B17C-B4B8B1A2665B}" sibTransId="{C560CDE2-19E8-462A-94F2-0766AEA2F13B}"/>
    <dgm:cxn modelId="{BCFCFB68-1A92-45C4-B09D-5F250CB67E0F}" type="presParOf" srcId="{5B00A158-4579-40B8-AEFC-D5828ABFC4DF}" destId="{F12D1068-B361-4279-951F-EEF744CC40F8}" srcOrd="0" destOrd="0" presId="urn:microsoft.com/office/officeart/2005/8/layout/vList2"/>
    <dgm:cxn modelId="{26A0DD94-5525-40C2-B9F3-2F5C5DD59592}" type="presParOf" srcId="{5B00A158-4579-40B8-AEFC-D5828ABFC4DF}" destId="{1085BDF6-0165-4A0C-AD0F-1B8BCF30D657}" srcOrd="1" destOrd="0" presId="urn:microsoft.com/office/officeart/2005/8/layout/vList2"/>
    <dgm:cxn modelId="{0B7DF0EF-11BF-420E-9C2A-50A7356FE622}" type="presParOf" srcId="{5B00A158-4579-40B8-AEFC-D5828ABFC4DF}" destId="{FED2B599-37AA-4526-B327-5AE95EDFEF2B}"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925FE165-D0C5-4EC9-B562-AD96970F5CF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F468DB5B-F16E-49D3-B14A-2AE4ABDC3B6B}">
      <dgm:prSet/>
      <dgm:spPr/>
      <dgm:t>
        <a:bodyPr/>
        <a:lstStyle/>
        <a:p>
          <a:r>
            <a:rPr lang="en-IN"/>
            <a:t>Experimental Psychology</a:t>
          </a:r>
        </a:p>
      </dgm:t>
    </dgm:pt>
    <dgm:pt modelId="{1D771C1B-44BF-4194-8ACA-6C0F5D64A311}" type="parTrans" cxnId="{626EBD3D-0739-40D2-91E1-D8EAC58CA562}">
      <dgm:prSet/>
      <dgm:spPr/>
      <dgm:t>
        <a:bodyPr/>
        <a:lstStyle/>
        <a:p>
          <a:endParaRPr lang="en-IN"/>
        </a:p>
      </dgm:t>
    </dgm:pt>
    <dgm:pt modelId="{0DCF1BDC-28EA-4446-B700-113D6C13E7F6}" type="sibTrans" cxnId="{626EBD3D-0739-40D2-91E1-D8EAC58CA562}">
      <dgm:prSet/>
      <dgm:spPr/>
      <dgm:t>
        <a:bodyPr/>
        <a:lstStyle/>
        <a:p>
          <a:endParaRPr lang="en-IN"/>
        </a:p>
      </dgm:t>
    </dgm:pt>
    <dgm:pt modelId="{23B01C21-E357-4C97-9940-78007B15327B}" type="pres">
      <dgm:prSet presAssocID="{925FE165-D0C5-4EC9-B562-AD96970F5CF5}" presName="linear" presStyleCnt="0">
        <dgm:presLayoutVars>
          <dgm:animLvl val="lvl"/>
          <dgm:resizeHandles val="exact"/>
        </dgm:presLayoutVars>
      </dgm:prSet>
      <dgm:spPr/>
    </dgm:pt>
    <dgm:pt modelId="{C0D7D7F9-F292-474B-9EAA-0B9AA20D56D7}" type="pres">
      <dgm:prSet presAssocID="{F468DB5B-F16E-49D3-B14A-2AE4ABDC3B6B}" presName="parentText" presStyleLbl="node1" presStyleIdx="0" presStyleCnt="1">
        <dgm:presLayoutVars>
          <dgm:chMax val="0"/>
          <dgm:bulletEnabled val="1"/>
        </dgm:presLayoutVars>
      </dgm:prSet>
      <dgm:spPr/>
    </dgm:pt>
  </dgm:ptLst>
  <dgm:cxnLst>
    <dgm:cxn modelId="{626EBD3D-0739-40D2-91E1-D8EAC58CA562}" srcId="{925FE165-D0C5-4EC9-B562-AD96970F5CF5}" destId="{F468DB5B-F16E-49D3-B14A-2AE4ABDC3B6B}" srcOrd="0" destOrd="0" parTransId="{1D771C1B-44BF-4194-8ACA-6C0F5D64A311}" sibTransId="{0DCF1BDC-28EA-4446-B700-113D6C13E7F6}"/>
    <dgm:cxn modelId="{0675DD4C-C3C1-4221-969A-1911D70B43B5}" type="presOf" srcId="{F468DB5B-F16E-49D3-B14A-2AE4ABDC3B6B}" destId="{C0D7D7F9-F292-474B-9EAA-0B9AA20D56D7}" srcOrd="0" destOrd="0" presId="urn:microsoft.com/office/officeart/2005/8/layout/vList2"/>
    <dgm:cxn modelId="{904E787C-A31C-4EC7-BFA7-072C404A3468}" type="presOf" srcId="{925FE165-D0C5-4EC9-B562-AD96970F5CF5}" destId="{23B01C21-E357-4C97-9940-78007B15327B}" srcOrd="0" destOrd="0" presId="urn:microsoft.com/office/officeart/2005/8/layout/vList2"/>
    <dgm:cxn modelId="{73B3EE33-1FFA-493C-B409-14F22B14E157}" type="presParOf" srcId="{23B01C21-E357-4C97-9940-78007B15327B}" destId="{C0D7D7F9-F292-474B-9EAA-0B9AA20D56D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DC07299-B344-4FB7-A5EA-49394BE8B9BC}"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0D908C91-CA16-4C05-B813-B4420BA5DEDE}">
      <dgm:prSet/>
      <dgm:spPr/>
      <dgm:t>
        <a:bodyPr/>
        <a:lstStyle/>
        <a:p>
          <a:r>
            <a:rPr lang="en-US">
              <a:hlinkClick xmlns:r="http://schemas.openxmlformats.org/officeDocument/2006/relationships" r:id="rId1"/>
            </a:rPr>
            <a:t>Experimental psychology</a:t>
          </a:r>
          <a:r>
            <a:rPr lang="en-US"/>
            <a:t> is the psychological area that utilizes scientific methods to research the brain and behavior. Many of these techniques are also used in other psychology areas to study everything from childhood development to social issues.</a:t>
          </a:r>
          <a:endParaRPr lang="en-IN"/>
        </a:p>
      </dgm:t>
    </dgm:pt>
    <dgm:pt modelId="{5562CA75-3223-435E-8620-F59E46427052}" type="parTrans" cxnId="{760F1D44-348A-4DAE-906D-03C84E984432}">
      <dgm:prSet/>
      <dgm:spPr/>
      <dgm:t>
        <a:bodyPr/>
        <a:lstStyle/>
        <a:p>
          <a:endParaRPr lang="en-IN"/>
        </a:p>
      </dgm:t>
    </dgm:pt>
    <dgm:pt modelId="{5792653A-CCEC-4E11-B87A-51E78034DF11}" type="sibTrans" cxnId="{760F1D44-348A-4DAE-906D-03C84E984432}">
      <dgm:prSet/>
      <dgm:spPr/>
      <dgm:t>
        <a:bodyPr/>
        <a:lstStyle/>
        <a:p>
          <a:endParaRPr lang="en-IN"/>
        </a:p>
      </dgm:t>
    </dgm:pt>
    <dgm:pt modelId="{4BE68E40-5E55-440C-B665-8B18E01262D3}">
      <dgm:prSet/>
      <dgm:spPr/>
      <dgm:t>
        <a:bodyPr/>
        <a:lstStyle/>
        <a:p>
          <a:r>
            <a:rPr lang="en-US">
              <a:hlinkClick xmlns:r="http://schemas.openxmlformats.org/officeDocument/2006/relationships" r:id="rId2"/>
            </a:rPr>
            <a:t>correlational studies</a:t>
          </a:r>
          <a:r>
            <a:rPr lang="en-US"/>
            <a:t>, </a:t>
          </a:r>
          <a:r>
            <a:rPr lang="en-US" u="sng">
              <a:hlinkClick xmlns:r="http://schemas.openxmlformats.org/officeDocument/2006/relationships" r:id="rId3"/>
            </a:rPr>
            <a:t>case studies</a:t>
          </a:r>
          <a:r>
            <a:rPr lang="en-US"/>
            <a:t>, and </a:t>
          </a:r>
          <a:r>
            <a:rPr lang="en-US" u="sng">
              <a:hlinkClick xmlns:r="http://schemas.openxmlformats.org/officeDocument/2006/relationships" r:id="rId4"/>
            </a:rPr>
            <a:t>naturalistic observation</a:t>
          </a:r>
          <a:r>
            <a:rPr lang="en-US"/>
            <a:t>.</a:t>
          </a:r>
          <a:endParaRPr lang="en-IN"/>
        </a:p>
      </dgm:t>
    </dgm:pt>
    <dgm:pt modelId="{CF08AE8F-8164-49DB-B0A6-9F52267DD590}" type="parTrans" cxnId="{8E128ED8-4962-4CDB-954F-FB1F7DC77576}">
      <dgm:prSet/>
      <dgm:spPr/>
      <dgm:t>
        <a:bodyPr/>
        <a:lstStyle/>
        <a:p>
          <a:endParaRPr lang="en-IN"/>
        </a:p>
      </dgm:t>
    </dgm:pt>
    <dgm:pt modelId="{9F3FFA1A-E37F-4FC3-BF6E-150FC3F60141}" type="sibTrans" cxnId="{8E128ED8-4962-4CDB-954F-FB1F7DC77576}">
      <dgm:prSet/>
      <dgm:spPr/>
      <dgm:t>
        <a:bodyPr/>
        <a:lstStyle/>
        <a:p>
          <a:endParaRPr lang="en-IN"/>
        </a:p>
      </dgm:t>
    </dgm:pt>
    <dgm:pt modelId="{4BCFD88A-ACEF-400D-B787-7F3A88453BDB}" type="pres">
      <dgm:prSet presAssocID="{2DC07299-B344-4FB7-A5EA-49394BE8B9BC}" presName="linear" presStyleCnt="0">
        <dgm:presLayoutVars>
          <dgm:animLvl val="lvl"/>
          <dgm:resizeHandles val="exact"/>
        </dgm:presLayoutVars>
      </dgm:prSet>
      <dgm:spPr/>
    </dgm:pt>
    <dgm:pt modelId="{0A134F40-8C6A-4836-93C4-A02E44B48D39}" type="pres">
      <dgm:prSet presAssocID="{0D908C91-CA16-4C05-B813-B4420BA5DEDE}" presName="parentText" presStyleLbl="node1" presStyleIdx="0" presStyleCnt="2">
        <dgm:presLayoutVars>
          <dgm:chMax val="0"/>
          <dgm:bulletEnabled val="1"/>
        </dgm:presLayoutVars>
      </dgm:prSet>
      <dgm:spPr/>
    </dgm:pt>
    <dgm:pt modelId="{5B0CD2C9-6A5E-4F10-84ED-05EA9EC629AF}" type="pres">
      <dgm:prSet presAssocID="{5792653A-CCEC-4E11-B87A-51E78034DF11}" presName="spacer" presStyleCnt="0"/>
      <dgm:spPr/>
    </dgm:pt>
    <dgm:pt modelId="{06CD8FA9-3C9F-4DD6-88D5-5E57525D3964}" type="pres">
      <dgm:prSet presAssocID="{4BE68E40-5E55-440C-B665-8B18E01262D3}" presName="parentText" presStyleLbl="node1" presStyleIdx="1" presStyleCnt="2">
        <dgm:presLayoutVars>
          <dgm:chMax val="0"/>
          <dgm:bulletEnabled val="1"/>
        </dgm:presLayoutVars>
      </dgm:prSet>
      <dgm:spPr/>
    </dgm:pt>
  </dgm:ptLst>
  <dgm:cxnLst>
    <dgm:cxn modelId="{760F1D44-348A-4DAE-906D-03C84E984432}" srcId="{2DC07299-B344-4FB7-A5EA-49394BE8B9BC}" destId="{0D908C91-CA16-4C05-B813-B4420BA5DEDE}" srcOrd="0" destOrd="0" parTransId="{5562CA75-3223-435E-8620-F59E46427052}" sibTransId="{5792653A-CCEC-4E11-B87A-51E78034DF11}"/>
    <dgm:cxn modelId="{2BE7F765-48D4-48A6-91B8-FCC902C23C4E}" type="presOf" srcId="{4BE68E40-5E55-440C-B665-8B18E01262D3}" destId="{06CD8FA9-3C9F-4DD6-88D5-5E57525D3964}" srcOrd="0" destOrd="0" presId="urn:microsoft.com/office/officeart/2005/8/layout/vList2"/>
    <dgm:cxn modelId="{E4BA117E-2311-4B94-942C-04B5707B9933}" type="presOf" srcId="{2DC07299-B344-4FB7-A5EA-49394BE8B9BC}" destId="{4BCFD88A-ACEF-400D-B787-7F3A88453BDB}" srcOrd="0" destOrd="0" presId="urn:microsoft.com/office/officeart/2005/8/layout/vList2"/>
    <dgm:cxn modelId="{D92411B2-4A9E-4D7D-B69B-C92FCB671068}" type="presOf" srcId="{0D908C91-CA16-4C05-B813-B4420BA5DEDE}" destId="{0A134F40-8C6A-4836-93C4-A02E44B48D39}" srcOrd="0" destOrd="0" presId="urn:microsoft.com/office/officeart/2005/8/layout/vList2"/>
    <dgm:cxn modelId="{8E128ED8-4962-4CDB-954F-FB1F7DC77576}" srcId="{2DC07299-B344-4FB7-A5EA-49394BE8B9BC}" destId="{4BE68E40-5E55-440C-B665-8B18E01262D3}" srcOrd="1" destOrd="0" parTransId="{CF08AE8F-8164-49DB-B0A6-9F52267DD590}" sibTransId="{9F3FFA1A-E37F-4FC3-BF6E-150FC3F60141}"/>
    <dgm:cxn modelId="{DD32234E-B838-4B57-9A72-636C784D2A62}" type="presParOf" srcId="{4BCFD88A-ACEF-400D-B787-7F3A88453BDB}" destId="{0A134F40-8C6A-4836-93C4-A02E44B48D39}" srcOrd="0" destOrd="0" presId="urn:microsoft.com/office/officeart/2005/8/layout/vList2"/>
    <dgm:cxn modelId="{39063875-4E25-43C7-A86B-0B6D67938A43}" type="presParOf" srcId="{4BCFD88A-ACEF-400D-B787-7F3A88453BDB}" destId="{5B0CD2C9-6A5E-4F10-84ED-05EA9EC629AF}" srcOrd="1" destOrd="0" presId="urn:microsoft.com/office/officeart/2005/8/layout/vList2"/>
    <dgm:cxn modelId="{E3A019FC-9AC1-4EAD-A41A-73EF27C0794F}" type="presParOf" srcId="{4BCFD88A-ACEF-400D-B787-7F3A88453BDB}" destId="{06CD8FA9-3C9F-4DD6-88D5-5E57525D3964}"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668D601-7745-47C9-8287-55999D6F2F6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663D6A84-FDB6-4359-94B8-0AB1AB7BFAC5}">
      <dgm:prSet/>
      <dgm:spPr/>
      <dgm:t>
        <a:bodyPr/>
        <a:lstStyle/>
        <a:p>
          <a:r>
            <a:rPr lang="en-IN"/>
            <a:t>Health Psychology</a:t>
          </a:r>
        </a:p>
      </dgm:t>
    </dgm:pt>
    <dgm:pt modelId="{0FA95462-3E32-40A4-8123-E073AB0E4035}" type="parTrans" cxnId="{164CEDC7-1381-41E6-A1FD-7247218297EC}">
      <dgm:prSet/>
      <dgm:spPr/>
      <dgm:t>
        <a:bodyPr/>
        <a:lstStyle/>
        <a:p>
          <a:endParaRPr lang="en-IN"/>
        </a:p>
      </dgm:t>
    </dgm:pt>
    <dgm:pt modelId="{5AD4DF29-029B-4EB9-ABA2-EF9D028DA6C3}" type="sibTrans" cxnId="{164CEDC7-1381-41E6-A1FD-7247218297EC}">
      <dgm:prSet/>
      <dgm:spPr/>
      <dgm:t>
        <a:bodyPr/>
        <a:lstStyle/>
        <a:p>
          <a:endParaRPr lang="en-IN"/>
        </a:p>
      </dgm:t>
    </dgm:pt>
    <dgm:pt modelId="{2BA9100F-ED60-46D0-A2DE-912E6CD9A902}" type="pres">
      <dgm:prSet presAssocID="{2668D601-7745-47C9-8287-55999D6F2F60}" presName="linear" presStyleCnt="0">
        <dgm:presLayoutVars>
          <dgm:animLvl val="lvl"/>
          <dgm:resizeHandles val="exact"/>
        </dgm:presLayoutVars>
      </dgm:prSet>
      <dgm:spPr/>
    </dgm:pt>
    <dgm:pt modelId="{559F8872-60B5-4ADF-9DB3-F8E82E84089A}" type="pres">
      <dgm:prSet presAssocID="{663D6A84-FDB6-4359-94B8-0AB1AB7BFAC5}" presName="parentText" presStyleLbl="node1" presStyleIdx="0" presStyleCnt="1">
        <dgm:presLayoutVars>
          <dgm:chMax val="0"/>
          <dgm:bulletEnabled val="1"/>
        </dgm:presLayoutVars>
      </dgm:prSet>
      <dgm:spPr/>
    </dgm:pt>
  </dgm:ptLst>
  <dgm:cxnLst>
    <dgm:cxn modelId="{27EAC6B1-D120-40A3-AB4A-DC88BDD80A35}" type="presOf" srcId="{2668D601-7745-47C9-8287-55999D6F2F60}" destId="{2BA9100F-ED60-46D0-A2DE-912E6CD9A902}" srcOrd="0" destOrd="0" presId="urn:microsoft.com/office/officeart/2005/8/layout/vList2"/>
    <dgm:cxn modelId="{164CEDC7-1381-41E6-A1FD-7247218297EC}" srcId="{2668D601-7745-47C9-8287-55999D6F2F60}" destId="{663D6A84-FDB6-4359-94B8-0AB1AB7BFAC5}" srcOrd="0" destOrd="0" parTransId="{0FA95462-3E32-40A4-8123-E073AB0E4035}" sibTransId="{5AD4DF29-029B-4EB9-ABA2-EF9D028DA6C3}"/>
    <dgm:cxn modelId="{900854F2-2273-4DA6-A284-60BDAE019227}" type="presOf" srcId="{663D6A84-FDB6-4359-94B8-0AB1AB7BFAC5}" destId="{559F8872-60B5-4ADF-9DB3-F8E82E84089A}" srcOrd="0" destOrd="0" presId="urn:microsoft.com/office/officeart/2005/8/layout/vList2"/>
    <dgm:cxn modelId="{EC1A617F-7A21-440F-AA27-9110BBDC23F0}" type="presParOf" srcId="{2BA9100F-ED60-46D0-A2DE-912E6CD9A902}" destId="{559F8872-60B5-4ADF-9DB3-F8E82E84089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726CC8F8-E936-4569-852E-5773095B214A}"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C92A9E09-217A-4E9D-871C-593D4BC2746F}">
      <dgm:prSet/>
      <dgm:spPr/>
      <dgm:t>
        <a:bodyPr/>
        <a:lstStyle/>
        <a:p>
          <a:r>
            <a:rPr lang="en-US" u="sng" dirty="0">
              <a:hlinkClick xmlns:r="http://schemas.openxmlformats.org/officeDocument/2006/relationships" r:id="rId1"/>
            </a:rPr>
            <a:t>Health psychology</a:t>
          </a:r>
          <a:r>
            <a:rPr lang="en-US" dirty="0"/>
            <a:t> (also sometimes called medical psychology or behavioral medicine) focuses on how biology, psychology, behavior, and social factors influence health and illness. This area of psychology involves the promotion of health across a wide variety of domains, as well as the prevention and treatment of disease and illness.</a:t>
          </a:r>
          <a:endParaRPr lang="en-IN" dirty="0"/>
        </a:p>
      </dgm:t>
    </dgm:pt>
    <dgm:pt modelId="{8693F928-5C20-4CA7-9A5E-C1ADC3182706}" type="parTrans" cxnId="{52D060BF-2A9C-4818-8B88-EF249CE1D8B1}">
      <dgm:prSet/>
      <dgm:spPr/>
      <dgm:t>
        <a:bodyPr/>
        <a:lstStyle/>
        <a:p>
          <a:endParaRPr lang="en-IN"/>
        </a:p>
      </dgm:t>
    </dgm:pt>
    <dgm:pt modelId="{49E543A5-E6A3-45B8-B1C9-FABF2AD7ED08}" type="sibTrans" cxnId="{52D060BF-2A9C-4818-8B88-EF249CE1D8B1}">
      <dgm:prSet/>
      <dgm:spPr/>
      <dgm:t>
        <a:bodyPr/>
        <a:lstStyle/>
        <a:p>
          <a:endParaRPr lang="en-IN"/>
        </a:p>
      </dgm:t>
    </dgm:pt>
    <dgm:pt modelId="{16AF4B2B-E3FF-453D-812B-EE05CA007C61}" type="pres">
      <dgm:prSet presAssocID="{726CC8F8-E936-4569-852E-5773095B214A}" presName="linear" presStyleCnt="0">
        <dgm:presLayoutVars>
          <dgm:animLvl val="lvl"/>
          <dgm:resizeHandles val="exact"/>
        </dgm:presLayoutVars>
      </dgm:prSet>
      <dgm:spPr/>
    </dgm:pt>
    <dgm:pt modelId="{46D73B5F-BC7B-4D4D-84EA-71CA6F586629}" type="pres">
      <dgm:prSet presAssocID="{C92A9E09-217A-4E9D-871C-593D4BC2746F}" presName="parentText" presStyleLbl="node1" presStyleIdx="0" presStyleCnt="1">
        <dgm:presLayoutVars>
          <dgm:chMax val="0"/>
          <dgm:bulletEnabled val="1"/>
        </dgm:presLayoutVars>
      </dgm:prSet>
      <dgm:spPr/>
    </dgm:pt>
  </dgm:ptLst>
  <dgm:cxnLst>
    <dgm:cxn modelId="{27F70A4A-29D0-4114-ABBD-C07D9DB237E0}" type="presOf" srcId="{726CC8F8-E936-4569-852E-5773095B214A}" destId="{16AF4B2B-E3FF-453D-812B-EE05CA007C61}" srcOrd="0" destOrd="0" presId="urn:microsoft.com/office/officeart/2005/8/layout/vList2"/>
    <dgm:cxn modelId="{2C629182-08B1-46AA-9069-CC9FB00BEF21}" type="presOf" srcId="{C92A9E09-217A-4E9D-871C-593D4BC2746F}" destId="{46D73B5F-BC7B-4D4D-84EA-71CA6F586629}" srcOrd="0" destOrd="0" presId="urn:microsoft.com/office/officeart/2005/8/layout/vList2"/>
    <dgm:cxn modelId="{52D060BF-2A9C-4818-8B88-EF249CE1D8B1}" srcId="{726CC8F8-E936-4569-852E-5773095B214A}" destId="{C92A9E09-217A-4E9D-871C-593D4BC2746F}" srcOrd="0" destOrd="0" parTransId="{8693F928-5C20-4CA7-9A5E-C1ADC3182706}" sibTransId="{49E543A5-E6A3-45B8-B1C9-FABF2AD7ED08}"/>
    <dgm:cxn modelId="{ACA94F13-D3ED-400F-A325-17D6F8793336}" type="presParOf" srcId="{16AF4B2B-E3FF-453D-812B-EE05CA007C61}" destId="{46D73B5F-BC7B-4D4D-84EA-71CA6F586629}"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3FB1D333-AE69-41C6-AFF7-A79D2B6C0A1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B78E808-4DA5-4A86-A463-F87B175A11C4}">
      <dgm:prSet/>
      <dgm:spPr/>
      <dgm:t>
        <a:bodyPr/>
        <a:lstStyle/>
        <a:p>
          <a:r>
            <a:rPr lang="en-IN"/>
            <a:t>Industrial-Organizational Psychology</a:t>
          </a:r>
        </a:p>
      </dgm:t>
    </dgm:pt>
    <dgm:pt modelId="{6D2C24AA-89B2-4917-B1E8-13D314F6533F}" type="parTrans" cxnId="{4A50873E-8BC5-4C78-888A-41882643D589}">
      <dgm:prSet/>
      <dgm:spPr/>
      <dgm:t>
        <a:bodyPr/>
        <a:lstStyle/>
        <a:p>
          <a:endParaRPr lang="en-IN"/>
        </a:p>
      </dgm:t>
    </dgm:pt>
    <dgm:pt modelId="{DC9B941C-F6E0-4BD3-9E2D-3A9BFBC82D2B}" type="sibTrans" cxnId="{4A50873E-8BC5-4C78-888A-41882643D589}">
      <dgm:prSet/>
      <dgm:spPr/>
      <dgm:t>
        <a:bodyPr/>
        <a:lstStyle/>
        <a:p>
          <a:endParaRPr lang="en-IN"/>
        </a:p>
      </dgm:t>
    </dgm:pt>
    <dgm:pt modelId="{3CC1BF78-CBAD-4791-9430-C9E73E6767FC}" type="pres">
      <dgm:prSet presAssocID="{3FB1D333-AE69-41C6-AFF7-A79D2B6C0A1E}" presName="linear" presStyleCnt="0">
        <dgm:presLayoutVars>
          <dgm:animLvl val="lvl"/>
          <dgm:resizeHandles val="exact"/>
        </dgm:presLayoutVars>
      </dgm:prSet>
      <dgm:spPr/>
    </dgm:pt>
    <dgm:pt modelId="{6F38B9B4-8364-4799-BA6B-B7BD8956BAC2}" type="pres">
      <dgm:prSet presAssocID="{DB78E808-4DA5-4A86-A463-F87B175A11C4}" presName="parentText" presStyleLbl="node1" presStyleIdx="0" presStyleCnt="1">
        <dgm:presLayoutVars>
          <dgm:chMax val="0"/>
          <dgm:bulletEnabled val="1"/>
        </dgm:presLayoutVars>
      </dgm:prSet>
      <dgm:spPr/>
    </dgm:pt>
  </dgm:ptLst>
  <dgm:cxnLst>
    <dgm:cxn modelId="{595FF124-DD20-4428-87F6-819018537C4E}" type="presOf" srcId="{DB78E808-4DA5-4A86-A463-F87B175A11C4}" destId="{6F38B9B4-8364-4799-BA6B-B7BD8956BAC2}" srcOrd="0" destOrd="0" presId="urn:microsoft.com/office/officeart/2005/8/layout/vList2"/>
    <dgm:cxn modelId="{4A50873E-8BC5-4C78-888A-41882643D589}" srcId="{3FB1D333-AE69-41C6-AFF7-A79D2B6C0A1E}" destId="{DB78E808-4DA5-4A86-A463-F87B175A11C4}" srcOrd="0" destOrd="0" parTransId="{6D2C24AA-89B2-4917-B1E8-13D314F6533F}" sibTransId="{DC9B941C-F6E0-4BD3-9E2D-3A9BFBC82D2B}"/>
    <dgm:cxn modelId="{DA391EF2-7A19-4F24-8EA0-447B5CA8D74A}" type="presOf" srcId="{3FB1D333-AE69-41C6-AFF7-A79D2B6C0A1E}" destId="{3CC1BF78-CBAD-4791-9430-C9E73E6767FC}" srcOrd="0" destOrd="0" presId="urn:microsoft.com/office/officeart/2005/8/layout/vList2"/>
    <dgm:cxn modelId="{F584A6DA-459D-44D6-8B8E-1DFD0262EB2A}" type="presParOf" srcId="{3CC1BF78-CBAD-4791-9430-C9E73E6767FC}" destId="{6F38B9B4-8364-4799-BA6B-B7BD8956BAC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2AFD7D4F-1DA0-4428-A3C3-2651C8F4CD9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IN"/>
        </a:p>
      </dgm:t>
    </dgm:pt>
    <dgm:pt modelId="{BF500FFB-6AF9-446B-9610-E0C930DAFAB5}">
      <dgm:prSet/>
      <dgm:spPr/>
      <dgm:t>
        <a:bodyPr/>
        <a:lstStyle/>
        <a:p>
          <a:r>
            <a:rPr lang="en-US">
              <a:hlinkClick xmlns:r="http://schemas.openxmlformats.org/officeDocument/2006/relationships" r:id="rId1"/>
            </a:rPr>
            <a:t>Industrial-organizational psychology</a:t>
          </a:r>
          <a:r>
            <a:rPr lang="en-US"/>
            <a:t> applies psychological principles to workplace issues. This psychological area, often referred to as I/O psychology, seeks to improve productivity and efficiency in the workplace while maximizing the well-being of employees. It includes areas such as human factors.</a:t>
          </a:r>
          <a:endParaRPr lang="en-IN"/>
        </a:p>
      </dgm:t>
    </dgm:pt>
    <dgm:pt modelId="{1343C889-C918-4570-B451-A4DF709EC473}" type="parTrans" cxnId="{D1C275EF-62E1-44B3-A6DE-5CEDA05863A5}">
      <dgm:prSet/>
      <dgm:spPr/>
      <dgm:t>
        <a:bodyPr/>
        <a:lstStyle/>
        <a:p>
          <a:endParaRPr lang="en-IN"/>
        </a:p>
      </dgm:t>
    </dgm:pt>
    <dgm:pt modelId="{19BF3E82-885B-474A-B2AC-6F107535E8A1}" type="sibTrans" cxnId="{D1C275EF-62E1-44B3-A6DE-5CEDA05863A5}">
      <dgm:prSet/>
      <dgm:spPr/>
      <dgm:t>
        <a:bodyPr/>
        <a:lstStyle/>
        <a:p>
          <a:endParaRPr lang="en-IN"/>
        </a:p>
      </dgm:t>
    </dgm:pt>
    <dgm:pt modelId="{B4C6A460-654D-4F7B-9E64-A2D69C163372}" type="pres">
      <dgm:prSet presAssocID="{2AFD7D4F-1DA0-4428-A3C3-2651C8F4CD93}" presName="linear" presStyleCnt="0">
        <dgm:presLayoutVars>
          <dgm:animLvl val="lvl"/>
          <dgm:resizeHandles val="exact"/>
        </dgm:presLayoutVars>
      </dgm:prSet>
      <dgm:spPr/>
    </dgm:pt>
    <dgm:pt modelId="{F47B17B1-0AD0-4B8D-9D2F-19C66278FA68}" type="pres">
      <dgm:prSet presAssocID="{BF500FFB-6AF9-446B-9610-E0C930DAFAB5}" presName="parentText" presStyleLbl="node1" presStyleIdx="0" presStyleCnt="1">
        <dgm:presLayoutVars>
          <dgm:chMax val="0"/>
          <dgm:bulletEnabled val="1"/>
        </dgm:presLayoutVars>
      </dgm:prSet>
      <dgm:spPr/>
    </dgm:pt>
  </dgm:ptLst>
  <dgm:cxnLst>
    <dgm:cxn modelId="{6A8E3EC4-EA79-423A-89C9-96DE5508A141}" type="presOf" srcId="{2AFD7D4F-1DA0-4428-A3C3-2651C8F4CD93}" destId="{B4C6A460-654D-4F7B-9E64-A2D69C163372}" srcOrd="0" destOrd="0" presId="urn:microsoft.com/office/officeart/2005/8/layout/vList2"/>
    <dgm:cxn modelId="{3C440DC8-D317-4035-8236-778C38F396DE}" type="presOf" srcId="{BF500FFB-6AF9-446B-9610-E0C930DAFAB5}" destId="{F47B17B1-0AD0-4B8D-9D2F-19C66278FA68}" srcOrd="0" destOrd="0" presId="urn:microsoft.com/office/officeart/2005/8/layout/vList2"/>
    <dgm:cxn modelId="{D1C275EF-62E1-44B3-A6DE-5CEDA05863A5}" srcId="{2AFD7D4F-1DA0-4428-A3C3-2651C8F4CD93}" destId="{BF500FFB-6AF9-446B-9610-E0C930DAFAB5}" srcOrd="0" destOrd="0" parTransId="{1343C889-C918-4570-B451-A4DF709EC473}" sibTransId="{19BF3E82-885B-474A-B2AC-6F107535E8A1}"/>
    <dgm:cxn modelId="{BAEAAC6E-4484-4478-9515-5F9F02BCA6BE}" type="presParOf" srcId="{B4C6A460-654D-4F7B-9E64-A2D69C163372}" destId="{F47B17B1-0AD0-4B8D-9D2F-19C66278FA6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6B32E719-6D6A-476B-AC09-CF3A0A8183E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9C948F86-36E7-4C41-9897-70BFB1F076E0}">
      <dgm:prSet/>
      <dgm:spPr/>
      <dgm:t>
        <a:bodyPr/>
        <a:lstStyle/>
        <a:p>
          <a:r>
            <a:rPr lang="en-IN"/>
            <a:t>Personality Psychology</a:t>
          </a:r>
        </a:p>
      </dgm:t>
    </dgm:pt>
    <dgm:pt modelId="{36A7DF01-E665-43AD-8B04-834B6A40452E}" type="parTrans" cxnId="{7A4ED52D-D743-406A-BEF1-A1DCBE52A603}">
      <dgm:prSet/>
      <dgm:spPr/>
      <dgm:t>
        <a:bodyPr/>
        <a:lstStyle/>
        <a:p>
          <a:endParaRPr lang="en-IN"/>
        </a:p>
      </dgm:t>
    </dgm:pt>
    <dgm:pt modelId="{7FF3872B-BEDD-453D-9727-599037AC83A9}" type="sibTrans" cxnId="{7A4ED52D-D743-406A-BEF1-A1DCBE52A603}">
      <dgm:prSet/>
      <dgm:spPr/>
      <dgm:t>
        <a:bodyPr/>
        <a:lstStyle/>
        <a:p>
          <a:endParaRPr lang="en-IN"/>
        </a:p>
      </dgm:t>
    </dgm:pt>
    <dgm:pt modelId="{D77A6E22-C82D-4775-8385-EEB9944B5D9A}" type="pres">
      <dgm:prSet presAssocID="{6B32E719-6D6A-476B-AC09-CF3A0A8183EB}" presName="linear" presStyleCnt="0">
        <dgm:presLayoutVars>
          <dgm:animLvl val="lvl"/>
          <dgm:resizeHandles val="exact"/>
        </dgm:presLayoutVars>
      </dgm:prSet>
      <dgm:spPr/>
    </dgm:pt>
    <dgm:pt modelId="{453A668F-13FB-4055-9626-761BE79674ED}" type="pres">
      <dgm:prSet presAssocID="{9C948F86-36E7-4C41-9897-70BFB1F076E0}" presName="parentText" presStyleLbl="node1" presStyleIdx="0" presStyleCnt="1">
        <dgm:presLayoutVars>
          <dgm:chMax val="0"/>
          <dgm:bulletEnabled val="1"/>
        </dgm:presLayoutVars>
      </dgm:prSet>
      <dgm:spPr/>
    </dgm:pt>
  </dgm:ptLst>
  <dgm:cxnLst>
    <dgm:cxn modelId="{7A4ED52D-D743-406A-BEF1-A1DCBE52A603}" srcId="{6B32E719-6D6A-476B-AC09-CF3A0A8183EB}" destId="{9C948F86-36E7-4C41-9897-70BFB1F076E0}" srcOrd="0" destOrd="0" parTransId="{36A7DF01-E665-43AD-8B04-834B6A40452E}" sibTransId="{7FF3872B-BEDD-453D-9727-599037AC83A9}"/>
    <dgm:cxn modelId="{6D9A938C-56AB-4AB0-A545-7FA62867CD7F}" type="presOf" srcId="{9C948F86-36E7-4C41-9897-70BFB1F076E0}" destId="{453A668F-13FB-4055-9626-761BE79674ED}" srcOrd="0" destOrd="0" presId="urn:microsoft.com/office/officeart/2005/8/layout/vList2"/>
    <dgm:cxn modelId="{7D0632E4-FA44-4B0F-BCB9-41655D97DE0A}" type="presOf" srcId="{6B32E719-6D6A-476B-AC09-CF3A0A8183EB}" destId="{D77A6E22-C82D-4775-8385-EEB9944B5D9A}" srcOrd="0" destOrd="0" presId="urn:microsoft.com/office/officeart/2005/8/layout/vList2"/>
    <dgm:cxn modelId="{2F6BB46C-843F-4096-B0DC-6403FC2FE889}" type="presParOf" srcId="{D77A6E22-C82D-4775-8385-EEB9944B5D9A}" destId="{453A668F-13FB-4055-9626-761BE79674E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805FEF5C-2800-443E-B0D5-F06F7D7F6B49}"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89530905-4B29-4EE0-A84B-E5CE6DE02B35}">
      <dgm:prSet/>
      <dgm:spPr/>
      <dgm:t>
        <a:bodyPr/>
        <a:lstStyle/>
        <a:p>
          <a:r>
            <a:rPr lang="en-US" u="sng" dirty="0">
              <a:hlinkClick xmlns:r="http://schemas.openxmlformats.org/officeDocument/2006/relationships" r:id="rId1"/>
            </a:rPr>
            <a:t>Personality psychology</a:t>
          </a:r>
          <a:r>
            <a:rPr lang="en-US" dirty="0"/>
            <a:t> is the branch of psychology that focuses on the study of thought patterns, feelings, and behaviors that make each individual unique. Classic </a:t>
          </a:r>
          <a:r>
            <a:rPr lang="en-US" u="sng" dirty="0">
              <a:hlinkClick xmlns:r="http://schemas.openxmlformats.org/officeDocument/2006/relationships" r:id="rId2"/>
            </a:rPr>
            <a:t>theories of personality</a:t>
          </a:r>
          <a:r>
            <a:rPr lang="en-US" dirty="0"/>
            <a:t> include Freud's psychoanalytic theory of personality and Erikson's theory of psychosocial development.</a:t>
          </a:r>
          <a:endParaRPr lang="en-IN" dirty="0"/>
        </a:p>
      </dgm:t>
    </dgm:pt>
    <dgm:pt modelId="{84F4B882-4F12-48A3-A1E1-8B5FC636A1B8}" type="parTrans" cxnId="{F02D24BC-D17F-49EB-A3F2-7510659C6D5C}">
      <dgm:prSet/>
      <dgm:spPr/>
      <dgm:t>
        <a:bodyPr/>
        <a:lstStyle/>
        <a:p>
          <a:endParaRPr lang="en-IN"/>
        </a:p>
      </dgm:t>
    </dgm:pt>
    <dgm:pt modelId="{8B28571C-8D25-4C91-93C7-D9864D6D00BB}" type="sibTrans" cxnId="{F02D24BC-D17F-49EB-A3F2-7510659C6D5C}">
      <dgm:prSet/>
      <dgm:spPr/>
      <dgm:t>
        <a:bodyPr/>
        <a:lstStyle/>
        <a:p>
          <a:endParaRPr lang="en-IN"/>
        </a:p>
      </dgm:t>
    </dgm:pt>
    <dgm:pt modelId="{8DF39234-18A5-4EB2-916D-0D8AA9DE7AB7}" type="pres">
      <dgm:prSet presAssocID="{805FEF5C-2800-443E-B0D5-F06F7D7F6B49}" presName="linear" presStyleCnt="0">
        <dgm:presLayoutVars>
          <dgm:animLvl val="lvl"/>
          <dgm:resizeHandles val="exact"/>
        </dgm:presLayoutVars>
      </dgm:prSet>
      <dgm:spPr/>
    </dgm:pt>
    <dgm:pt modelId="{15FA34AE-E762-4121-8CCC-C1D045AB0EC2}" type="pres">
      <dgm:prSet presAssocID="{89530905-4B29-4EE0-A84B-E5CE6DE02B35}" presName="parentText" presStyleLbl="node1" presStyleIdx="0" presStyleCnt="1">
        <dgm:presLayoutVars>
          <dgm:chMax val="0"/>
          <dgm:bulletEnabled val="1"/>
        </dgm:presLayoutVars>
      </dgm:prSet>
      <dgm:spPr/>
    </dgm:pt>
  </dgm:ptLst>
  <dgm:cxnLst>
    <dgm:cxn modelId="{B25D4407-5C35-457D-99EC-3D38AF9DE9BA}" type="presOf" srcId="{805FEF5C-2800-443E-B0D5-F06F7D7F6B49}" destId="{8DF39234-18A5-4EB2-916D-0D8AA9DE7AB7}" srcOrd="0" destOrd="0" presId="urn:microsoft.com/office/officeart/2005/8/layout/vList2"/>
    <dgm:cxn modelId="{4903AA51-4329-480B-B3AE-0955D94DC44A}" type="presOf" srcId="{89530905-4B29-4EE0-A84B-E5CE6DE02B35}" destId="{15FA34AE-E762-4121-8CCC-C1D045AB0EC2}" srcOrd="0" destOrd="0" presId="urn:microsoft.com/office/officeart/2005/8/layout/vList2"/>
    <dgm:cxn modelId="{F02D24BC-D17F-49EB-A3F2-7510659C6D5C}" srcId="{805FEF5C-2800-443E-B0D5-F06F7D7F6B49}" destId="{89530905-4B29-4EE0-A84B-E5CE6DE02B35}" srcOrd="0" destOrd="0" parTransId="{84F4B882-4F12-48A3-A1E1-8B5FC636A1B8}" sibTransId="{8B28571C-8D25-4C91-93C7-D9864D6D00BB}"/>
    <dgm:cxn modelId="{563E5C20-6B4D-42EB-8869-F57C0354C17C}" type="presParOf" srcId="{8DF39234-18A5-4EB2-916D-0D8AA9DE7AB7}" destId="{15FA34AE-E762-4121-8CCC-C1D045AB0EC2}"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A9462D20-94D5-4737-BD62-DF83FD2D3A3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9C968B7C-7653-41DD-99C4-11CC52F59744}">
      <dgm:prSet/>
      <dgm:spPr/>
      <dgm:t>
        <a:bodyPr/>
        <a:lstStyle/>
        <a:p>
          <a:r>
            <a:rPr lang="en-IN"/>
            <a:t>School Psychology</a:t>
          </a:r>
        </a:p>
      </dgm:t>
    </dgm:pt>
    <dgm:pt modelId="{F49847E2-E28F-40D4-B124-7E9EE92D70BF}" type="parTrans" cxnId="{8E5DB715-9A34-4F98-AB04-117005E8837B}">
      <dgm:prSet/>
      <dgm:spPr/>
      <dgm:t>
        <a:bodyPr/>
        <a:lstStyle/>
        <a:p>
          <a:endParaRPr lang="en-IN"/>
        </a:p>
      </dgm:t>
    </dgm:pt>
    <dgm:pt modelId="{DFC96E70-3BC0-46F4-8792-C0AD7689BA8F}" type="sibTrans" cxnId="{8E5DB715-9A34-4F98-AB04-117005E8837B}">
      <dgm:prSet/>
      <dgm:spPr/>
      <dgm:t>
        <a:bodyPr/>
        <a:lstStyle/>
        <a:p>
          <a:endParaRPr lang="en-IN"/>
        </a:p>
      </dgm:t>
    </dgm:pt>
    <dgm:pt modelId="{6F0569CE-FB1A-45C6-8E82-F37DE359A759}" type="pres">
      <dgm:prSet presAssocID="{A9462D20-94D5-4737-BD62-DF83FD2D3A32}" presName="linear" presStyleCnt="0">
        <dgm:presLayoutVars>
          <dgm:animLvl val="lvl"/>
          <dgm:resizeHandles val="exact"/>
        </dgm:presLayoutVars>
      </dgm:prSet>
      <dgm:spPr/>
    </dgm:pt>
    <dgm:pt modelId="{6118ADFE-034E-4FB2-8FF9-44A39B049676}" type="pres">
      <dgm:prSet presAssocID="{9C968B7C-7653-41DD-99C4-11CC52F59744}" presName="parentText" presStyleLbl="node1" presStyleIdx="0" presStyleCnt="1">
        <dgm:presLayoutVars>
          <dgm:chMax val="0"/>
          <dgm:bulletEnabled val="1"/>
        </dgm:presLayoutVars>
      </dgm:prSet>
      <dgm:spPr/>
    </dgm:pt>
  </dgm:ptLst>
  <dgm:cxnLst>
    <dgm:cxn modelId="{8E5DB715-9A34-4F98-AB04-117005E8837B}" srcId="{A9462D20-94D5-4737-BD62-DF83FD2D3A32}" destId="{9C968B7C-7653-41DD-99C4-11CC52F59744}" srcOrd="0" destOrd="0" parTransId="{F49847E2-E28F-40D4-B124-7E9EE92D70BF}" sibTransId="{DFC96E70-3BC0-46F4-8792-C0AD7689BA8F}"/>
    <dgm:cxn modelId="{D5022C8E-B27C-48EF-9CCB-7BE9BB5FC47F}" type="presOf" srcId="{9C968B7C-7653-41DD-99C4-11CC52F59744}" destId="{6118ADFE-034E-4FB2-8FF9-44A39B049676}" srcOrd="0" destOrd="0" presId="urn:microsoft.com/office/officeart/2005/8/layout/vList2"/>
    <dgm:cxn modelId="{CF606CFE-03C4-46D8-AB35-1A73FB5A7B05}" type="presOf" srcId="{A9462D20-94D5-4737-BD62-DF83FD2D3A32}" destId="{6F0569CE-FB1A-45C6-8E82-F37DE359A759}" srcOrd="0" destOrd="0" presId="urn:microsoft.com/office/officeart/2005/8/layout/vList2"/>
    <dgm:cxn modelId="{1E589B3E-4752-430A-B731-48FD93588B20}" type="presParOf" srcId="{6F0569CE-FB1A-45C6-8E82-F37DE359A759}" destId="{6118ADFE-034E-4FB2-8FF9-44A39B04967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F3BF755-E096-4121-9898-2757F59901A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4505B553-19B6-4CF4-AC46-7C3B4612F9CA}">
      <dgm:prSet/>
      <dgm:spPr/>
      <dgm:t>
        <a:bodyPr/>
        <a:lstStyle/>
        <a:p>
          <a:r>
            <a:rPr lang="en-IN"/>
            <a:t>Behavioral Psychology</a:t>
          </a:r>
        </a:p>
      </dgm:t>
    </dgm:pt>
    <dgm:pt modelId="{0141667D-6BCF-49F3-A0F3-101EFABE348B}" type="parTrans" cxnId="{7B17C175-1DDE-4379-B54A-CA6F02699282}">
      <dgm:prSet/>
      <dgm:spPr/>
      <dgm:t>
        <a:bodyPr/>
        <a:lstStyle/>
        <a:p>
          <a:endParaRPr lang="en-IN"/>
        </a:p>
      </dgm:t>
    </dgm:pt>
    <dgm:pt modelId="{2DE54AA6-4156-49FC-9656-117C20768F04}" type="sibTrans" cxnId="{7B17C175-1DDE-4379-B54A-CA6F02699282}">
      <dgm:prSet/>
      <dgm:spPr/>
      <dgm:t>
        <a:bodyPr/>
        <a:lstStyle/>
        <a:p>
          <a:endParaRPr lang="en-IN"/>
        </a:p>
      </dgm:t>
    </dgm:pt>
    <dgm:pt modelId="{F3F642B6-B3C0-4921-A77E-74DDA88470A4}" type="pres">
      <dgm:prSet presAssocID="{5F3BF755-E096-4121-9898-2757F59901A9}" presName="linear" presStyleCnt="0">
        <dgm:presLayoutVars>
          <dgm:animLvl val="lvl"/>
          <dgm:resizeHandles val="exact"/>
        </dgm:presLayoutVars>
      </dgm:prSet>
      <dgm:spPr/>
    </dgm:pt>
    <dgm:pt modelId="{2B4B057F-48A0-4C83-B6E6-76498FA7C6AD}" type="pres">
      <dgm:prSet presAssocID="{4505B553-19B6-4CF4-AC46-7C3B4612F9CA}" presName="parentText" presStyleLbl="node1" presStyleIdx="0" presStyleCnt="1">
        <dgm:presLayoutVars>
          <dgm:chMax val="0"/>
          <dgm:bulletEnabled val="1"/>
        </dgm:presLayoutVars>
      </dgm:prSet>
      <dgm:spPr/>
    </dgm:pt>
  </dgm:ptLst>
  <dgm:cxnLst>
    <dgm:cxn modelId="{7B17C175-1DDE-4379-B54A-CA6F02699282}" srcId="{5F3BF755-E096-4121-9898-2757F59901A9}" destId="{4505B553-19B6-4CF4-AC46-7C3B4612F9CA}" srcOrd="0" destOrd="0" parTransId="{0141667D-6BCF-49F3-A0F3-101EFABE348B}" sibTransId="{2DE54AA6-4156-49FC-9656-117C20768F04}"/>
    <dgm:cxn modelId="{47342C97-386B-4F3C-98DF-DBEB2220FB9E}" type="presOf" srcId="{4505B553-19B6-4CF4-AC46-7C3B4612F9CA}" destId="{2B4B057F-48A0-4C83-B6E6-76498FA7C6AD}" srcOrd="0" destOrd="0" presId="urn:microsoft.com/office/officeart/2005/8/layout/vList2"/>
    <dgm:cxn modelId="{46DE979B-F871-4A2D-BB3F-FBFCB170823B}" type="presOf" srcId="{5F3BF755-E096-4121-9898-2757F59901A9}" destId="{F3F642B6-B3C0-4921-A77E-74DDA88470A4}" srcOrd="0" destOrd="0" presId="urn:microsoft.com/office/officeart/2005/8/layout/vList2"/>
    <dgm:cxn modelId="{8A9569AC-AC57-402A-9731-92B155C49CC0}" type="presParOf" srcId="{F3F642B6-B3C0-4921-A77E-74DDA88470A4}" destId="{2B4B057F-48A0-4C83-B6E6-76498FA7C6A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DB0A88B2-9CD6-4829-BA20-8ED603141075}" type="doc">
      <dgm:prSet loTypeId="urn:microsoft.com/office/officeart/2005/8/layout/vList2" loCatId="list" qsTypeId="urn:microsoft.com/office/officeart/2005/8/quickstyle/simple1" qsCatId="simple" csTypeId="urn:microsoft.com/office/officeart/2005/8/colors/accent3_2" csCatId="accent3"/>
      <dgm:spPr/>
      <dgm:t>
        <a:bodyPr/>
        <a:lstStyle/>
        <a:p>
          <a:endParaRPr lang="en-IN"/>
        </a:p>
      </dgm:t>
    </dgm:pt>
    <dgm:pt modelId="{B047D060-BE5B-4128-9212-0EC03EA2F419}">
      <dgm:prSet/>
      <dgm:spPr/>
      <dgm:t>
        <a:bodyPr/>
        <a:lstStyle/>
        <a:p>
          <a:r>
            <a:rPr lang="en-US">
              <a:hlinkClick xmlns:r="http://schemas.openxmlformats.org/officeDocument/2006/relationships" r:id="rId1"/>
            </a:rPr>
            <a:t>School psychology</a:t>
          </a:r>
          <a:r>
            <a:rPr lang="en-US"/>
            <a:t> is a type of psychology that involves working in schools to help kids deal with academic, emotional, and social issues. School psychologists also collaborate with teachers, students, and parents to help create a healthy learning environment.</a:t>
          </a:r>
          <a:endParaRPr lang="en-IN"/>
        </a:p>
      </dgm:t>
    </dgm:pt>
    <dgm:pt modelId="{B2AF22EA-A446-45CB-B7F4-8456B1CD0C82}" type="parTrans" cxnId="{0A814B6E-FD07-4C3E-B6A5-E5971A23D195}">
      <dgm:prSet/>
      <dgm:spPr/>
      <dgm:t>
        <a:bodyPr/>
        <a:lstStyle/>
        <a:p>
          <a:endParaRPr lang="en-IN"/>
        </a:p>
      </dgm:t>
    </dgm:pt>
    <dgm:pt modelId="{E12AC46B-3852-4AAE-BB17-07C46770D6F8}" type="sibTrans" cxnId="{0A814B6E-FD07-4C3E-B6A5-E5971A23D195}">
      <dgm:prSet/>
      <dgm:spPr/>
      <dgm:t>
        <a:bodyPr/>
        <a:lstStyle/>
        <a:p>
          <a:endParaRPr lang="en-IN"/>
        </a:p>
      </dgm:t>
    </dgm:pt>
    <dgm:pt modelId="{C7E9D9F6-5AAF-4125-873D-BE79B31CAC08}" type="pres">
      <dgm:prSet presAssocID="{DB0A88B2-9CD6-4829-BA20-8ED603141075}" presName="linear" presStyleCnt="0">
        <dgm:presLayoutVars>
          <dgm:animLvl val="lvl"/>
          <dgm:resizeHandles val="exact"/>
        </dgm:presLayoutVars>
      </dgm:prSet>
      <dgm:spPr/>
    </dgm:pt>
    <dgm:pt modelId="{CFB15AF5-CC40-4230-8EE7-A254AA23487D}" type="pres">
      <dgm:prSet presAssocID="{B047D060-BE5B-4128-9212-0EC03EA2F419}" presName="parentText" presStyleLbl="node1" presStyleIdx="0" presStyleCnt="1">
        <dgm:presLayoutVars>
          <dgm:chMax val="0"/>
          <dgm:bulletEnabled val="1"/>
        </dgm:presLayoutVars>
      </dgm:prSet>
      <dgm:spPr/>
    </dgm:pt>
  </dgm:ptLst>
  <dgm:cxnLst>
    <dgm:cxn modelId="{0A814B6E-FD07-4C3E-B6A5-E5971A23D195}" srcId="{DB0A88B2-9CD6-4829-BA20-8ED603141075}" destId="{B047D060-BE5B-4128-9212-0EC03EA2F419}" srcOrd="0" destOrd="0" parTransId="{B2AF22EA-A446-45CB-B7F4-8456B1CD0C82}" sibTransId="{E12AC46B-3852-4AAE-BB17-07C46770D6F8}"/>
    <dgm:cxn modelId="{4EC21A79-4E6F-4D93-8B54-2C3F60BFBAE1}" type="presOf" srcId="{DB0A88B2-9CD6-4829-BA20-8ED603141075}" destId="{C7E9D9F6-5AAF-4125-873D-BE79B31CAC08}" srcOrd="0" destOrd="0" presId="urn:microsoft.com/office/officeart/2005/8/layout/vList2"/>
    <dgm:cxn modelId="{82BFDE89-7D4A-48F8-9233-0C217AEBBAF9}" type="presOf" srcId="{B047D060-BE5B-4128-9212-0EC03EA2F419}" destId="{CFB15AF5-CC40-4230-8EE7-A254AA23487D}" srcOrd="0" destOrd="0" presId="urn:microsoft.com/office/officeart/2005/8/layout/vList2"/>
    <dgm:cxn modelId="{93178DCD-7181-433E-B6E6-520AD535A5B3}" type="presParOf" srcId="{C7E9D9F6-5AAF-4125-873D-BE79B31CAC08}" destId="{CFB15AF5-CC40-4230-8EE7-A254AA23487D}"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D4093E28-87CD-4BD3-9659-E165B3017DB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F90C9E96-1FF4-4E52-88B1-F50317063CD0}">
      <dgm:prSet/>
      <dgm:spPr/>
      <dgm:t>
        <a:bodyPr/>
        <a:lstStyle/>
        <a:p>
          <a:r>
            <a:rPr lang="en-IN"/>
            <a:t>Social Psychology</a:t>
          </a:r>
        </a:p>
      </dgm:t>
    </dgm:pt>
    <dgm:pt modelId="{095DBF1F-A662-45AB-9A6C-48FE76C694DC}" type="parTrans" cxnId="{C8E04FC4-487C-45B7-965B-41C5078B7D20}">
      <dgm:prSet/>
      <dgm:spPr/>
      <dgm:t>
        <a:bodyPr/>
        <a:lstStyle/>
        <a:p>
          <a:endParaRPr lang="en-IN"/>
        </a:p>
      </dgm:t>
    </dgm:pt>
    <dgm:pt modelId="{A909C66A-0018-4922-816B-13D40D9A3067}" type="sibTrans" cxnId="{C8E04FC4-487C-45B7-965B-41C5078B7D20}">
      <dgm:prSet/>
      <dgm:spPr/>
      <dgm:t>
        <a:bodyPr/>
        <a:lstStyle/>
        <a:p>
          <a:endParaRPr lang="en-IN"/>
        </a:p>
      </dgm:t>
    </dgm:pt>
    <dgm:pt modelId="{FBE59D8D-ACEA-483C-AE71-183AEEA9F542}" type="pres">
      <dgm:prSet presAssocID="{D4093E28-87CD-4BD3-9659-E165B3017DB4}" presName="linear" presStyleCnt="0">
        <dgm:presLayoutVars>
          <dgm:animLvl val="lvl"/>
          <dgm:resizeHandles val="exact"/>
        </dgm:presLayoutVars>
      </dgm:prSet>
      <dgm:spPr/>
    </dgm:pt>
    <dgm:pt modelId="{652AA7E5-574A-4113-8C50-2D4A2F655275}" type="pres">
      <dgm:prSet presAssocID="{F90C9E96-1FF4-4E52-88B1-F50317063CD0}" presName="parentText" presStyleLbl="node1" presStyleIdx="0" presStyleCnt="1">
        <dgm:presLayoutVars>
          <dgm:chMax val="0"/>
          <dgm:bulletEnabled val="1"/>
        </dgm:presLayoutVars>
      </dgm:prSet>
      <dgm:spPr/>
    </dgm:pt>
  </dgm:ptLst>
  <dgm:cxnLst>
    <dgm:cxn modelId="{7F22916A-23D2-47BE-8249-3393580CB669}" type="presOf" srcId="{D4093E28-87CD-4BD3-9659-E165B3017DB4}" destId="{FBE59D8D-ACEA-483C-AE71-183AEEA9F542}" srcOrd="0" destOrd="0" presId="urn:microsoft.com/office/officeart/2005/8/layout/vList2"/>
    <dgm:cxn modelId="{7775DD6F-7A24-4AF0-9F8B-1EA55DB60555}" type="presOf" srcId="{F90C9E96-1FF4-4E52-88B1-F50317063CD0}" destId="{652AA7E5-574A-4113-8C50-2D4A2F655275}" srcOrd="0" destOrd="0" presId="urn:microsoft.com/office/officeart/2005/8/layout/vList2"/>
    <dgm:cxn modelId="{C8E04FC4-487C-45B7-965B-41C5078B7D20}" srcId="{D4093E28-87CD-4BD3-9659-E165B3017DB4}" destId="{F90C9E96-1FF4-4E52-88B1-F50317063CD0}" srcOrd="0" destOrd="0" parTransId="{095DBF1F-A662-45AB-9A6C-48FE76C694DC}" sibTransId="{A909C66A-0018-4922-816B-13D40D9A3067}"/>
    <dgm:cxn modelId="{0B31597E-4A2A-452A-AB61-631ED6CA1D5E}" type="presParOf" srcId="{FBE59D8D-ACEA-483C-AE71-183AEEA9F542}" destId="{652AA7E5-574A-4113-8C50-2D4A2F6552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223B2C86-D8E4-460E-B37B-EA86761605E1}"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IN"/>
        </a:p>
      </dgm:t>
    </dgm:pt>
    <dgm:pt modelId="{028BE8AA-121F-4DA8-9FCC-1A4FC66FE06A}">
      <dgm:prSet/>
      <dgm:spPr/>
      <dgm:t>
        <a:bodyPr/>
        <a:lstStyle/>
        <a:p>
          <a:r>
            <a:rPr lang="en-US" dirty="0">
              <a:hlinkClick xmlns:r="http://schemas.openxmlformats.org/officeDocument/2006/relationships" r:id="rId1"/>
            </a:rPr>
            <a:t>Social psychology</a:t>
          </a:r>
          <a:r>
            <a:rPr lang="en-US" dirty="0"/>
            <a:t> seeks to understand and explain social behavior. It looks at diverse topics including group behavior, social interactions and perceptions, leadership, nonverbal communication, and social influences on decision-making.</a:t>
          </a:r>
          <a:endParaRPr lang="en-IN" dirty="0"/>
        </a:p>
      </dgm:t>
    </dgm:pt>
    <dgm:pt modelId="{D673B4B7-F54E-4202-893A-DBA2F3815FB8}" type="parTrans" cxnId="{00427289-85D4-4A3B-83ED-B1CF4DFFF62C}">
      <dgm:prSet/>
      <dgm:spPr/>
      <dgm:t>
        <a:bodyPr/>
        <a:lstStyle/>
        <a:p>
          <a:endParaRPr lang="en-IN"/>
        </a:p>
      </dgm:t>
    </dgm:pt>
    <dgm:pt modelId="{736FAB3F-AE49-4738-94F3-42108EAF13F3}" type="sibTrans" cxnId="{00427289-85D4-4A3B-83ED-B1CF4DFFF62C}">
      <dgm:prSet/>
      <dgm:spPr/>
      <dgm:t>
        <a:bodyPr/>
        <a:lstStyle/>
        <a:p>
          <a:endParaRPr lang="en-IN"/>
        </a:p>
      </dgm:t>
    </dgm:pt>
    <dgm:pt modelId="{75B2E053-0F19-4988-A325-7D9FFC8B60B0}" type="pres">
      <dgm:prSet presAssocID="{223B2C86-D8E4-460E-B37B-EA86761605E1}" presName="linear" presStyleCnt="0">
        <dgm:presLayoutVars>
          <dgm:animLvl val="lvl"/>
          <dgm:resizeHandles val="exact"/>
        </dgm:presLayoutVars>
      </dgm:prSet>
      <dgm:spPr/>
    </dgm:pt>
    <dgm:pt modelId="{0941C078-3ED0-4D36-BD70-476C40128170}" type="pres">
      <dgm:prSet presAssocID="{028BE8AA-121F-4DA8-9FCC-1A4FC66FE06A}" presName="parentText" presStyleLbl="node1" presStyleIdx="0" presStyleCnt="1">
        <dgm:presLayoutVars>
          <dgm:chMax val="0"/>
          <dgm:bulletEnabled val="1"/>
        </dgm:presLayoutVars>
      </dgm:prSet>
      <dgm:spPr/>
    </dgm:pt>
  </dgm:ptLst>
  <dgm:cxnLst>
    <dgm:cxn modelId="{364D7672-23B7-408D-9774-2A8C96CC7F1F}" type="presOf" srcId="{223B2C86-D8E4-460E-B37B-EA86761605E1}" destId="{75B2E053-0F19-4988-A325-7D9FFC8B60B0}" srcOrd="0" destOrd="0" presId="urn:microsoft.com/office/officeart/2005/8/layout/vList2"/>
    <dgm:cxn modelId="{00427289-85D4-4A3B-83ED-B1CF4DFFF62C}" srcId="{223B2C86-D8E4-460E-B37B-EA86761605E1}" destId="{028BE8AA-121F-4DA8-9FCC-1A4FC66FE06A}" srcOrd="0" destOrd="0" parTransId="{D673B4B7-F54E-4202-893A-DBA2F3815FB8}" sibTransId="{736FAB3F-AE49-4738-94F3-42108EAF13F3}"/>
    <dgm:cxn modelId="{24DD52D8-A436-4DD1-A19F-75378F973780}" type="presOf" srcId="{028BE8AA-121F-4DA8-9FCC-1A4FC66FE06A}" destId="{0941C078-3ED0-4D36-BD70-476C40128170}" srcOrd="0" destOrd="0" presId="urn:microsoft.com/office/officeart/2005/8/layout/vList2"/>
    <dgm:cxn modelId="{693F9111-B87C-4865-AFCF-31301E8927B8}" type="presParOf" srcId="{75B2E053-0F19-4988-A325-7D9FFC8B60B0}" destId="{0941C078-3ED0-4D36-BD70-476C40128170}"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F141987E-773B-4F80-9DCF-DC1969F466A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9AC84A4D-9702-4264-9B5B-0C3B297FE6E4}">
      <dgm:prSet/>
      <dgm:spPr/>
      <dgm:t>
        <a:bodyPr/>
        <a:lstStyle/>
        <a:p>
          <a:r>
            <a:rPr lang="en-IN"/>
            <a:t>Sports Psychology</a:t>
          </a:r>
        </a:p>
      </dgm:t>
    </dgm:pt>
    <dgm:pt modelId="{5916CB55-9E06-41B8-B214-CBC688C2390B}" type="parTrans" cxnId="{A29F7A24-751B-4390-8913-4876112669DB}">
      <dgm:prSet/>
      <dgm:spPr/>
      <dgm:t>
        <a:bodyPr/>
        <a:lstStyle/>
        <a:p>
          <a:endParaRPr lang="en-IN"/>
        </a:p>
      </dgm:t>
    </dgm:pt>
    <dgm:pt modelId="{E53770BB-6C1F-417E-BA12-A823F8FFEF74}" type="sibTrans" cxnId="{A29F7A24-751B-4390-8913-4876112669DB}">
      <dgm:prSet/>
      <dgm:spPr/>
      <dgm:t>
        <a:bodyPr/>
        <a:lstStyle/>
        <a:p>
          <a:endParaRPr lang="en-IN"/>
        </a:p>
      </dgm:t>
    </dgm:pt>
    <dgm:pt modelId="{E9B0A3A6-20B9-49AE-AD56-BBBA88FDD9AB}" type="pres">
      <dgm:prSet presAssocID="{F141987E-773B-4F80-9DCF-DC1969F466AD}" presName="linear" presStyleCnt="0">
        <dgm:presLayoutVars>
          <dgm:animLvl val="lvl"/>
          <dgm:resizeHandles val="exact"/>
        </dgm:presLayoutVars>
      </dgm:prSet>
      <dgm:spPr/>
    </dgm:pt>
    <dgm:pt modelId="{ED633651-7B7A-4450-965D-8E5299392D69}" type="pres">
      <dgm:prSet presAssocID="{9AC84A4D-9702-4264-9B5B-0C3B297FE6E4}" presName="parentText" presStyleLbl="node1" presStyleIdx="0" presStyleCnt="1">
        <dgm:presLayoutVars>
          <dgm:chMax val="0"/>
          <dgm:bulletEnabled val="1"/>
        </dgm:presLayoutVars>
      </dgm:prSet>
      <dgm:spPr/>
    </dgm:pt>
  </dgm:ptLst>
  <dgm:cxnLst>
    <dgm:cxn modelId="{90DC420F-F460-4270-A3E9-B4D5EBBFD4E3}" type="presOf" srcId="{9AC84A4D-9702-4264-9B5B-0C3B297FE6E4}" destId="{ED633651-7B7A-4450-965D-8E5299392D69}" srcOrd="0" destOrd="0" presId="urn:microsoft.com/office/officeart/2005/8/layout/vList2"/>
    <dgm:cxn modelId="{A29F7A24-751B-4390-8913-4876112669DB}" srcId="{F141987E-773B-4F80-9DCF-DC1969F466AD}" destId="{9AC84A4D-9702-4264-9B5B-0C3B297FE6E4}" srcOrd="0" destOrd="0" parTransId="{5916CB55-9E06-41B8-B214-CBC688C2390B}" sibTransId="{E53770BB-6C1F-417E-BA12-A823F8FFEF74}"/>
    <dgm:cxn modelId="{BE9CB328-21DA-429C-AAEF-E6B6EFA3EEEE}" type="presOf" srcId="{F141987E-773B-4F80-9DCF-DC1969F466AD}" destId="{E9B0A3A6-20B9-49AE-AD56-BBBA88FDD9AB}" srcOrd="0" destOrd="0" presId="urn:microsoft.com/office/officeart/2005/8/layout/vList2"/>
    <dgm:cxn modelId="{CBA12D15-BE14-4A0A-BAEF-DC357794D9BE}" type="presParOf" srcId="{E9B0A3A6-20B9-49AE-AD56-BBBA88FDD9AB}" destId="{ED633651-7B7A-4450-965D-8E5299392D6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FA3FC51F-3188-4E27-AE24-AC325467CED8}" type="doc">
      <dgm:prSet loTypeId="urn:microsoft.com/office/officeart/2005/8/layout/vList2" loCatId="list" qsTypeId="urn:microsoft.com/office/officeart/2005/8/quickstyle/simple1" qsCatId="simple" csTypeId="urn:microsoft.com/office/officeart/2005/8/colors/accent3_3" csCatId="accent3"/>
      <dgm:spPr/>
      <dgm:t>
        <a:bodyPr/>
        <a:lstStyle/>
        <a:p>
          <a:endParaRPr lang="en-IN"/>
        </a:p>
      </dgm:t>
    </dgm:pt>
    <dgm:pt modelId="{77149BA7-E451-4A35-9922-AC6257737D84}">
      <dgm:prSet/>
      <dgm:spPr/>
      <dgm:t>
        <a:bodyPr/>
        <a:lstStyle/>
        <a:p>
          <a:r>
            <a:rPr lang="en-US" dirty="0">
              <a:hlinkClick xmlns:r="http://schemas.openxmlformats.org/officeDocument/2006/relationships" r:id="rId1"/>
            </a:rPr>
            <a:t>Sports psychology</a:t>
          </a:r>
          <a:r>
            <a:rPr lang="en-US" dirty="0"/>
            <a:t> is the study of how psychology influences sports, athletic performance, exercise, and physical activity. </a:t>
          </a:r>
          <a:r>
            <a:rPr lang="en-US"/>
            <a:t>Individuals may work with a sports psychologist to improve their focus, develop mental toughness, increase motivation, or </a:t>
          </a:r>
          <a:r>
            <a:rPr lang="en-US" u="sng">
              <a:hlinkClick xmlns:r="http://schemas.openxmlformats.org/officeDocument/2006/relationships" r:id="rId2"/>
            </a:rPr>
            <a:t>reduce sports-related anxiety</a:t>
          </a:r>
          <a:r>
            <a:rPr lang="en-US"/>
            <a:t>.</a:t>
          </a:r>
          <a:endParaRPr lang="en-IN" dirty="0"/>
        </a:p>
      </dgm:t>
    </dgm:pt>
    <dgm:pt modelId="{AD724198-B3C0-4B99-8ACE-506FFB734C58}" type="parTrans" cxnId="{F28876E9-278E-4B1B-A5EE-86022690ED1C}">
      <dgm:prSet/>
      <dgm:spPr/>
      <dgm:t>
        <a:bodyPr/>
        <a:lstStyle/>
        <a:p>
          <a:endParaRPr lang="en-IN"/>
        </a:p>
      </dgm:t>
    </dgm:pt>
    <dgm:pt modelId="{9C78E59A-374D-4BE0-A6D2-EBAE9F6C77E5}" type="sibTrans" cxnId="{F28876E9-278E-4B1B-A5EE-86022690ED1C}">
      <dgm:prSet/>
      <dgm:spPr/>
      <dgm:t>
        <a:bodyPr/>
        <a:lstStyle/>
        <a:p>
          <a:endParaRPr lang="en-IN"/>
        </a:p>
      </dgm:t>
    </dgm:pt>
    <dgm:pt modelId="{ECACFC14-273C-4DDF-AA4F-01D53B6C987B}" type="pres">
      <dgm:prSet presAssocID="{FA3FC51F-3188-4E27-AE24-AC325467CED8}" presName="linear" presStyleCnt="0">
        <dgm:presLayoutVars>
          <dgm:animLvl val="lvl"/>
          <dgm:resizeHandles val="exact"/>
        </dgm:presLayoutVars>
      </dgm:prSet>
      <dgm:spPr/>
    </dgm:pt>
    <dgm:pt modelId="{1B3A9F52-67C9-4A87-B329-2F3302E4AA46}" type="pres">
      <dgm:prSet presAssocID="{77149BA7-E451-4A35-9922-AC6257737D84}" presName="parentText" presStyleLbl="node1" presStyleIdx="0" presStyleCnt="1">
        <dgm:presLayoutVars>
          <dgm:chMax val="0"/>
          <dgm:bulletEnabled val="1"/>
        </dgm:presLayoutVars>
      </dgm:prSet>
      <dgm:spPr/>
    </dgm:pt>
  </dgm:ptLst>
  <dgm:cxnLst>
    <dgm:cxn modelId="{3476DE89-425B-41AE-BF2E-0A1760507D84}" type="presOf" srcId="{FA3FC51F-3188-4E27-AE24-AC325467CED8}" destId="{ECACFC14-273C-4DDF-AA4F-01D53B6C987B}" srcOrd="0" destOrd="0" presId="urn:microsoft.com/office/officeart/2005/8/layout/vList2"/>
    <dgm:cxn modelId="{B735E1E6-93B6-4707-90C8-76B06865559E}" type="presOf" srcId="{77149BA7-E451-4A35-9922-AC6257737D84}" destId="{1B3A9F52-67C9-4A87-B329-2F3302E4AA46}" srcOrd="0" destOrd="0" presId="urn:microsoft.com/office/officeart/2005/8/layout/vList2"/>
    <dgm:cxn modelId="{F28876E9-278E-4B1B-A5EE-86022690ED1C}" srcId="{FA3FC51F-3188-4E27-AE24-AC325467CED8}" destId="{77149BA7-E451-4A35-9922-AC6257737D84}" srcOrd="0" destOrd="0" parTransId="{AD724198-B3C0-4B99-8ACE-506FFB734C58}" sibTransId="{9C78E59A-374D-4BE0-A6D2-EBAE9F6C77E5}"/>
    <dgm:cxn modelId="{07753A8E-88C3-45CF-B0E9-1CA25186C560}" type="presParOf" srcId="{ECACFC14-273C-4DDF-AA4F-01D53B6C987B}" destId="{1B3A9F52-67C9-4A87-B329-2F3302E4AA46}"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1D90C434-791F-4A1E-9F7B-01F642FDCD71}" type="doc">
      <dgm:prSet loTypeId="urn:microsoft.com/office/officeart/2005/8/layout/cycle2" loCatId="cycle" qsTypeId="urn:microsoft.com/office/officeart/2005/8/quickstyle/simple1" qsCatId="simple" csTypeId="urn:microsoft.com/office/officeart/2005/8/colors/accent1_2" csCatId="accent1"/>
      <dgm:spPr/>
      <dgm:t>
        <a:bodyPr/>
        <a:lstStyle/>
        <a:p>
          <a:endParaRPr lang="en-IN"/>
        </a:p>
      </dgm:t>
    </dgm:pt>
    <dgm:pt modelId="{AEC81BDF-A698-497C-A7A7-49F4D93F9D5F}">
      <dgm:prSet/>
      <dgm:spPr/>
      <dgm:t>
        <a:bodyPr/>
        <a:lstStyle/>
        <a:p>
          <a:r>
            <a:rPr lang="en-US"/>
            <a:t>Thank You</a:t>
          </a:r>
          <a:endParaRPr lang="en-IN"/>
        </a:p>
      </dgm:t>
    </dgm:pt>
    <dgm:pt modelId="{E269569C-3D25-4F65-BC2B-24281CAAECDE}" type="parTrans" cxnId="{46BFB409-2206-49DE-AF26-428ABF129ACE}">
      <dgm:prSet/>
      <dgm:spPr/>
      <dgm:t>
        <a:bodyPr/>
        <a:lstStyle/>
        <a:p>
          <a:endParaRPr lang="en-IN"/>
        </a:p>
      </dgm:t>
    </dgm:pt>
    <dgm:pt modelId="{B628DC45-1E48-4FF1-A020-5294E182E998}" type="sibTrans" cxnId="{46BFB409-2206-49DE-AF26-428ABF129ACE}">
      <dgm:prSet/>
      <dgm:spPr/>
      <dgm:t>
        <a:bodyPr/>
        <a:lstStyle/>
        <a:p>
          <a:endParaRPr lang="en-IN"/>
        </a:p>
      </dgm:t>
    </dgm:pt>
    <dgm:pt modelId="{8D3EA3CF-E6F7-4729-959F-19AE91D4C677}" type="pres">
      <dgm:prSet presAssocID="{1D90C434-791F-4A1E-9F7B-01F642FDCD71}" presName="cycle" presStyleCnt="0">
        <dgm:presLayoutVars>
          <dgm:dir/>
          <dgm:resizeHandles val="exact"/>
        </dgm:presLayoutVars>
      </dgm:prSet>
      <dgm:spPr/>
    </dgm:pt>
    <dgm:pt modelId="{9149B875-F955-44D8-99EC-E4011C214C42}" type="pres">
      <dgm:prSet presAssocID="{AEC81BDF-A698-497C-A7A7-49F4D93F9D5F}" presName="node" presStyleLbl="node1" presStyleIdx="0" presStyleCnt="1">
        <dgm:presLayoutVars>
          <dgm:bulletEnabled val="1"/>
        </dgm:presLayoutVars>
      </dgm:prSet>
      <dgm:spPr/>
    </dgm:pt>
  </dgm:ptLst>
  <dgm:cxnLst>
    <dgm:cxn modelId="{46BFB409-2206-49DE-AF26-428ABF129ACE}" srcId="{1D90C434-791F-4A1E-9F7B-01F642FDCD71}" destId="{AEC81BDF-A698-497C-A7A7-49F4D93F9D5F}" srcOrd="0" destOrd="0" parTransId="{E269569C-3D25-4F65-BC2B-24281CAAECDE}" sibTransId="{B628DC45-1E48-4FF1-A020-5294E182E998}"/>
    <dgm:cxn modelId="{A3AEE9C4-103F-44B3-BD7A-26DBC6E2CD09}" type="presOf" srcId="{1D90C434-791F-4A1E-9F7B-01F642FDCD71}" destId="{8D3EA3CF-E6F7-4729-959F-19AE91D4C677}" srcOrd="0" destOrd="0" presId="urn:microsoft.com/office/officeart/2005/8/layout/cycle2"/>
    <dgm:cxn modelId="{CCFC28D9-F2FE-4EEE-9520-81A901770CD6}" type="presOf" srcId="{AEC81BDF-A698-497C-A7A7-49F4D93F9D5F}" destId="{9149B875-F955-44D8-99EC-E4011C214C42}" srcOrd="0" destOrd="0" presId="urn:microsoft.com/office/officeart/2005/8/layout/cycle2"/>
    <dgm:cxn modelId="{5FBF1326-50E9-4617-AABE-F81D761E96D8}" type="presParOf" srcId="{8D3EA3CF-E6F7-4729-959F-19AE91D4C677}" destId="{9149B875-F955-44D8-99EC-E4011C214C42}"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E76B87-CD1F-4823-BBE2-38BFA25F2626}" type="doc">
      <dgm:prSet loTypeId="urn:microsoft.com/office/officeart/2005/8/layout/vList2" loCatId="list" qsTypeId="urn:microsoft.com/office/officeart/2005/8/quickstyle/simple1" qsCatId="simple" csTypeId="urn:microsoft.com/office/officeart/2005/8/colors/colorful4" csCatId="colorful"/>
      <dgm:spPr/>
      <dgm:t>
        <a:bodyPr/>
        <a:lstStyle/>
        <a:p>
          <a:endParaRPr lang="en-IN"/>
        </a:p>
      </dgm:t>
    </dgm:pt>
    <dgm:pt modelId="{679542A5-B67E-4630-B085-09B42A7BDC07}">
      <dgm:prSet/>
      <dgm:spPr/>
      <dgm:t>
        <a:bodyPr/>
        <a:lstStyle/>
        <a:p>
          <a:r>
            <a:rPr lang="en-US">
              <a:hlinkClick xmlns:r="http://schemas.openxmlformats.org/officeDocument/2006/relationships" r:id="rId1"/>
            </a:rPr>
            <a:t>Behavioral psychology</a:t>
          </a:r>
          <a:r>
            <a:rPr lang="en-US"/>
            <a:t>, also known as behaviorism, is a theory of learning based on the idea that all behaviors are acquired through conditioning. Behavioral strategies such as </a:t>
          </a:r>
          <a:r>
            <a:rPr lang="en-US" u="sng">
              <a:hlinkClick xmlns:r="http://schemas.openxmlformats.org/officeDocument/2006/relationships" r:id="rId2"/>
            </a:rPr>
            <a:t>classical conditioning</a:t>
          </a:r>
          <a:r>
            <a:rPr lang="en-US"/>
            <a:t> and </a:t>
          </a:r>
          <a:r>
            <a:rPr lang="en-US" u="sng">
              <a:hlinkClick xmlns:r="http://schemas.openxmlformats.org/officeDocument/2006/relationships" r:id="rId3"/>
            </a:rPr>
            <a:t>operant conditioning</a:t>
          </a:r>
          <a:r>
            <a:rPr lang="en-US"/>
            <a:t> are often utilized to teach or modify behaviors.</a:t>
          </a:r>
          <a:endParaRPr lang="en-IN"/>
        </a:p>
      </dgm:t>
    </dgm:pt>
    <dgm:pt modelId="{57C9D239-BE2D-448D-BDD9-24813429870E}" type="parTrans" cxnId="{02DEAFF9-E5E9-44B0-8CF4-EE5ACCA86042}">
      <dgm:prSet/>
      <dgm:spPr/>
      <dgm:t>
        <a:bodyPr/>
        <a:lstStyle/>
        <a:p>
          <a:endParaRPr lang="en-IN"/>
        </a:p>
      </dgm:t>
    </dgm:pt>
    <dgm:pt modelId="{FB825702-06CC-48B3-81F7-390B141E12E7}" type="sibTrans" cxnId="{02DEAFF9-E5E9-44B0-8CF4-EE5ACCA86042}">
      <dgm:prSet/>
      <dgm:spPr/>
      <dgm:t>
        <a:bodyPr/>
        <a:lstStyle/>
        <a:p>
          <a:endParaRPr lang="en-IN"/>
        </a:p>
      </dgm:t>
    </dgm:pt>
    <dgm:pt modelId="{D17BAAF0-AB5C-437D-9503-2032BD762C31}">
      <dgm:prSet/>
      <dgm:spPr/>
      <dgm:t>
        <a:bodyPr/>
        <a:lstStyle/>
        <a:p>
          <a:r>
            <a:rPr lang="en-US"/>
            <a:t>For example, a teacher might use a reward system to teach students to behave during class. When students are good, they receive gold stars, which can then be turned in for some sort of special privilege.</a:t>
          </a:r>
          <a:endParaRPr lang="en-IN"/>
        </a:p>
      </dgm:t>
    </dgm:pt>
    <dgm:pt modelId="{E38A7DEA-387F-4FF5-894D-CD2AD353A496}" type="parTrans" cxnId="{725B3932-91D0-4C49-A1EE-8996FB4619C5}">
      <dgm:prSet/>
      <dgm:spPr/>
      <dgm:t>
        <a:bodyPr/>
        <a:lstStyle/>
        <a:p>
          <a:endParaRPr lang="en-IN"/>
        </a:p>
      </dgm:t>
    </dgm:pt>
    <dgm:pt modelId="{7A75EA64-9E9E-418D-A693-C781450C823A}" type="sibTrans" cxnId="{725B3932-91D0-4C49-A1EE-8996FB4619C5}">
      <dgm:prSet/>
      <dgm:spPr/>
      <dgm:t>
        <a:bodyPr/>
        <a:lstStyle/>
        <a:p>
          <a:endParaRPr lang="en-IN"/>
        </a:p>
      </dgm:t>
    </dgm:pt>
    <dgm:pt modelId="{4193FE37-5BB5-4082-AB46-8AE88BE78B74}" type="pres">
      <dgm:prSet presAssocID="{58E76B87-CD1F-4823-BBE2-38BFA25F2626}" presName="linear" presStyleCnt="0">
        <dgm:presLayoutVars>
          <dgm:animLvl val="lvl"/>
          <dgm:resizeHandles val="exact"/>
        </dgm:presLayoutVars>
      </dgm:prSet>
      <dgm:spPr/>
    </dgm:pt>
    <dgm:pt modelId="{C7CE9053-B0FE-4661-8584-61A4984D5426}" type="pres">
      <dgm:prSet presAssocID="{679542A5-B67E-4630-B085-09B42A7BDC07}" presName="parentText" presStyleLbl="node1" presStyleIdx="0" presStyleCnt="2">
        <dgm:presLayoutVars>
          <dgm:chMax val="0"/>
          <dgm:bulletEnabled val="1"/>
        </dgm:presLayoutVars>
      </dgm:prSet>
      <dgm:spPr/>
    </dgm:pt>
    <dgm:pt modelId="{41C0E7B8-735D-443F-9029-BB469F05A015}" type="pres">
      <dgm:prSet presAssocID="{FB825702-06CC-48B3-81F7-390B141E12E7}" presName="spacer" presStyleCnt="0"/>
      <dgm:spPr/>
    </dgm:pt>
    <dgm:pt modelId="{0CB521D2-C96A-4104-B050-410A69021389}" type="pres">
      <dgm:prSet presAssocID="{D17BAAF0-AB5C-437D-9503-2032BD762C31}" presName="parentText" presStyleLbl="node1" presStyleIdx="1" presStyleCnt="2">
        <dgm:presLayoutVars>
          <dgm:chMax val="0"/>
          <dgm:bulletEnabled val="1"/>
        </dgm:presLayoutVars>
      </dgm:prSet>
      <dgm:spPr/>
    </dgm:pt>
  </dgm:ptLst>
  <dgm:cxnLst>
    <dgm:cxn modelId="{725B3932-91D0-4C49-A1EE-8996FB4619C5}" srcId="{58E76B87-CD1F-4823-BBE2-38BFA25F2626}" destId="{D17BAAF0-AB5C-437D-9503-2032BD762C31}" srcOrd="1" destOrd="0" parTransId="{E38A7DEA-387F-4FF5-894D-CD2AD353A496}" sibTransId="{7A75EA64-9E9E-418D-A693-C781450C823A}"/>
    <dgm:cxn modelId="{F2EB4069-AEDA-4B39-A3B1-B64D88A32ADD}" type="presOf" srcId="{679542A5-B67E-4630-B085-09B42A7BDC07}" destId="{C7CE9053-B0FE-4661-8584-61A4984D5426}" srcOrd="0" destOrd="0" presId="urn:microsoft.com/office/officeart/2005/8/layout/vList2"/>
    <dgm:cxn modelId="{67EFED71-3E64-4C90-8A58-579AB05F22BB}" type="presOf" srcId="{D17BAAF0-AB5C-437D-9503-2032BD762C31}" destId="{0CB521D2-C96A-4104-B050-410A69021389}" srcOrd="0" destOrd="0" presId="urn:microsoft.com/office/officeart/2005/8/layout/vList2"/>
    <dgm:cxn modelId="{69D1CF97-B03C-4A99-8E5D-F3C044D6E54E}" type="presOf" srcId="{58E76B87-CD1F-4823-BBE2-38BFA25F2626}" destId="{4193FE37-5BB5-4082-AB46-8AE88BE78B74}" srcOrd="0" destOrd="0" presId="urn:microsoft.com/office/officeart/2005/8/layout/vList2"/>
    <dgm:cxn modelId="{02DEAFF9-E5E9-44B0-8CF4-EE5ACCA86042}" srcId="{58E76B87-CD1F-4823-BBE2-38BFA25F2626}" destId="{679542A5-B67E-4630-B085-09B42A7BDC07}" srcOrd="0" destOrd="0" parTransId="{57C9D239-BE2D-448D-BDD9-24813429870E}" sibTransId="{FB825702-06CC-48B3-81F7-390B141E12E7}"/>
    <dgm:cxn modelId="{863C4970-50A9-419F-997D-29688BCB6C45}" type="presParOf" srcId="{4193FE37-5BB5-4082-AB46-8AE88BE78B74}" destId="{C7CE9053-B0FE-4661-8584-61A4984D5426}" srcOrd="0" destOrd="0" presId="urn:microsoft.com/office/officeart/2005/8/layout/vList2"/>
    <dgm:cxn modelId="{22A5F27E-4F48-4BBD-85A4-51B7261B06E1}" type="presParOf" srcId="{4193FE37-5BB5-4082-AB46-8AE88BE78B74}" destId="{41C0E7B8-735D-443F-9029-BB469F05A015}" srcOrd="1" destOrd="0" presId="urn:microsoft.com/office/officeart/2005/8/layout/vList2"/>
    <dgm:cxn modelId="{FC3C06AB-9A64-41DA-B1E8-8799268DF759}" type="presParOf" srcId="{4193FE37-5BB5-4082-AB46-8AE88BE78B74}" destId="{0CB521D2-C96A-4104-B050-410A69021389}"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8BA742-DF25-4F76-9225-368D8835792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28BFDF0-448F-4199-927E-FBEADD9F10EF}">
      <dgm:prSet/>
      <dgm:spPr/>
      <dgm:t>
        <a:bodyPr/>
        <a:lstStyle/>
        <a:p>
          <a:r>
            <a:rPr lang="en-IN"/>
            <a:t>Biopsychology</a:t>
          </a:r>
        </a:p>
      </dgm:t>
    </dgm:pt>
    <dgm:pt modelId="{7F3752BB-0459-450D-988B-490777A4F49E}" type="parTrans" cxnId="{7E9E89C6-F0C1-4367-9C34-D92078EA4C5C}">
      <dgm:prSet/>
      <dgm:spPr/>
      <dgm:t>
        <a:bodyPr/>
        <a:lstStyle/>
        <a:p>
          <a:endParaRPr lang="en-IN"/>
        </a:p>
      </dgm:t>
    </dgm:pt>
    <dgm:pt modelId="{666C8EDC-2820-4E54-BA16-6A24E292AC44}" type="sibTrans" cxnId="{7E9E89C6-F0C1-4367-9C34-D92078EA4C5C}">
      <dgm:prSet/>
      <dgm:spPr/>
      <dgm:t>
        <a:bodyPr/>
        <a:lstStyle/>
        <a:p>
          <a:endParaRPr lang="en-IN"/>
        </a:p>
      </dgm:t>
    </dgm:pt>
    <dgm:pt modelId="{6F8222C5-13C5-416A-848E-1C4F8F8F5ACC}" type="pres">
      <dgm:prSet presAssocID="{348BA742-DF25-4F76-9225-368D88357929}" presName="linear" presStyleCnt="0">
        <dgm:presLayoutVars>
          <dgm:animLvl val="lvl"/>
          <dgm:resizeHandles val="exact"/>
        </dgm:presLayoutVars>
      </dgm:prSet>
      <dgm:spPr/>
    </dgm:pt>
    <dgm:pt modelId="{D56B9655-337C-41F8-8DF1-871F6DDD7835}" type="pres">
      <dgm:prSet presAssocID="{D28BFDF0-448F-4199-927E-FBEADD9F10EF}" presName="parentText" presStyleLbl="node1" presStyleIdx="0" presStyleCnt="1">
        <dgm:presLayoutVars>
          <dgm:chMax val="0"/>
          <dgm:bulletEnabled val="1"/>
        </dgm:presLayoutVars>
      </dgm:prSet>
      <dgm:spPr/>
    </dgm:pt>
  </dgm:ptLst>
  <dgm:cxnLst>
    <dgm:cxn modelId="{40BBAFAE-555A-4575-890F-00AB285C9E61}" type="presOf" srcId="{348BA742-DF25-4F76-9225-368D88357929}" destId="{6F8222C5-13C5-416A-848E-1C4F8F8F5ACC}" srcOrd="0" destOrd="0" presId="urn:microsoft.com/office/officeart/2005/8/layout/vList2"/>
    <dgm:cxn modelId="{6B0758C2-AD1D-4138-B362-8E3A88C568CE}" type="presOf" srcId="{D28BFDF0-448F-4199-927E-FBEADD9F10EF}" destId="{D56B9655-337C-41F8-8DF1-871F6DDD7835}" srcOrd="0" destOrd="0" presId="urn:microsoft.com/office/officeart/2005/8/layout/vList2"/>
    <dgm:cxn modelId="{7E9E89C6-F0C1-4367-9C34-D92078EA4C5C}" srcId="{348BA742-DF25-4F76-9225-368D88357929}" destId="{D28BFDF0-448F-4199-927E-FBEADD9F10EF}" srcOrd="0" destOrd="0" parTransId="{7F3752BB-0459-450D-988B-490777A4F49E}" sibTransId="{666C8EDC-2820-4E54-BA16-6A24E292AC44}"/>
    <dgm:cxn modelId="{501ED33F-39E8-491A-9168-D58FC1B8A799}" type="presParOf" srcId="{6F8222C5-13C5-416A-848E-1C4F8F8F5ACC}" destId="{D56B9655-337C-41F8-8DF1-871F6DDD78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7EBB8FA-915F-4607-8FEB-7F2879A185F3}"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IN"/>
        </a:p>
      </dgm:t>
    </dgm:pt>
    <dgm:pt modelId="{C649711F-5F2F-4A17-981A-9DDBD54CD13A}">
      <dgm:prSet/>
      <dgm:spPr/>
      <dgm:t>
        <a:bodyPr/>
        <a:lstStyle/>
        <a:p>
          <a:r>
            <a:rPr lang="en-US"/>
            <a:t>Biopsychology is a psychological area focused on how the brain, neurons, and nervous system influence thoughts, feelings, and behaviors. </a:t>
          </a:r>
          <a:r>
            <a:rPr lang="en-US" u="sng">
              <a:hlinkClick xmlns:r="http://schemas.openxmlformats.org/officeDocument/2006/relationships" r:id="rId1"/>
            </a:rPr>
            <a:t>The biopsychology field</a:t>
          </a:r>
          <a:r>
            <a:rPr lang="en-US"/>
            <a:t> draws upon many different disciplines, including basic psychology, cognitive psychology, experimental psychology, biology, physiology, and neuroscience.</a:t>
          </a:r>
          <a:endParaRPr lang="en-IN"/>
        </a:p>
      </dgm:t>
    </dgm:pt>
    <dgm:pt modelId="{50195905-A3ED-4E24-B3A9-D752D80EBF85}" type="parTrans" cxnId="{F26EEA07-18D4-4292-B05B-1B318F32842A}">
      <dgm:prSet/>
      <dgm:spPr/>
      <dgm:t>
        <a:bodyPr/>
        <a:lstStyle/>
        <a:p>
          <a:endParaRPr lang="en-IN"/>
        </a:p>
      </dgm:t>
    </dgm:pt>
    <dgm:pt modelId="{BAA41199-480D-49F6-86AD-EB13FFA7DC64}" type="sibTrans" cxnId="{F26EEA07-18D4-4292-B05B-1B318F32842A}">
      <dgm:prSet/>
      <dgm:spPr/>
      <dgm:t>
        <a:bodyPr/>
        <a:lstStyle/>
        <a:p>
          <a:endParaRPr lang="en-IN"/>
        </a:p>
      </dgm:t>
    </dgm:pt>
    <dgm:pt modelId="{AB10E1B9-D283-4202-BDBF-1F0854E21B8D}">
      <dgm:prSet/>
      <dgm:spPr/>
      <dgm:t>
        <a:bodyPr/>
        <a:lstStyle/>
        <a:p>
          <a:r>
            <a:rPr lang="en-US"/>
            <a:t>People who work in this type of psychology often study how </a:t>
          </a:r>
          <a:r>
            <a:rPr lang="en-US" u="sng">
              <a:hlinkClick xmlns:r="http://schemas.openxmlformats.org/officeDocument/2006/relationships" r:id="rId2"/>
            </a:rPr>
            <a:t>brain injuries</a:t>
          </a:r>
          <a:r>
            <a:rPr lang="en-US"/>
            <a:t> and brain diseases impact human behavior.</a:t>
          </a:r>
          <a:endParaRPr lang="en-IN"/>
        </a:p>
      </dgm:t>
    </dgm:pt>
    <dgm:pt modelId="{E6310B35-5C1B-49BC-85CA-096C53D26CEB}" type="parTrans" cxnId="{6D5D73AE-B14E-4369-9224-C08495D3D3BA}">
      <dgm:prSet/>
      <dgm:spPr/>
      <dgm:t>
        <a:bodyPr/>
        <a:lstStyle/>
        <a:p>
          <a:endParaRPr lang="en-IN"/>
        </a:p>
      </dgm:t>
    </dgm:pt>
    <dgm:pt modelId="{CFE927CE-94D5-4976-80C0-A2D65E765010}" type="sibTrans" cxnId="{6D5D73AE-B14E-4369-9224-C08495D3D3BA}">
      <dgm:prSet/>
      <dgm:spPr/>
      <dgm:t>
        <a:bodyPr/>
        <a:lstStyle/>
        <a:p>
          <a:endParaRPr lang="en-IN"/>
        </a:p>
      </dgm:t>
    </dgm:pt>
    <dgm:pt modelId="{107FF7A7-09E0-47E1-9249-50B6F8163E17}" type="pres">
      <dgm:prSet presAssocID="{B7EBB8FA-915F-4607-8FEB-7F2879A185F3}" presName="linear" presStyleCnt="0">
        <dgm:presLayoutVars>
          <dgm:animLvl val="lvl"/>
          <dgm:resizeHandles val="exact"/>
        </dgm:presLayoutVars>
      </dgm:prSet>
      <dgm:spPr/>
    </dgm:pt>
    <dgm:pt modelId="{5B8B3BE5-BF40-45AB-A66E-E0AB8A4B099B}" type="pres">
      <dgm:prSet presAssocID="{C649711F-5F2F-4A17-981A-9DDBD54CD13A}" presName="parentText" presStyleLbl="node1" presStyleIdx="0" presStyleCnt="2">
        <dgm:presLayoutVars>
          <dgm:chMax val="0"/>
          <dgm:bulletEnabled val="1"/>
        </dgm:presLayoutVars>
      </dgm:prSet>
      <dgm:spPr/>
    </dgm:pt>
    <dgm:pt modelId="{720E1E86-C21A-4D62-9CDD-1E0A91E9FD5B}" type="pres">
      <dgm:prSet presAssocID="{BAA41199-480D-49F6-86AD-EB13FFA7DC64}" presName="spacer" presStyleCnt="0"/>
      <dgm:spPr/>
    </dgm:pt>
    <dgm:pt modelId="{7EEED496-E705-4141-8E16-A76ECDCFDD84}" type="pres">
      <dgm:prSet presAssocID="{AB10E1B9-D283-4202-BDBF-1F0854E21B8D}" presName="parentText" presStyleLbl="node1" presStyleIdx="1" presStyleCnt="2">
        <dgm:presLayoutVars>
          <dgm:chMax val="0"/>
          <dgm:bulletEnabled val="1"/>
        </dgm:presLayoutVars>
      </dgm:prSet>
      <dgm:spPr/>
    </dgm:pt>
  </dgm:ptLst>
  <dgm:cxnLst>
    <dgm:cxn modelId="{F26EEA07-18D4-4292-B05B-1B318F32842A}" srcId="{B7EBB8FA-915F-4607-8FEB-7F2879A185F3}" destId="{C649711F-5F2F-4A17-981A-9DDBD54CD13A}" srcOrd="0" destOrd="0" parTransId="{50195905-A3ED-4E24-B3A9-D752D80EBF85}" sibTransId="{BAA41199-480D-49F6-86AD-EB13FFA7DC64}"/>
    <dgm:cxn modelId="{F40C386B-908A-4E9C-BE2E-992013A8A654}" type="presOf" srcId="{B7EBB8FA-915F-4607-8FEB-7F2879A185F3}" destId="{107FF7A7-09E0-47E1-9249-50B6F8163E17}" srcOrd="0" destOrd="0" presId="urn:microsoft.com/office/officeart/2005/8/layout/vList2"/>
    <dgm:cxn modelId="{FCED42A5-E94D-40E6-B5F3-83D93A14F514}" type="presOf" srcId="{C649711F-5F2F-4A17-981A-9DDBD54CD13A}" destId="{5B8B3BE5-BF40-45AB-A66E-E0AB8A4B099B}" srcOrd="0" destOrd="0" presId="urn:microsoft.com/office/officeart/2005/8/layout/vList2"/>
    <dgm:cxn modelId="{6D5D73AE-B14E-4369-9224-C08495D3D3BA}" srcId="{B7EBB8FA-915F-4607-8FEB-7F2879A185F3}" destId="{AB10E1B9-D283-4202-BDBF-1F0854E21B8D}" srcOrd="1" destOrd="0" parTransId="{E6310B35-5C1B-49BC-85CA-096C53D26CEB}" sibTransId="{CFE927CE-94D5-4976-80C0-A2D65E765010}"/>
    <dgm:cxn modelId="{661FE3BB-B29A-49E0-929C-7BC38AB755F8}" type="presOf" srcId="{AB10E1B9-D283-4202-BDBF-1F0854E21B8D}" destId="{7EEED496-E705-4141-8E16-A76ECDCFDD84}" srcOrd="0" destOrd="0" presId="urn:microsoft.com/office/officeart/2005/8/layout/vList2"/>
    <dgm:cxn modelId="{03BC2CBE-39AC-4EB1-B1BD-6FA9443C3E4D}" type="presParOf" srcId="{107FF7A7-09E0-47E1-9249-50B6F8163E17}" destId="{5B8B3BE5-BF40-45AB-A66E-E0AB8A4B099B}" srcOrd="0" destOrd="0" presId="urn:microsoft.com/office/officeart/2005/8/layout/vList2"/>
    <dgm:cxn modelId="{0A11D252-5AC0-4AF2-BEFD-BCA39903C9AA}" type="presParOf" srcId="{107FF7A7-09E0-47E1-9249-50B6F8163E17}" destId="{720E1E86-C21A-4D62-9CDD-1E0A91E9FD5B}" srcOrd="1" destOrd="0" presId="urn:microsoft.com/office/officeart/2005/8/layout/vList2"/>
    <dgm:cxn modelId="{B168A4DA-D79D-458D-982A-898D883DF566}" type="presParOf" srcId="{107FF7A7-09E0-47E1-9249-50B6F8163E17}" destId="{7EEED496-E705-4141-8E16-A76ECDCFDD84}"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3CB1A33-2DD4-48BB-B267-1A258661AE0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CF6B1B85-0935-44D4-B007-8C265F58C7A2}">
      <dgm:prSet/>
      <dgm:spPr/>
      <dgm:t>
        <a:bodyPr/>
        <a:lstStyle/>
        <a:p>
          <a:r>
            <a:rPr lang="en-IN"/>
            <a:t>Clinical Psychology</a:t>
          </a:r>
        </a:p>
      </dgm:t>
    </dgm:pt>
    <dgm:pt modelId="{6566F885-4050-41FB-BF79-106623F372C7}" type="parTrans" cxnId="{7659DD57-EAA1-4F6F-BFE2-095A25E3687B}">
      <dgm:prSet/>
      <dgm:spPr/>
      <dgm:t>
        <a:bodyPr/>
        <a:lstStyle/>
        <a:p>
          <a:endParaRPr lang="en-IN"/>
        </a:p>
      </dgm:t>
    </dgm:pt>
    <dgm:pt modelId="{D2938AC0-075C-4AED-A709-6D29AB8A31B2}" type="sibTrans" cxnId="{7659DD57-EAA1-4F6F-BFE2-095A25E3687B}">
      <dgm:prSet/>
      <dgm:spPr/>
      <dgm:t>
        <a:bodyPr/>
        <a:lstStyle/>
        <a:p>
          <a:endParaRPr lang="en-IN"/>
        </a:p>
      </dgm:t>
    </dgm:pt>
    <dgm:pt modelId="{DF117077-8344-4E38-ACF9-9A479C1BFA99}" type="pres">
      <dgm:prSet presAssocID="{93CB1A33-2DD4-48BB-B267-1A258661AE09}" presName="linear" presStyleCnt="0">
        <dgm:presLayoutVars>
          <dgm:animLvl val="lvl"/>
          <dgm:resizeHandles val="exact"/>
        </dgm:presLayoutVars>
      </dgm:prSet>
      <dgm:spPr/>
    </dgm:pt>
    <dgm:pt modelId="{22117CF1-2C9B-485D-A5CE-CBFC11E05F47}" type="pres">
      <dgm:prSet presAssocID="{CF6B1B85-0935-44D4-B007-8C265F58C7A2}" presName="parentText" presStyleLbl="node1" presStyleIdx="0" presStyleCnt="1">
        <dgm:presLayoutVars>
          <dgm:chMax val="0"/>
          <dgm:bulletEnabled val="1"/>
        </dgm:presLayoutVars>
      </dgm:prSet>
      <dgm:spPr/>
    </dgm:pt>
  </dgm:ptLst>
  <dgm:cxnLst>
    <dgm:cxn modelId="{7659DD57-EAA1-4F6F-BFE2-095A25E3687B}" srcId="{93CB1A33-2DD4-48BB-B267-1A258661AE09}" destId="{CF6B1B85-0935-44D4-B007-8C265F58C7A2}" srcOrd="0" destOrd="0" parTransId="{6566F885-4050-41FB-BF79-106623F372C7}" sibTransId="{D2938AC0-075C-4AED-A709-6D29AB8A31B2}"/>
    <dgm:cxn modelId="{2A882FB4-9388-4F3B-A3EE-531990874E83}" type="presOf" srcId="{CF6B1B85-0935-44D4-B007-8C265F58C7A2}" destId="{22117CF1-2C9B-485D-A5CE-CBFC11E05F47}" srcOrd="0" destOrd="0" presId="urn:microsoft.com/office/officeart/2005/8/layout/vList2"/>
    <dgm:cxn modelId="{76FB93B4-B377-4462-8451-99DA7D192EF7}" type="presOf" srcId="{93CB1A33-2DD4-48BB-B267-1A258661AE09}" destId="{DF117077-8344-4E38-ACF9-9A479C1BFA99}" srcOrd="0" destOrd="0" presId="urn:microsoft.com/office/officeart/2005/8/layout/vList2"/>
    <dgm:cxn modelId="{E9E583B9-F6F4-4031-990C-D4E9F7ECFD5A}" type="presParOf" srcId="{DF117077-8344-4E38-ACF9-9A479C1BFA99}" destId="{22117CF1-2C9B-485D-A5CE-CBFC11E05F4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E96D319-538B-4734-A22A-5ABCD3BBF20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IN"/>
        </a:p>
      </dgm:t>
    </dgm:pt>
    <dgm:pt modelId="{7EFCDCA6-6B75-482C-A201-B3D286ABD76B}">
      <dgm:prSet/>
      <dgm:spPr/>
      <dgm:t>
        <a:bodyPr/>
        <a:lstStyle/>
        <a:p>
          <a:r>
            <a:rPr lang="en-US">
              <a:hlinkClick xmlns:r="http://schemas.openxmlformats.org/officeDocument/2006/relationships" r:id="rId1"/>
            </a:rPr>
            <a:t>Clinical psychology</a:t>
          </a:r>
          <a:r>
            <a:rPr lang="en-US"/>
            <a:t> is the branch of psychology concerned with the assessment and treatment of mental illness, abnormal behavior, and psychiatric disorders. Clinicians often work in private practices, but many also work in community centers or at universities and colleges.</a:t>
          </a:r>
          <a:endParaRPr lang="en-IN"/>
        </a:p>
      </dgm:t>
    </dgm:pt>
    <dgm:pt modelId="{ED087CCF-FCD4-47DC-8B36-AE49E8F5EC71}" type="parTrans" cxnId="{7401169B-860D-45E7-8CDF-2369E472F195}">
      <dgm:prSet/>
      <dgm:spPr/>
      <dgm:t>
        <a:bodyPr/>
        <a:lstStyle/>
        <a:p>
          <a:endParaRPr lang="en-IN"/>
        </a:p>
      </dgm:t>
    </dgm:pt>
    <dgm:pt modelId="{14B03C8F-BFE8-4058-B2AA-FD65CB7F3B99}" type="sibTrans" cxnId="{7401169B-860D-45E7-8CDF-2369E472F195}">
      <dgm:prSet/>
      <dgm:spPr/>
      <dgm:t>
        <a:bodyPr/>
        <a:lstStyle/>
        <a:p>
          <a:endParaRPr lang="en-IN"/>
        </a:p>
      </dgm:t>
    </dgm:pt>
    <dgm:pt modelId="{47C81A80-D44A-48F6-BA7D-A0B2A42D0732}">
      <dgm:prSet/>
      <dgm:spPr/>
      <dgm:t>
        <a:bodyPr/>
        <a:lstStyle/>
        <a:p>
          <a:r>
            <a:rPr lang="en-US"/>
            <a:t>You can even find clinical psychology professionals in hospital settings and mental health clinics.</a:t>
          </a:r>
          <a:endParaRPr lang="en-IN"/>
        </a:p>
      </dgm:t>
    </dgm:pt>
    <dgm:pt modelId="{18332728-F2B5-4DCD-86E2-616996BB5631}" type="parTrans" cxnId="{662EA237-F1CA-45A7-9210-6925CE5A64B0}">
      <dgm:prSet/>
      <dgm:spPr/>
      <dgm:t>
        <a:bodyPr/>
        <a:lstStyle/>
        <a:p>
          <a:endParaRPr lang="en-IN"/>
        </a:p>
      </dgm:t>
    </dgm:pt>
    <dgm:pt modelId="{FE6A4EB5-B0EF-426F-AFD1-B4502770DF2A}" type="sibTrans" cxnId="{662EA237-F1CA-45A7-9210-6925CE5A64B0}">
      <dgm:prSet/>
      <dgm:spPr/>
      <dgm:t>
        <a:bodyPr/>
        <a:lstStyle/>
        <a:p>
          <a:endParaRPr lang="en-IN"/>
        </a:p>
      </dgm:t>
    </dgm:pt>
    <dgm:pt modelId="{A9C408D4-13DA-4F77-BBD2-59272C06F36F}" type="pres">
      <dgm:prSet presAssocID="{6E96D319-538B-4734-A22A-5ABCD3BBF20A}" presName="linear" presStyleCnt="0">
        <dgm:presLayoutVars>
          <dgm:animLvl val="lvl"/>
          <dgm:resizeHandles val="exact"/>
        </dgm:presLayoutVars>
      </dgm:prSet>
      <dgm:spPr/>
    </dgm:pt>
    <dgm:pt modelId="{B68B40F6-C920-4C55-B945-D545EC3A6377}" type="pres">
      <dgm:prSet presAssocID="{7EFCDCA6-6B75-482C-A201-B3D286ABD76B}" presName="parentText" presStyleLbl="node1" presStyleIdx="0" presStyleCnt="2">
        <dgm:presLayoutVars>
          <dgm:chMax val="0"/>
          <dgm:bulletEnabled val="1"/>
        </dgm:presLayoutVars>
      </dgm:prSet>
      <dgm:spPr/>
    </dgm:pt>
    <dgm:pt modelId="{634ACB93-6F0D-4648-A15C-610D4378C583}" type="pres">
      <dgm:prSet presAssocID="{14B03C8F-BFE8-4058-B2AA-FD65CB7F3B99}" presName="spacer" presStyleCnt="0"/>
      <dgm:spPr/>
    </dgm:pt>
    <dgm:pt modelId="{5562F9EC-338C-44ED-BAA1-507AF8611AC5}" type="pres">
      <dgm:prSet presAssocID="{47C81A80-D44A-48F6-BA7D-A0B2A42D0732}" presName="parentText" presStyleLbl="node1" presStyleIdx="1" presStyleCnt="2">
        <dgm:presLayoutVars>
          <dgm:chMax val="0"/>
          <dgm:bulletEnabled val="1"/>
        </dgm:presLayoutVars>
      </dgm:prSet>
      <dgm:spPr/>
    </dgm:pt>
  </dgm:ptLst>
  <dgm:cxnLst>
    <dgm:cxn modelId="{46702811-A1FB-4AFB-9F6F-EDBD29CC7B83}" type="presOf" srcId="{7EFCDCA6-6B75-482C-A201-B3D286ABD76B}" destId="{B68B40F6-C920-4C55-B945-D545EC3A6377}" srcOrd="0" destOrd="0" presId="urn:microsoft.com/office/officeart/2005/8/layout/vList2"/>
    <dgm:cxn modelId="{662EA237-F1CA-45A7-9210-6925CE5A64B0}" srcId="{6E96D319-538B-4734-A22A-5ABCD3BBF20A}" destId="{47C81A80-D44A-48F6-BA7D-A0B2A42D0732}" srcOrd="1" destOrd="0" parTransId="{18332728-F2B5-4DCD-86E2-616996BB5631}" sibTransId="{FE6A4EB5-B0EF-426F-AFD1-B4502770DF2A}"/>
    <dgm:cxn modelId="{A9A1F665-8AFD-46A0-B040-43ACE6B13439}" type="presOf" srcId="{47C81A80-D44A-48F6-BA7D-A0B2A42D0732}" destId="{5562F9EC-338C-44ED-BAA1-507AF8611AC5}" srcOrd="0" destOrd="0" presId="urn:microsoft.com/office/officeart/2005/8/layout/vList2"/>
    <dgm:cxn modelId="{7401169B-860D-45E7-8CDF-2369E472F195}" srcId="{6E96D319-538B-4734-A22A-5ABCD3BBF20A}" destId="{7EFCDCA6-6B75-482C-A201-B3D286ABD76B}" srcOrd="0" destOrd="0" parTransId="{ED087CCF-FCD4-47DC-8B36-AE49E8F5EC71}" sibTransId="{14B03C8F-BFE8-4058-B2AA-FD65CB7F3B99}"/>
    <dgm:cxn modelId="{DC7DC4CD-3B3E-465A-85CE-EB8832A05EAC}" type="presOf" srcId="{6E96D319-538B-4734-A22A-5ABCD3BBF20A}" destId="{A9C408D4-13DA-4F77-BBD2-59272C06F36F}" srcOrd="0" destOrd="0" presId="urn:microsoft.com/office/officeart/2005/8/layout/vList2"/>
    <dgm:cxn modelId="{A8C4C25D-B1BD-48B3-B6F7-B7591777E3BA}" type="presParOf" srcId="{A9C408D4-13DA-4F77-BBD2-59272C06F36F}" destId="{B68B40F6-C920-4C55-B945-D545EC3A6377}" srcOrd="0" destOrd="0" presId="urn:microsoft.com/office/officeart/2005/8/layout/vList2"/>
    <dgm:cxn modelId="{D099D444-F3D3-4965-A1F6-44507F984368}" type="presParOf" srcId="{A9C408D4-13DA-4F77-BBD2-59272C06F36F}" destId="{634ACB93-6F0D-4648-A15C-610D4378C583}" srcOrd="1" destOrd="0" presId="urn:microsoft.com/office/officeart/2005/8/layout/vList2"/>
    <dgm:cxn modelId="{F3902D78-64D0-467D-BA13-783EA8F60E7D}" type="presParOf" srcId="{A9C408D4-13DA-4F77-BBD2-59272C06F36F}" destId="{5562F9EC-338C-44ED-BAA1-507AF8611AC5}"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C058B28-7DF1-4360-966B-BD21DBE66CD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665C3F36-06FF-4CD6-8F03-EA07EC4AAB27}">
      <dgm:prSet/>
      <dgm:spPr/>
      <dgm:t>
        <a:bodyPr/>
        <a:lstStyle/>
        <a:p>
          <a:r>
            <a:rPr lang="en-IN"/>
            <a:t>Cognitive Psychology</a:t>
          </a:r>
        </a:p>
      </dgm:t>
    </dgm:pt>
    <dgm:pt modelId="{745B90CD-7B99-419A-A3AF-0422DB7F5C12}" type="parTrans" cxnId="{E86B571B-E724-4C50-93BD-3AEA7516EC76}">
      <dgm:prSet/>
      <dgm:spPr/>
      <dgm:t>
        <a:bodyPr/>
        <a:lstStyle/>
        <a:p>
          <a:endParaRPr lang="en-IN"/>
        </a:p>
      </dgm:t>
    </dgm:pt>
    <dgm:pt modelId="{7D2B74C0-AF87-4324-909A-E35EB443F3C2}" type="sibTrans" cxnId="{E86B571B-E724-4C50-93BD-3AEA7516EC76}">
      <dgm:prSet/>
      <dgm:spPr/>
      <dgm:t>
        <a:bodyPr/>
        <a:lstStyle/>
        <a:p>
          <a:endParaRPr lang="en-IN"/>
        </a:p>
      </dgm:t>
    </dgm:pt>
    <dgm:pt modelId="{93E24B3E-DC20-458D-BDCC-25533DB93FDF}" type="pres">
      <dgm:prSet presAssocID="{AC058B28-7DF1-4360-966B-BD21DBE66CD9}" presName="linear" presStyleCnt="0">
        <dgm:presLayoutVars>
          <dgm:animLvl val="lvl"/>
          <dgm:resizeHandles val="exact"/>
        </dgm:presLayoutVars>
      </dgm:prSet>
      <dgm:spPr/>
    </dgm:pt>
    <dgm:pt modelId="{304C154C-208C-46EA-9CB3-73F4C22CDEAB}" type="pres">
      <dgm:prSet presAssocID="{665C3F36-06FF-4CD6-8F03-EA07EC4AAB27}" presName="parentText" presStyleLbl="node1" presStyleIdx="0" presStyleCnt="1">
        <dgm:presLayoutVars>
          <dgm:chMax val="0"/>
          <dgm:bulletEnabled val="1"/>
        </dgm:presLayoutVars>
      </dgm:prSet>
      <dgm:spPr/>
    </dgm:pt>
  </dgm:ptLst>
  <dgm:cxnLst>
    <dgm:cxn modelId="{DB2DC403-5C93-40ED-99EF-38E482A76CAE}" type="presOf" srcId="{AC058B28-7DF1-4360-966B-BD21DBE66CD9}" destId="{93E24B3E-DC20-458D-BDCC-25533DB93FDF}" srcOrd="0" destOrd="0" presId="urn:microsoft.com/office/officeart/2005/8/layout/vList2"/>
    <dgm:cxn modelId="{E86B571B-E724-4C50-93BD-3AEA7516EC76}" srcId="{AC058B28-7DF1-4360-966B-BD21DBE66CD9}" destId="{665C3F36-06FF-4CD6-8F03-EA07EC4AAB27}" srcOrd="0" destOrd="0" parTransId="{745B90CD-7B99-419A-A3AF-0422DB7F5C12}" sibTransId="{7D2B74C0-AF87-4324-909A-E35EB443F3C2}"/>
    <dgm:cxn modelId="{597C0021-D96A-4EC9-94AD-A4B07BAC7C8C}" type="presOf" srcId="{665C3F36-06FF-4CD6-8F03-EA07EC4AAB27}" destId="{304C154C-208C-46EA-9CB3-73F4C22CDEAB}" srcOrd="0" destOrd="0" presId="urn:microsoft.com/office/officeart/2005/8/layout/vList2"/>
    <dgm:cxn modelId="{FEAF6BB0-1371-4AAD-B89B-B70D193E785E}" type="presParOf" srcId="{93E24B3E-DC20-458D-BDCC-25533DB93FDF}" destId="{304C154C-208C-46EA-9CB3-73F4C22CDEA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2FA574-ABAE-4335-929C-C8C0D0F67AE2}">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Abnormal Psychology</a:t>
          </a:r>
        </a:p>
      </dsp:txBody>
      <dsp:txXfrm>
        <a:off x="64397" y="67590"/>
        <a:ext cx="10386806" cy="119038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5FE7C8-8A88-44DC-A5BC-37D0CEDFBCAA}">
      <dsp:nvSpPr>
        <dsp:cNvPr id="0" name=""/>
        <dsp:cNvSpPr/>
      </dsp:nvSpPr>
      <dsp:spPr>
        <a:xfrm>
          <a:off x="0" y="64179"/>
          <a:ext cx="10515600" cy="20697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hlinkClick xmlns:r="http://schemas.openxmlformats.org/officeDocument/2006/relationships" r:id="rId1"/>
            </a:rPr>
            <a:t>Cognitive psychology</a:t>
          </a:r>
          <a:r>
            <a:rPr lang="en-US" sz="2900" kern="1200"/>
            <a:t> is a psychological area that focuses on internal mental states. This area has continued to grow since it emerged in the 1960s and is centered on the science of how people think, learn, and remember.</a:t>
          </a:r>
          <a:endParaRPr lang="en-IN" sz="2900" kern="1200"/>
        </a:p>
      </dsp:txBody>
      <dsp:txXfrm>
        <a:off x="101036" y="165215"/>
        <a:ext cx="10313528" cy="1867658"/>
      </dsp:txXfrm>
    </dsp:sp>
    <dsp:sp modelId="{C9F59646-5D20-4EF8-B184-A21236B94A18}">
      <dsp:nvSpPr>
        <dsp:cNvPr id="0" name=""/>
        <dsp:cNvSpPr/>
      </dsp:nvSpPr>
      <dsp:spPr>
        <a:xfrm>
          <a:off x="0" y="2217429"/>
          <a:ext cx="10515600" cy="206973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This type of psychology typically study cognitive functions such as perception, motivation, emotion, language, learning, memory, attention, </a:t>
          </a:r>
          <a:r>
            <a:rPr lang="en-US" sz="2900" u="sng" kern="1200">
              <a:hlinkClick xmlns:r="http://schemas.openxmlformats.org/officeDocument/2006/relationships" r:id="rId2"/>
            </a:rPr>
            <a:t>decision-making</a:t>
          </a:r>
          <a:r>
            <a:rPr lang="en-US" sz="2900" kern="1200"/>
            <a:t>, and </a:t>
          </a:r>
          <a:r>
            <a:rPr lang="en-US" sz="2900" u="sng" kern="1200">
              <a:hlinkClick xmlns:r="http://schemas.openxmlformats.org/officeDocument/2006/relationships" r:id="rId3"/>
            </a:rPr>
            <a:t>problem-solving</a:t>
          </a:r>
          <a:r>
            <a:rPr lang="en-US" sz="2900" kern="1200"/>
            <a:t>.</a:t>
          </a:r>
          <a:endParaRPr lang="en-IN" sz="2900" kern="1200"/>
        </a:p>
      </dsp:txBody>
      <dsp:txXfrm>
        <a:off x="101036" y="2318465"/>
        <a:ext cx="10313528" cy="186765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C7B3D6-3BFC-4C51-90B8-BF24B8042191}">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Comparative Psychology</a:t>
          </a:r>
        </a:p>
      </dsp:txBody>
      <dsp:txXfrm>
        <a:off x="64397" y="67590"/>
        <a:ext cx="10386806" cy="119038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92097F-3686-492E-9072-8D61E0FA0DC2}">
      <dsp:nvSpPr>
        <dsp:cNvPr id="0" name=""/>
        <dsp:cNvSpPr/>
      </dsp:nvSpPr>
      <dsp:spPr>
        <a:xfrm>
          <a:off x="0" y="13509"/>
          <a:ext cx="10515600" cy="43243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dirty="0">
              <a:hlinkClick xmlns:r="http://schemas.openxmlformats.org/officeDocument/2006/relationships" r:id="rId1"/>
            </a:rPr>
            <a:t>Comparative psychology</a:t>
          </a:r>
          <a:r>
            <a:rPr lang="en-US" sz="4200" kern="1200" dirty="0"/>
            <a:t> is the branch of psychology concerned with the study of animal behavior. This is important because the study of how animals behave can lead to a deeper and broader understanding of human psychology.</a:t>
          </a:r>
          <a:endParaRPr lang="en-IN" sz="4200" kern="1200" dirty="0"/>
        </a:p>
      </dsp:txBody>
      <dsp:txXfrm>
        <a:off x="211096" y="224605"/>
        <a:ext cx="10093408" cy="390212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8264E3-E0CE-46B4-8FCD-17FCF0290271}">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Counseling Psychology</a:t>
          </a:r>
        </a:p>
      </dsp:txBody>
      <dsp:txXfrm>
        <a:off x="64397" y="67590"/>
        <a:ext cx="10386806" cy="119038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F0086C-E339-41D1-AAD1-5CFBAFD308E5}">
      <dsp:nvSpPr>
        <dsp:cNvPr id="0" name=""/>
        <dsp:cNvSpPr/>
      </dsp:nvSpPr>
      <dsp:spPr>
        <a:xfrm>
          <a:off x="0" y="78983"/>
          <a:ext cx="10515600" cy="206212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hlinkClick xmlns:r="http://schemas.openxmlformats.org/officeDocument/2006/relationships" r:id="rId1"/>
            </a:rPr>
            <a:t>Counseling psychology</a:t>
          </a:r>
          <a:r>
            <a:rPr lang="en-US" sz="2400" kern="1200"/>
            <a:t> is one of the largest areas of psychology. It is centered on treating clients in mental distress who may be experiencing a wide variety of psychological symptoms</a:t>
          </a:r>
          <a:r>
            <a:rPr lang="en-IN" sz="2400" kern="1200"/>
            <a:t>.</a:t>
          </a:r>
        </a:p>
      </dsp:txBody>
      <dsp:txXfrm>
        <a:off x="100665" y="179648"/>
        <a:ext cx="10314270" cy="1860795"/>
      </dsp:txXfrm>
    </dsp:sp>
    <dsp:sp modelId="{9817D871-061A-4B44-BFBC-29D238270AF3}">
      <dsp:nvSpPr>
        <dsp:cNvPr id="0" name=""/>
        <dsp:cNvSpPr/>
      </dsp:nvSpPr>
      <dsp:spPr>
        <a:xfrm>
          <a:off x="0" y="2210229"/>
          <a:ext cx="10515600" cy="206212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The Society of Counseling Psychology explains that professionals working in this type of psychology can improve their clients' interpersonal functioning throughout life.</a:t>
          </a:r>
          <a:r>
            <a:rPr lang="en-US" sz="2400" kern="1200" baseline="30000"/>
            <a:t>2</a:t>
          </a:r>
          <a:r>
            <a:rPr lang="en-US" sz="2400" kern="1200"/>
            <a:t> They do this by improving the client's social and emotional health, as well as addressing concerns about health, work, family, marriage, and more.</a:t>
          </a:r>
          <a:endParaRPr lang="en-IN" sz="2400" kern="1200"/>
        </a:p>
      </dsp:txBody>
      <dsp:txXfrm>
        <a:off x="100665" y="2310894"/>
        <a:ext cx="10314270" cy="186079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0505FE-C96D-43E0-BBF2-9A4AD62B5912}">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Cross-Cultural Psychology</a:t>
          </a:r>
        </a:p>
      </dsp:txBody>
      <dsp:txXfrm>
        <a:off x="64397" y="67590"/>
        <a:ext cx="10386806" cy="119038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91845C-A44C-45C4-A2EF-E1BE4E7AC6C8}">
      <dsp:nvSpPr>
        <dsp:cNvPr id="0" name=""/>
        <dsp:cNvSpPr/>
      </dsp:nvSpPr>
      <dsp:spPr>
        <a:xfrm>
          <a:off x="0" y="11169"/>
          <a:ext cx="10515600" cy="432900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u="sng" kern="1200">
              <a:hlinkClick xmlns:r="http://schemas.openxmlformats.org/officeDocument/2006/relationships" r:id="rId1"/>
            </a:rPr>
            <a:t>Cross-cultural psychology</a:t>
          </a:r>
          <a:r>
            <a:rPr lang="en-US" sz="3700" kern="1200"/>
            <a:t> is a branch of psychology that looks at how cultural factors influence human behavior. This may involve looking at </a:t>
          </a:r>
          <a:r>
            <a:rPr lang="en-US" sz="3700" u="sng" kern="1200">
              <a:hlinkClick xmlns:r="http://schemas.openxmlformats.org/officeDocument/2006/relationships" r:id="rId2"/>
            </a:rPr>
            <a:t>differences between collective and individualist cultures</a:t>
          </a:r>
          <a:r>
            <a:rPr lang="en-US" sz="3700" kern="1200"/>
            <a:t>, for instance. Cross-cultural psychologists might also look at how cultures vary in terms of emotion, personality, or child development</a:t>
          </a:r>
          <a:endParaRPr lang="en-IN" sz="3700" kern="1200"/>
        </a:p>
      </dsp:txBody>
      <dsp:txXfrm>
        <a:off x="211324" y="222493"/>
        <a:ext cx="10092952" cy="390635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0E4547-D411-4F29-96A2-6F5A18468FF9}">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Developmental Psychology</a:t>
          </a:r>
        </a:p>
      </dsp:txBody>
      <dsp:txXfrm>
        <a:off x="64397" y="67590"/>
        <a:ext cx="10386806" cy="119038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D93216-A60C-4221-B5F7-AF7514E6279F}">
      <dsp:nvSpPr>
        <dsp:cNvPr id="0" name=""/>
        <dsp:cNvSpPr/>
      </dsp:nvSpPr>
      <dsp:spPr>
        <a:xfrm>
          <a:off x="0" y="63189"/>
          <a:ext cx="10515600" cy="207791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u="sng" kern="1200">
              <a:hlinkClick xmlns:r="http://schemas.openxmlformats.org/officeDocument/2006/relationships" r:id="rId1"/>
            </a:rPr>
            <a:t>Developmental psychology</a:t>
          </a:r>
          <a:r>
            <a:rPr lang="en-US" sz="2400" kern="1200"/>
            <a:t> focuses on how people change and grow throughout life. This area of psychology seeks to understand and explain how and why people change. Developmental psychologists study physical growth, intellectual development, emotional changes, social growth, and perceptual changes that occur throughout the lifespan.</a:t>
          </a:r>
          <a:endParaRPr lang="en-IN" sz="2400" kern="1200"/>
        </a:p>
      </dsp:txBody>
      <dsp:txXfrm>
        <a:off x="101436" y="164625"/>
        <a:ext cx="10312728" cy="1875047"/>
      </dsp:txXfrm>
    </dsp:sp>
    <dsp:sp modelId="{E5159411-9587-4157-B43A-AB5FA7B8E06B}">
      <dsp:nvSpPr>
        <dsp:cNvPr id="0" name=""/>
        <dsp:cNvSpPr/>
      </dsp:nvSpPr>
      <dsp:spPr>
        <a:xfrm>
          <a:off x="0" y="2210229"/>
          <a:ext cx="10515600" cy="207791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Some professionals may specialize in infant, child, adolescent, development, while others might primarily study the effects of developmental delays.</a:t>
          </a:r>
          <a:endParaRPr lang="en-IN" sz="2400" kern="1200"/>
        </a:p>
      </dsp:txBody>
      <dsp:txXfrm>
        <a:off x="101436" y="2311665"/>
        <a:ext cx="10312728" cy="1875047"/>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5550E9-970C-4187-BDD7-225681A97C19}">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Educational Psychology</a:t>
          </a:r>
        </a:p>
      </dsp:txBody>
      <dsp:txXfrm>
        <a:off x="64397" y="67590"/>
        <a:ext cx="10386806" cy="11903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F6C8A6-88CB-436F-B13A-357F5DBFCE5E}">
      <dsp:nvSpPr>
        <dsp:cNvPr id="0" name=""/>
        <dsp:cNvSpPr/>
      </dsp:nvSpPr>
      <dsp:spPr>
        <a:xfrm>
          <a:off x="0" y="64179"/>
          <a:ext cx="10515600" cy="206973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dirty="0">
              <a:hlinkClick xmlns:r="http://schemas.openxmlformats.org/officeDocument/2006/relationships" r:id="rId1"/>
            </a:rPr>
            <a:t>Abnormal psychology</a:t>
          </a:r>
          <a:r>
            <a:rPr lang="en-US" sz="2900" kern="1200" dirty="0"/>
            <a:t> looks at psychopathology and abnormal behavior. It involves the study of people's emotional, thought, and behavior patterns to identify, understand, and potentially resolve any issues that may be negatively affecting a person's life.</a:t>
          </a:r>
          <a:endParaRPr lang="en-IN" sz="2900" kern="1200" dirty="0"/>
        </a:p>
      </dsp:txBody>
      <dsp:txXfrm>
        <a:off x="101036" y="165215"/>
        <a:ext cx="10313528" cy="1867658"/>
      </dsp:txXfrm>
    </dsp:sp>
    <dsp:sp modelId="{C4C2BA41-6A78-44E9-A82B-6B6F56A3333C}">
      <dsp:nvSpPr>
        <dsp:cNvPr id="0" name=""/>
        <dsp:cNvSpPr/>
      </dsp:nvSpPr>
      <dsp:spPr>
        <a:xfrm>
          <a:off x="0" y="2217429"/>
          <a:ext cx="10515600" cy="206973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u="sng" kern="1200">
              <a:hlinkClick xmlns:r="http://schemas.openxmlformats.org/officeDocument/2006/relationships" r:id="rId2"/>
            </a:rPr>
            <a:t>psychological disorders</a:t>
          </a:r>
          <a:r>
            <a:rPr lang="en-US" sz="2900" kern="1200"/>
            <a:t>, including anxiety and depression.</a:t>
          </a:r>
          <a:endParaRPr lang="en-IN" sz="2900" kern="1200"/>
        </a:p>
      </dsp:txBody>
      <dsp:txXfrm>
        <a:off x="101036" y="2318465"/>
        <a:ext cx="10313528" cy="186765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2D1068-B361-4279-951F-EEF744CC40F8}">
      <dsp:nvSpPr>
        <dsp:cNvPr id="0" name=""/>
        <dsp:cNvSpPr/>
      </dsp:nvSpPr>
      <dsp:spPr>
        <a:xfrm>
          <a:off x="0" y="428229"/>
          <a:ext cx="10515600" cy="17128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u="sng" kern="1200">
              <a:hlinkClick xmlns:r="http://schemas.openxmlformats.org/officeDocument/2006/relationships" r:id="rId1"/>
            </a:rPr>
            <a:t>Educational psychology</a:t>
          </a:r>
          <a:r>
            <a:rPr lang="en-US" sz="2400" kern="1200"/>
            <a:t> is the branch of psychology concerned with schools, teaching psychology, educational issues, and student concerns. Educational psychologists often study how students learn. They may also work directly with students, parents, teachers, and administrators to improve student outcomes.</a:t>
          </a:r>
          <a:endParaRPr lang="en-IN" sz="2400" kern="1200"/>
        </a:p>
      </dsp:txBody>
      <dsp:txXfrm>
        <a:off x="83616" y="511845"/>
        <a:ext cx="10348368" cy="1545648"/>
      </dsp:txXfrm>
    </dsp:sp>
    <dsp:sp modelId="{FED2B599-37AA-4526-B327-5AE95EDFEF2B}">
      <dsp:nvSpPr>
        <dsp:cNvPr id="0" name=""/>
        <dsp:cNvSpPr/>
      </dsp:nvSpPr>
      <dsp:spPr>
        <a:xfrm>
          <a:off x="0" y="2210229"/>
          <a:ext cx="10515600" cy="17128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Professionals in this type of psychology sometimes study how different variables influence individual students. They may also study </a:t>
          </a:r>
          <a:r>
            <a:rPr lang="en-US" sz="2400" u="sng" kern="1200">
              <a:hlinkClick xmlns:r="http://schemas.openxmlformats.org/officeDocument/2006/relationships" r:id="rId2"/>
            </a:rPr>
            <a:t>learning disabilities</a:t>
          </a:r>
          <a:r>
            <a:rPr lang="en-US" sz="2400" kern="1200"/>
            <a:t>, giftedness, and the instructional process.</a:t>
          </a:r>
          <a:endParaRPr lang="en-IN" sz="2400" kern="1200"/>
        </a:p>
      </dsp:txBody>
      <dsp:txXfrm>
        <a:off x="83616" y="2293845"/>
        <a:ext cx="10348368" cy="154564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D7D7F9-F292-474B-9EAA-0B9AA20D56D7}">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Experimental Psychology</a:t>
          </a:r>
        </a:p>
      </dsp:txBody>
      <dsp:txXfrm>
        <a:off x="64397" y="67590"/>
        <a:ext cx="10386806" cy="1190381"/>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134F40-8C6A-4836-93C4-A02E44B48D39}">
      <dsp:nvSpPr>
        <dsp:cNvPr id="0" name=""/>
        <dsp:cNvSpPr/>
      </dsp:nvSpPr>
      <dsp:spPr>
        <a:xfrm>
          <a:off x="0" y="64179"/>
          <a:ext cx="10515600" cy="20697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hlinkClick xmlns:r="http://schemas.openxmlformats.org/officeDocument/2006/relationships" r:id="rId1"/>
            </a:rPr>
            <a:t>Experimental psychology</a:t>
          </a:r>
          <a:r>
            <a:rPr lang="en-US" sz="2900" kern="1200"/>
            <a:t> is the psychological area that utilizes scientific methods to research the brain and behavior. Many of these techniques are also used in other psychology areas to study everything from childhood development to social issues.</a:t>
          </a:r>
          <a:endParaRPr lang="en-IN" sz="2900" kern="1200"/>
        </a:p>
      </dsp:txBody>
      <dsp:txXfrm>
        <a:off x="101036" y="165215"/>
        <a:ext cx="10313528" cy="1867658"/>
      </dsp:txXfrm>
    </dsp:sp>
    <dsp:sp modelId="{06CD8FA9-3C9F-4DD6-88D5-5E57525D3964}">
      <dsp:nvSpPr>
        <dsp:cNvPr id="0" name=""/>
        <dsp:cNvSpPr/>
      </dsp:nvSpPr>
      <dsp:spPr>
        <a:xfrm>
          <a:off x="0" y="2217429"/>
          <a:ext cx="10515600" cy="206973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hlinkClick xmlns:r="http://schemas.openxmlformats.org/officeDocument/2006/relationships" r:id="rId2"/>
            </a:rPr>
            <a:t>correlational studies</a:t>
          </a:r>
          <a:r>
            <a:rPr lang="en-US" sz="2900" kern="1200"/>
            <a:t>, </a:t>
          </a:r>
          <a:r>
            <a:rPr lang="en-US" sz="2900" u="sng" kern="1200">
              <a:hlinkClick xmlns:r="http://schemas.openxmlformats.org/officeDocument/2006/relationships" r:id="rId3"/>
            </a:rPr>
            <a:t>case studies</a:t>
          </a:r>
          <a:r>
            <a:rPr lang="en-US" sz="2900" kern="1200"/>
            <a:t>, and </a:t>
          </a:r>
          <a:r>
            <a:rPr lang="en-US" sz="2900" u="sng" kern="1200">
              <a:hlinkClick xmlns:r="http://schemas.openxmlformats.org/officeDocument/2006/relationships" r:id="rId4"/>
            </a:rPr>
            <a:t>naturalistic observation</a:t>
          </a:r>
          <a:r>
            <a:rPr lang="en-US" sz="2900" kern="1200"/>
            <a:t>.</a:t>
          </a:r>
          <a:endParaRPr lang="en-IN" sz="2900" kern="1200"/>
        </a:p>
      </dsp:txBody>
      <dsp:txXfrm>
        <a:off x="101036" y="2318465"/>
        <a:ext cx="10313528" cy="186765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9F8872-60B5-4ADF-9DB3-F8E82E84089A}">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Health Psychology</a:t>
          </a:r>
        </a:p>
      </dsp:txBody>
      <dsp:txXfrm>
        <a:off x="64397" y="67590"/>
        <a:ext cx="10386806" cy="1190381"/>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73B5F-BC7B-4D4D-84EA-71CA6F586629}">
      <dsp:nvSpPr>
        <dsp:cNvPr id="0" name=""/>
        <dsp:cNvSpPr/>
      </dsp:nvSpPr>
      <dsp:spPr>
        <a:xfrm>
          <a:off x="0" y="11169"/>
          <a:ext cx="10515600" cy="43290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u="sng" kern="1200" dirty="0">
              <a:hlinkClick xmlns:r="http://schemas.openxmlformats.org/officeDocument/2006/relationships" r:id="rId1"/>
            </a:rPr>
            <a:t>Health psychology</a:t>
          </a:r>
          <a:r>
            <a:rPr lang="en-US" sz="3700" kern="1200" dirty="0"/>
            <a:t> (also sometimes called medical psychology or behavioral medicine) focuses on how biology, psychology, behavior, and social factors influence health and illness. This area of psychology involves the promotion of health across a wide variety of domains, as well as the prevention and treatment of disease and illness.</a:t>
          </a:r>
          <a:endParaRPr lang="en-IN" sz="3700" kern="1200" dirty="0"/>
        </a:p>
      </dsp:txBody>
      <dsp:txXfrm>
        <a:off x="211324" y="222493"/>
        <a:ext cx="10092952" cy="390635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38B9B4-8364-4799-BA6B-B7BD8956BAC2}">
      <dsp:nvSpPr>
        <dsp:cNvPr id="0" name=""/>
        <dsp:cNvSpPr/>
      </dsp:nvSpPr>
      <dsp:spPr>
        <a:xfrm>
          <a:off x="0" y="27178"/>
          <a:ext cx="10515600" cy="12712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marL="0" lvl="0" indent="0" algn="l" defTabSz="2355850">
            <a:lnSpc>
              <a:spcPct val="90000"/>
            </a:lnSpc>
            <a:spcBef>
              <a:spcPct val="0"/>
            </a:spcBef>
            <a:spcAft>
              <a:spcPct val="35000"/>
            </a:spcAft>
            <a:buNone/>
          </a:pPr>
          <a:r>
            <a:rPr lang="en-IN" sz="5300" kern="1200"/>
            <a:t>Industrial-Organizational Psychology</a:t>
          </a:r>
        </a:p>
      </dsp:txBody>
      <dsp:txXfrm>
        <a:off x="62055" y="89233"/>
        <a:ext cx="10391490" cy="1147095"/>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B17B1-0AD0-4B8D-9D2F-19C66278FA68}">
      <dsp:nvSpPr>
        <dsp:cNvPr id="0" name=""/>
        <dsp:cNvSpPr/>
      </dsp:nvSpPr>
      <dsp:spPr>
        <a:xfrm>
          <a:off x="0" y="11169"/>
          <a:ext cx="10515600" cy="43290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hlinkClick xmlns:r="http://schemas.openxmlformats.org/officeDocument/2006/relationships" r:id="rId1"/>
            </a:rPr>
            <a:t>Industrial-organizational psychology</a:t>
          </a:r>
          <a:r>
            <a:rPr lang="en-US" sz="3700" kern="1200"/>
            <a:t> applies psychological principles to workplace issues. This psychological area, often referred to as I/O psychology, seeks to improve productivity and efficiency in the workplace while maximizing the well-being of employees. It includes areas such as human factors.</a:t>
          </a:r>
          <a:endParaRPr lang="en-IN" sz="3700" kern="1200"/>
        </a:p>
      </dsp:txBody>
      <dsp:txXfrm>
        <a:off x="211324" y="222493"/>
        <a:ext cx="10092952" cy="3906352"/>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A668F-13FB-4055-9626-761BE79674ED}">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Personality Psychology</a:t>
          </a:r>
        </a:p>
      </dsp:txBody>
      <dsp:txXfrm>
        <a:off x="64397" y="67590"/>
        <a:ext cx="10386806" cy="1190381"/>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FA34AE-E762-4121-8CCC-C1D045AB0EC2}">
      <dsp:nvSpPr>
        <dsp:cNvPr id="0" name=""/>
        <dsp:cNvSpPr/>
      </dsp:nvSpPr>
      <dsp:spPr>
        <a:xfrm>
          <a:off x="0" y="270908"/>
          <a:ext cx="10515600" cy="38095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u="sng" kern="1200" dirty="0">
              <a:hlinkClick xmlns:r="http://schemas.openxmlformats.org/officeDocument/2006/relationships" r:id="rId1"/>
            </a:rPr>
            <a:t>Personality psychology</a:t>
          </a:r>
          <a:r>
            <a:rPr lang="en-US" sz="3700" kern="1200" dirty="0"/>
            <a:t> is the branch of psychology that focuses on the study of thought patterns, feelings, and behaviors that make each individual unique. Classic </a:t>
          </a:r>
          <a:r>
            <a:rPr lang="en-US" sz="3700" u="sng" kern="1200" dirty="0">
              <a:hlinkClick xmlns:r="http://schemas.openxmlformats.org/officeDocument/2006/relationships" r:id="rId2"/>
            </a:rPr>
            <a:t>theories of personality</a:t>
          </a:r>
          <a:r>
            <a:rPr lang="en-US" sz="3700" kern="1200" dirty="0"/>
            <a:t> include Freud's psychoanalytic theory of personality and Erikson's theory of psychosocial development.</a:t>
          </a:r>
          <a:endParaRPr lang="en-IN" sz="3700" kern="1200" dirty="0"/>
        </a:p>
      </dsp:txBody>
      <dsp:txXfrm>
        <a:off x="185965" y="456873"/>
        <a:ext cx="10143670" cy="3437590"/>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18ADFE-034E-4FB2-8FF9-44A39B049676}">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School Psychology</a:t>
          </a:r>
        </a:p>
      </dsp:txBody>
      <dsp:txXfrm>
        <a:off x="64397" y="67590"/>
        <a:ext cx="10386806" cy="11903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4B057F-48A0-4C83-B6E6-76498FA7C6AD}">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Behavioral Psychology</a:t>
          </a:r>
        </a:p>
      </dsp:txBody>
      <dsp:txXfrm>
        <a:off x="64397" y="67590"/>
        <a:ext cx="10386806" cy="1190381"/>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B15AF5-CC40-4230-8EE7-A254AA23487D}">
      <dsp:nvSpPr>
        <dsp:cNvPr id="0" name=""/>
        <dsp:cNvSpPr/>
      </dsp:nvSpPr>
      <dsp:spPr>
        <a:xfrm>
          <a:off x="0" y="13509"/>
          <a:ext cx="10515600" cy="432432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hlinkClick xmlns:r="http://schemas.openxmlformats.org/officeDocument/2006/relationships" r:id="rId1"/>
            </a:rPr>
            <a:t>School psychology</a:t>
          </a:r>
          <a:r>
            <a:rPr lang="en-US" sz="4200" kern="1200"/>
            <a:t> is a type of psychology that involves working in schools to help kids deal with academic, emotional, and social issues. School psychologists also collaborate with teachers, students, and parents to help create a healthy learning environment.</a:t>
          </a:r>
          <a:endParaRPr lang="en-IN" sz="4200" kern="1200"/>
        </a:p>
      </dsp:txBody>
      <dsp:txXfrm>
        <a:off x="211096" y="224605"/>
        <a:ext cx="10093408" cy="3902128"/>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2AA7E5-574A-4113-8C50-2D4A2F655275}">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Social Psychology</a:t>
          </a:r>
        </a:p>
      </dsp:txBody>
      <dsp:txXfrm>
        <a:off x="64397" y="67590"/>
        <a:ext cx="10386806" cy="1190381"/>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41C078-3ED0-4D36-BD70-476C40128170}">
      <dsp:nvSpPr>
        <dsp:cNvPr id="0" name=""/>
        <dsp:cNvSpPr/>
      </dsp:nvSpPr>
      <dsp:spPr>
        <a:xfrm>
          <a:off x="0" y="13509"/>
          <a:ext cx="10515600" cy="43243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dirty="0">
              <a:hlinkClick xmlns:r="http://schemas.openxmlformats.org/officeDocument/2006/relationships" r:id="rId1"/>
            </a:rPr>
            <a:t>Social psychology</a:t>
          </a:r>
          <a:r>
            <a:rPr lang="en-US" sz="4200" kern="1200" dirty="0"/>
            <a:t> seeks to understand and explain social behavior. It looks at diverse topics including group behavior, social interactions and perceptions, leadership, nonverbal communication, and social influences on decision-making.</a:t>
          </a:r>
          <a:endParaRPr lang="en-IN" sz="4200" kern="1200" dirty="0"/>
        </a:p>
      </dsp:txBody>
      <dsp:txXfrm>
        <a:off x="211096" y="224605"/>
        <a:ext cx="10093408" cy="3902128"/>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33651-7B7A-4450-965D-8E5299392D69}">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Sports Psychology</a:t>
          </a:r>
        </a:p>
      </dsp:txBody>
      <dsp:txXfrm>
        <a:off x="64397" y="67590"/>
        <a:ext cx="10386806" cy="1190381"/>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3A9F52-67C9-4A87-B329-2F3302E4AA46}">
      <dsp:nvSpPr>
        <dsp:cNvPr id="0" name=""/>
        <dsp:cNvSpPr/>
      </dsp:nvSpPr>
      <dsp:spPr>
        <a:xfrm>
          <a:off x="0" y="219429"/>
          <a:ext cx="10515600" cy="3912480"/>
        </a:xfrm>
        <a:prstGeom prst="roundRect">
          <a:avLst/>
        </a:prstGeom>
        <a:solidFill>
          <a:schemeClr val="accent3">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hlinkClick xmlns:r="http://schemas.openxmlformats.org/officeDocument/2006/relationships" r:id="rId1"/>
            </a:rPr>
            <a:t>Sports psychology</a:t>
          </a:r>
          <a:r>
            <a:rPr lang="en-US" sz="3800" kern="1200" dirty="0"/>
            <a:t> is the study of how psychology influences sports, athletic performance, exercise, and physical activity. </a:t>
          </a:r>
          <a:r>
            <a:rPr lang="en-US" sz="3800" kern="1200"/>
            <a:t>Individuals may work with a sports psychologist to improve their focus, develop mental toughness, increase motivation, or </a:t>
          </a:r>
          <a:r>
            <a:rPr lang="en-US" sz="3800" u="sng" kern="1200">
              <a:hlinkClick xmlns:r="http://schemas.openxmlformats.org/officeDocument/2006/relationships" r:id="rId2"/>
            </a:rPr>
            <a:t>reduce sports-related anxiety</a:t>
          </a:r>
          <a:r>
            <a:rPr lang="en-US" sz="3800" kern="1200"/>
            <a:t>.</a:t>
          </a:r>
          <a:endParaRPr lang="en-IN" sz="3800" kern="1200" dirty="0"/>
        </a:p>
      </dsp:txBody>
      <dsp:txXfrm>
        <a:off x="190992" y="410421"/>
        <a:ext cx="10133616" cy="3530496"/>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9B875-F955-44D8-99EC-E4011C214C42}">
      <dsp:nvSpPr>
        <dsp:cNvPr id="0" name=""/>
        <dsp:cNvSpPr/>
      </dsp:nvSpPr>
      <dsp:spPr>
        <a:xfrm>
          <a:off x="3083309" y="1178"/>
          <a:ext cx="4348981" cy="434898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a:t>Thank You</a:t>
          </a:r>
          <a:endParaRPr lang="en-IN" sz="6500" kern="1200"/>
        </a:p>
      </dsp:txBody>
      <dsp:txXfrm>
        <a:off x="3720203" y="638072"/>
        <a:ext cx="3075193" cy="30751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CE9053-B0FE-4661-8584-61A4984D5426}">
      <dsp:nvSpPr>
        <dsp:cNvPr id="0" name=""/>
        <dsp:cNvSpPr/>
      </dsp:nvSpPr>
      <dsp:spPr>
        <a:xfrm>
          <a:off x="0" y="282609"/>
          <a:ext cx="10515600" cy="18556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hlinkClick xmlns:r="http://schemas.openxmlformats.org/officeDocument/2006/relationships" r:id="rId1"/>
            </a:rPr>
            <a:t>Behavioral psychology</a:t>
          </a:r>
          <a:r>
            <a:rPr lang="en-US" sz="2600" kern="1200"/>
            <a:t>, also known as behaviorism, is a theory of learning based on the idea that all behaviors are acquired through conditioning. Behavioral strategies such as </a:t>
          </a:r>
          <a:r>
            <a:rPr lang="en-US" sz="2600" u="sng" kern="1200">
              <a:hlinkClick xmlns:r="http://schemas.openxmlformats.org/officeDocument/2006/relationships" r:id="rId2"/>
            </a:rPr>
            <a:t>classical conditioning</a:t>
          </a:r>
          <a:r>
            <a:rPr lang="en-US" sz="2600" kern="1200"/>
            <a:t> and </a:t>
          </a:r>
          <a:r>
            <a:rPr lang="en-US" sz="2600" u="sng" kern="1200">
              <a:hlinkClick xmlns:r="http://schemas.openxmlformats.org/officeDocument/2006/relationships" r:id="rId3"/>
            </a:rPr>
            <a:t>operant conditioning</a:t>
          </a:r>
          <a:r>
            <a:rPr lang="en-US" sz="2600" kern="1200"/>
            <a:t> are often utilized to teach or modify behaviors.</a:t>
          </a:r>
          <a:endParaRPr lang="en-IN" sz="2600" kern="1200"/>
        </a:p>
      </dsp:txBody>
      <dsp:txXfrm>
        <a:off x="90584" y="373193"/>
        <a:ext cx="10334432" cy="1674452"/>
      </dsp:txXfrm>
    </dsp:sp>
    <dsp:sp modelId="{0CB521D2-C96A-4104-B050-410A69021389}">
      <dsp:nvSpPr>
        <dsp:cNvPr id="0" name=""/>
        <dsp:cNvSpPr/>
      </dsp:nvSpPr>
      <dsp:spPr>
        <a:xfrm>
          <a:off x="0" y="2213109"/>
          <a:ext cx="10515600" cy="1855620"/>
        </a:xfrm>
        <a:prstGeom prst="round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a:t>For example, a teacher might use a reward system to teach students to behave during class. When students are good, they receive gold stars, which can then be turned in for some sort of special privilege.</a:t>
          </a:r>
          <a:endParaRPr lang="en-IN" sz="2600" kern="1200"/>
        </a:p>
      </dsp:txBody>
      <dsp:txXfrm>
        <a:off x="90584" y="2303693"/>
        <a:ext cx="10334432" cy="16744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6B9655-337C-41F8-8DF1-871F6DDD7835}">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Biopsychology</a:t>
          </a:r>
        </a:p>
      </dsp:txBody>
      <dsp:txXfrm>
        <a:off x="64397" y="67590"/>
        <a:ext cx="10386806" cy="11903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B3BE5-BF40-45AB-A66E-E0AB8A4B099B}">
      <dsp:nvSpPr>
        <dsp:cNvPr id="0" name=""/>
        <dsp:cNvSpPr/>
      </dsp:nvSpPr>
      <dsp:spPr>
        <a:xfrm>
          <a:off x="0" y="428229"/>
          <a:ext cx="10515600" cy="17128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Biopsychology is a psychological area focused on how the brain, neurons, and nervous system influence thoughts, feelings, and behaviors. </a:t>
          </a:r>
          <a:r>
            <a:rPr lang="en-US" sz="2400" u="sng" kern="1200">
              <a:hlinkClick xmlns:r="http://schemas.openxmlformats.org/officeDocument/2006/relationships" r:id="rId1"/>
            </a:rPr>
            <a:t>The biopsychology field</a:t>
          </a:r>
          <a:r>
            <a:rPr lang="en-US" sz="2400" kern="1200"/>
            <a:t> draws upon many different disciplines, including basic psychology, cognitive psychology, experimental psychology, biology, physiology, and neuroscience.</a:t>
          </a:r>
          <a:endParaRPr lang="en-IN" sz="2400" kern="1200"/>
        </a:p>
      </dsp:txBody>
      <dsp:txXfrm>
        <a:off x="83616" y="511845"/>
        <a:ext cx="10348368" cy="1545648"/>
      </dsp:txXfrm>
    </dsp:sp>
    <dsp:sp modelId="{7EEED496-E705-4141-8E16-A76ECDCFDD84}">
      <dsp:nvSpPr>
        <dsp:cNvPr id="0" name=""/>
        <dsp:cNvSpPr/>
      </dsp:nvSpPr>
      <dsp:spPr>
        <a:xfrm>
          <a:off x="0" y="2210229"/>
          <a:ext cx="10515600" cy="171288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People who work in this type of psychology often study how </a:t>
          </a:r>
          <a:r>
            <a:rPr lang="en-US" sz="2400" u="sng" kern="1200">
              <a:hlinkClick xmlns:r="http://schemas.openxmlformats.org/officeDocument/2006/relationships" r:id="rId2"/>
            </a:rPr>
            <a:t>brain injuries</a:t>
          </a:r>
          <a:r>
            <a:rPr lang="en-US" sz="2400" kern="1200"/>
            <a:t> and brain diseases impact human behavior.</a:t>
          </a:r>
          <a:endParaRPr lang="en-IN" sz="2400" kern="1200"/>
        </a:p>
      </dsp:txBody>
      <dsp:txXfrm>
        <a:off x="83616" y="2293845"/>
        <a:ext cx="10348368" cy="15456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17CF1-2C9B-485D-A5CE-CBFC11E05F47}">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Clinical Psychology</a:t>
          </a:r>
        </a:p>
      </dsp:txBody>
      <dsp:txXfrm>
        <a:off x="64397" y="67590"/>
        <a:ext cx="10386806" cy="119038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8B40F6-C920-4C55-B945-D545EC3A6377}">
      <dsp:nvSpPr>
        <dsp:cNvPr id="0" name=""/>
        <dsp:cNvSpPr/>
      </dsp:nvSpPr>
      <dsp:spPr>
        <a:xfrm>
          <a:off x="0" y="136988"/>
          <a:ext cx="10515600" cy="19983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hlinkClick xmlns:r="http://schemas.openxmlformats.org/officeDocument/2006/relationships" r:id="rId1"/>
            </a:rPr>
            <a:t>Clinical psychology</a:t>
          </a:r>
          <a:r>
            <a:rPr lang="en-US" sz="2800" kern="1200"/>
            <a:t> is the branch of psychology concerned with the assessment and treatment of mental illness, abnormal behavior, and psychiatric disorders. Clinicians often work in private practices, but many also work in community centers or at universities and colleges.</a:t>
          </a:r>
          <a:endParaRPr lang="en-IN" sz="2800" kern="1200"/>
        </a:p>
      </dsp:txBody>
      <dsp:txXfrm>
        <a:off x="97552" y="234540"/>
        <a:ext cx="10320496" cy="1803256"/>
      </dsp:txXfrm>
    </dsp:sp>
    <dsp:sp modelId="{5562F9EC-338C-44ED-BAA1-507AF8611AC5}">
      <dsp:nvSpPr>
        <dsp:cNvPr id="0" name=""/>
        <dsp:cNvSpPr/>
      </dsp:nvSpPr>
      <dsp:spPr>
        <a:xfrm>
          <a:off x="0" y="2215989"/>
          <a:ext cx="10515600" cy="199836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You can even find clinical psychology professionals in hospital settings and mental health clinics.</a:t>
          </a:r>
          <a:endParaRPr lang="en-IN" sz="2800" kern="1200"/>
        </a:p>
      </dsp:txBody>
      <dsp:txXfrm>
        <a:off x="97552" y="2313541"/>
        <a:ext cx="10320496" cy="180325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4C154C-208C-46EA-9CB3-73F4C22CDEAB}">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Cognitive Psychology</a:t>
          </a:r>
        </a:p>
      </dsp:txBody>
      <dsp:txXfrm>
        <a:off x="64397" y="67590"/>
        <a:ext cx="10386806" cy="119038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5.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BECD-0367-1960-F120-F25B88A581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9A7677F-E41A-71BE-59E2-04310B8F63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23A6073-72FD-23C9-BB1F-3BA4A590D9DA}"/>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B8BC46C3-2954-30F1-749F-8823DB1531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7E4AFF-BCBD-0F26-8EC0-C17BCF7473A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419111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646E-72F9-A03F-E60A-722AC16381C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B883608-E564-AEDD-6E46-94DCF9770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68A055-1484-E3F9-19F5-3E6991E5DB0C}"/>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88BCC634-6F8B-87F1-F00E-1592BD8FF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541966-CC6D-9E42-BD21-DB0918AC2AA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52519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C13E5A-E49F-CCAD-E22D-91A897A6C1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3567359-027A-B2FF-B60E-EFC6793E9A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D54CAB-F6AA-40B7-4C55-60483B17CD62}"/>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EC190277-B579-7601-1AF9-31034662B2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F33F68-B427-A06C-5DD9-B6ECCB34212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2502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ACD44-3AA5-567D-04A5-EB1E2811B5A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1169127-E854-E9DE-E9FB-205F2DA7C5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1EE51E-AEB4-95A2-9A49-4DB8E0C77B13}"/>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28290502-FB81-3352-894D-ABE416ACED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414114-F0F4-EF05-EEE5-D54232B49FC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2627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0C54-79CC-3A86-8C9E-C1167FDB24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06E4DF3-EF4B-06D0-E424-BD6A3C0B8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69D9B-7850-7389-5225-66E4085ADE15}"/>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CC3A7979-8C84-9653-2FFF-691797E903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3E777C-125B-175F-2D51-97369EBC8BC7}"/>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62116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72A3-D0D7-F1A6-83E2-0A60FEDD199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EE4BA6-CB2E-F32F-80D7-BED8CC504E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992FC4A-339E-186A-DFE1-F56CE5576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D6F5D4-E4D5-5D78-8FEE-5C49FB0D0E5F}"/>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3E2057FD-403A-A3C3-30F2-D33CB454B4E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47A8DD-67C4-C474-D892-8D98D8AC5D86}"/>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04425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640A0-A5EA-356B-D36F-F2C791321AA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2E9932-4DCE-7A9E-EBD1-04928D986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80BAA7-6280-0FA4-22A3-A14736A3D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1BBF202-74B0-C6B9-B02E-FBCFA06E1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EE3A7-9B69-2D5F-D2EA-2E8454447A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CAFA479-9BF5-2298-4F10-D29A4D3CE9C7}"/>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8" name="Footer Placeholder 7">
            <a:extLst>
              <a:ext uri="{FF2B5EF4-FFF2-40B4-BE49-F238E27FC236}">
                <a16:creationId xmlns:a16="http://schemas.microsoft.com/office/drawing/2014/main" id="{41B5D1BF-68C1-70C5-B626-30212C7B52C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96587A5-9769-AD28-68B6-386070A610B5}"/>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26885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A144C-189F-B457-0F38-172A8651D1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66DEDD8-07A6-C6E9-830A-19A49C93343C}"/>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4" name="Footer Placeholder 3">
            <a:extLst>
              <a:ext uri="{FF2B5EF4-FFF2-40B4-BE49-F238E27FC236}">
                <a16:creationId xmlns:a16="http://schemas.microsoft.com/office/drawing/2014/main" id="{035C8F00-A9CD-157E-A448-71E95838F0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4A603C7-8697-3B7D-4883-6C060A493B8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8407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A79F16-1C14-8891-E722-1CF1E2F598F0}"/>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3" name="Footer Placeholder 2">
            <a:extLst>
              <a:ext uri="{FF2B5EF4-FFF2-40B4-BE49-F238E27FC236}">
                <a16:creationId xmlns:a16="http://schemas.microsoft.com/office/drawing/2014/main" id="{FF186D5F-FB50-0701-ACC8-10677CE857E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E605C15-0529-31A6-9518-2F36DC1D0EAC}"/>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44196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FA4E-69C6-5AFA-7BD8-9CE755EAA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BBB32F1-F984-8218-A406-CD186D7DC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6949D6-3B53-B308-3827-8A0960566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1F2144-51B0-3765-FC98-7B214C1838DD}"/>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0B56DE8E-EB56-8C5B-4580-170AF92865B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78A266-7574-AB47-1CC0-A28881FE211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6872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6D4E-017A-A381-8D32-7F07CDFBC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8F7E2E9-BFC1-5869-A868-9775BC366B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B6744EC-0DDA-0FD2-49C9-1F3FDD1BF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8D293-5E75-DE1F-7F99-3A2234246EBE}"/>
              </a:ext>
            </a:extLst>
          </p:cNvPr>
          <p:cNvSpPr>
            <a:spLocks noGrp="1"/>
          </p:cNvSpPr>
          <p:nvPr>
            <p:ph type="dt" sz="half" idx="10"/>
          </p:nvPr>
        </p:nvSpPr>
        <p:spPr/>
        <p:txBody>
          <a:bodyPr/>
          <a:lstStyle/>
          <a:p>
            <a:fld id="{034118A5-0E66-4BE8-B085-FFD127367C3A}" type="datetimeFigureOut">
              <a:rPr lang="en-IN" smtClean="0"/>
              <a:t>06-11-2025</a:t>
            </a:fld>
            <a:endParaRPr lang="en-IN"/>
          </a:p>
        </p:txBody>
      </p:sp>
      <p:sp>
        <p:nvSpPr>
          <p:cNvPr id="6" name="Footer Placeholder 5">
            <a:extLst>
              <a:ext uri="{FF2B5EF4-FFF2-40B4-BE49-F238E27FC236}">
                <a16:creationId xmlns:a16="http://schemas.microsoft.com/office/drawing/2014/main" id="{E7853348-DCAC-2CD2-35BD-D9687481F9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457FFD-6DEA-20B3-AE9F-355826F852E9}"/>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62105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B2FA46-9A31-A806-D455-364D5D5234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6C631C0-BDCE-BA10-FE09-C7DD64F2EE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58A87E-E041-89CC-634E-696327A65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118A5-0E66-4BE8-B085-FFD127367C3A}" type="datetimeFigureOut">
              <a:rPr lang="en-IN" smtClean="0"/>
              <a:t>06-11-2025</a:t>
            </a:fld>
            <a:endParaRPr lang="en-IN"/>
          </a:p>
        </p:txBody>
      </p:sp>
      <p:sp>
        <p:nvSpPr>
          <p:cNvPr id="5" name="Footer Placeholder 4">
            <a:extLst>
              <a:ext uri="{FF2B5EF4-FFF2-40B4-BE49-F238E27FC236}">
                <a16:creationId xmlns:a16="http://schemas.microsoft.com/office/drawing/2014/main" id="{FC0829A6-3F09-0EAD-2620-F58B26541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D2FCAE-4955-24C8-A940-9FC538781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08753-B97A-4359-8E5C-2B70851CBD90}" type="slidenum">
              <a:rPr lang="en-IN" smtClean="0"/>
              <a:t>‹#›</a:t>
            </a:fld>
            <a:endParaRPr lang="en-IN"/>
          </a:p>
        </p:txBody>
      </p:sp>
    </p:spTree>
    <p:extLst>
      <p:ext uri="{BB962C8B-B14F-4D97-AF65-F5344CB8AC3E}">
        <p14:creationId xmlns:p14="http://schemas.microsoft.com/office/powerpoint/2010/main" val="373944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23.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_rels/slide24.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Layout" Target="../diagrams/layout17.xml"/><Relationship Id="rId7" Type="http://schemas.openxmlformats.org/officeDocument/2006/relationships/diagramData" Target="../diagrams/data18.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s>
</file>

<file path=ppt/slides/_rels/slide25.xml.rels><?xml version="1.0" encoding="UTF-8" standalone="yes"?>
<Relationships xmlns="http://schemas.openxmlformats.org/package/2006/relationships"><Relationship Id="rId8" Type="http://schemas.openxmlformats.org/officeDocument/2006/relationships/diagramLayout" Target="../diagrams/layout20.xml"/><Relationship Id="rId3" Type="http://schemas.openxmlformats.org/officeDocument/2006/relationships/diagramLayout" Target="../diagrams/layout19.xml"/><Relationship Id="rId7" Type="http://schemas.openxmlformats.org/officeDocument/2006/relationships/diagramData" Target="../diagrams/data20.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11" Type="http://schemas.microsoft.com/office/2007/relationships/diagramDrawing" Target="../diagrams/drawing20.xml"/><Relationship Id="rId5" Type="http://schemas.openxmlformats.org/officeDocument/2006/relationships/diagramColors" Target="../diagrams/colors19.xml"/><Relationship Id="rId10" Type="http://schemas.openxmlformats.org/officeDocument/2006/relationships/diagramColors" Target="../diagrams/colors20.xml"/><Relationship Id="rId4" Type="http://schemas.openxmlformats.org/officeDocument/2006/relationships/diagramQuickStyle" Target="../diagrams/quickStyle19.xml"/><Relationship Id="rId9" Type="http://schemas.openxmlformats.org/officeDocument/2006/relationships/diagramQuickStyle" Target="../diagrams/quickStyle20.xml"/></Relationships>
</file>

<file path=ppt/slides/_rels/slide26.xml.rels><?xml version="1.0" encoding="UTF-8" standalone="yes"?>
<Relationships xmlns="http://schemas.openxmlformats.org/package/2006/relationships"><Relationship Id="rId8" Type="http://schemas.openxmlformats.org/officeDocument/2006/relationships/diagramLayout" Target="../diagrams/layout22.xml"/><Relationship Id="rId3" Type="http://schemas.openxmlformats.org/officeDocument/2006/relationships/diagramLayout" Target="../diagrams/layout21.xml"/><Relationship Id="rId7" Type="http://schemas.openxmlformats.org/officeDocument/2006/relationships/diagramData" Target="../diagrams/data22.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11" Type="http://schemas.microsoft.com/office/2007/relationships/diagramDrawing" Target="../diagrams/drawing22.xml"/><Relationship Id="rId5" Type="http://schemas.openxmlformats.org/officeDocument/2006/relationships/diagramColors" Target="../diagrams/colors21.xml"/><Relationship Id="rId10" Type="http://schemas.openxmlformats.org/officeDocument/2006/relationships/diagramColors" Target="../diagrams/colors22.xml"/><Relationship Id="rId4" Type="http://schemas.openxmlformats.org/officeDocument/2006/relationships/diagramQuickStyle" Target="../diagrams/quickStyle21.xml"/><Relationship Id="rId9" Type="http://schemas.openxmlformats.org/officeDocument/2006/relationships/diagramQuickStyle" Target="../diagrams/quickStyle22.xml"/></Relationships>
</file>

<file path=ppt/slides/_rels/slide27.xml.rels><?xml version="1.0" encoding="UTF-8" standalone="yes"?>
<Relationships xmlns="http://schemas.openxmlformats.org/package/2006/relationships"><Relationship Id="rId8" Type="http://schemas.openxmlformats.org/officeDocument/2006/relationships/diagramLayout" Target="../diagrams/layout24.xml"/><Relationship Id="rId3" Type="http://schemas.openxmlformats.org/officeDocument/2006/relationships/diagramLayout" Target="../diagrams/layout23.xml"/><Relationship Id="rId7" Type="http://schemas.openxmlformats.org/officeDocument/2006/relationships/diagramData" Target="../diagrams/data24.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s>
</file>

<file path=ppt/slides/_rels/slide28.xml.rels><?xml version="1.0" encoding="UTF-8" standalone="yes"?>
<Relationships xmlns="http://schemas.openxmlformats.org/package/2006/relationships"><Relationship Id="rId8" Type="http://schemas.openxmlformats.org/officeDocument/2006/relationships/diagramLayout" Target="../diagrams/layout26.xml"/><Relationship Id="rId3" Type="http://schemas.openxmlformats.org/officeDocument/2006/relationships/diagramLayout" Target="../diagrams/layout25.xml"/><Relationship Id="rId7" Type="http://schemas.openxmlformats.org/officeDocument/2006/relationships/diagramData" Target="../diagrams/data26.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0" Type="http://schemas.openxmlformats.org/officeDocument/2006/relationships/diagramColors" Target="../diagrams/colors26.xml"/><Relationship Id="rId4" Type="http://schemas.openxmlformats.org/officeDocument/2006/relationships/diagramQuickStyle" Target="../diagrams/quickStyle25.xml"/><Relationship Id="rId9" Type="http://schemas.openxmlformats.org/officeDocument/2006/relationships/diagramQuickStyle" Target="../diagrams/quickStyle26.xml"/></Relationships>
</file>

<file path=ppt/slides/_rels/slide29.xml.rels><?xml version="1.0" encoding="UTF-8" standalone="yes"?>
<Relationships xmlns="http://schemas.openxmlformats.org/package/2006/relationships"><Relationship Id="rId8" Type="http://schemas.openxmlformats.org/officeDocument/2006/relationships/diagramLayout" Target="../diagrams/layout28.xml"/><Relationship Id="rId3" Type="http://schemas.openxmlformats.org/officeDocument/2006/relationships/diagramLayout" Target="../diagrams/layout27.xml"/><Relationship Id="rId7" Type="http://schemas.openxmlformats.org/officeDocument/2006/relationships/diagramData" Target="../diagrams/data28.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11" Type="http://schemas.microsoft.com/office/2007/relationships/diagramDrawing" Target="../diagrams/drawing28.xml"/><Relationship Id="rId5" Type="http://schemas.openxmlformats.org/officeDocument/2006/relationships/diagramColors" Target="../diagrams/colors27.xml"/><Relationship Id="rId10" Type="http://schemas.openxmlformats.org/officeDocument/2006/relationships/diagramColors" Target="../diagrams/colors28.xml"/><Relationship Id="rId4" Type="http://schemas.openxmlformats.org/officeDocument/2006/relationships/diagramQuickStyle" Target="../diagrams/quickStyle27.xml"/><Relationship Id="rId9" Type="http://schemas.openxmlformats.org/officeDocument/2006/relationships/diagramQuickStyle" Target="../diagrams/quickStyl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diagramLayout" Target="../diagrams/layout30.xml"/><Relationship Id="rId3" Type="http://schemas.openxmlformats.org/officeDocument/2006/relationships/diagramLayout" Target="../diagrams/layout29.xml"/><Relationship Id="rId7" Type="http://schemas.openxmlformats.org/officeDocument/2006/relationships/diagramData" Target="../diagrams/data30.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29.xml"/><Relationship Id="rId11" Type="http://schemas.microsoft.com/office/2007/relationships/diagramDrawing" Target="../diagrams/drawing30.xml"/><Relationship Id="rId5" Type="http://schemas.openxmlformats.org/officeDocument/2006/relationships/diagramColors" Target="../diagrams/colors29.xml"/><Relationship Id="rId10" Type="http://schemas.openxmlformats.org/officeDocument/2006/relationships/diagramColors" Target="../diagrams/colors30.xml"/><Relationship Id="rId4" Type="http://schemas.openxmlformats.org/officeDocument/2006/relationships/diagramQuickStyle" Target="../diagrams/quickStyle29.xml"/><Relationship Id="rId9" Type="http://schemas.openxmlformats.org/officeDocument/2006/relationships/diagramQuickStyle" Target="../diagrams/quickStyle30.xml"/></Relationships>
</file>

<file path=ppt/slides/_rels/slide31.xml.rels><?xml version="1.0" encoding="UTF-8" standalone="yes"?>
<Relationships xmlns="http://schemas.openxmlformats.org/package/2006/relationships"><Relationship Id="rId8" Type="http://schemas.openxmlformats.org/officeDocument/2006/relationships/diagramLayout" Target="../diagrams/layout32.xml"/><Relationship Id="rId3" Type="http://schemas.openxmlformats.org/officeDocument/2006/relationships/diagramLayout" Target="../diagrams/layout31.xml"/><Relationship Id="rId7" Type="http://schemas.openxmlformats.org/officeDocument/2006/relationships/diagramData" Target="../diagrams/data32.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11" Type="http://schemas.microsoft.com/office/2007/relationships/diagramDrawing" Target="../diagrams/drawing32.xml"/><Relationship Id="rId5" Type="http://schemas.openxmlformats.org/officeDocument/2006/relationships/diagramColors" Target="../diagrams/colors31.xml"/><Relationship Id="rId10" Type="http://schemas.openxmlformats.org/officeDocument/2006/relationships/diagramColors" Target="../diagrams/colors32.xml"/><Relationship Id="rId4" Type="http://schemas.openxmlformats.org/officeDocument/2006/relationships/diagramQuickStyle" Target="../diagrams/quickStyle31.xml"/><Relationship Id="rId9" Type="http://schemas.openxmlformats.org/officeDocument/2006/relationships/diagramQuickStyle" Target="../diagrams/quickStyle32.xml"/></Relationships>
</file>

<file path=ppt/slides/_rels/slide32.xml.rels><?xml version="1.0" encoding="UTF-8" standalone="yes"?>
<Relationships xmlns="http://schemas.openxmlformats.org/package/2006/relationships"><Relationship Id="rId8" Type="http://schemas.openxmlformats.org/officeDocument/2006/relationships/diagramLayout" Target="../diagrams/layout34.xml"/><Relationship Id="rId3" Type="http://schemas.openxmlformats.org/officeDocument/2006/relationships/diagramLayout" Target="../diagrams/layout33.xml"/><Relationship Id="rId7" Type="http://schemas.openxmlformats.org/officeDocument/2006/relationships/diagramData" Target="../diagrams/data34.xml"/><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11" Type="http://schemas.microsoft.com/office/2007/relationships/diagramDrawing" Target="../diagrams/drawing34.xml"/><Relationship Id="rId5" Type="http://schemas.openxmlformats.org/officeDocument/2006/relationships/diagramColors" Target="../diagrams/colors33.xml"/><Relationship Id="rId10" Type="http://schemas.openxmlformats.org/officeDocument/2006/relationships/diagramColors" Target="../diagrams/colors34.xml"/><Relationship Id="rId4" Type="http://schemas.openxmlformats.org/officeDocument/2006/relationships/diagramQuickStyle" Target="../diagrams/quickStyle33.xml"/><Relationship Id="rId9" Type="http://schemas.openxmlformats.org/officeDocument/2006/relationships/diagramQuickStyle" Target="../diagrams/quickStyle34.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5.xml"/><Relationship Id="rId2" Type="http://schemas.openxmlformats.org/officeDocument/2006/relationships/diagramData" Target="../diagrams/data35.xml"/><Relationship Id="rId1" Type="http://schemas.openxmlformats.org/officeDocument/2006/relationships/slideLayout" Target="../slideLayouts/slideLayout2.xml"/><Relationship Id="rId6" Type="http://schemas.microsoft.com/office/2007/relationships/diagramDrawing" Target="../diagrams/drawing35.xml"/><Relationship Id="rId5" Type="http://schemas.openxmlformats.org/officeDocument/2006/relationships/diagramColors" Target="../diagrams/colors35.xml"/><Relationship Id="rId4" Type="http://schemas.openxmlformats.org/officeDocument/2006/relationships/diagramQuickStyle" Target="../diagrams/quickStyl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1B6B3-0B6C-66C3-30FF-57A9AC15D924}"/>
              </a:ext>
            </a:extLst>
          </p:cNvPr>
          <p:cNvSpPr>
            <a:spLocks noGrp="1"/>
          </p:cNvSpPr>
          <p:nvPr>
            <p:ph type="ctrTitle"/>
          </p:nvPr>
        </p:nvSpPr>
        <p:spPr/>
        <p:txBody>
          <a:bodyPr/>
          <a:lstStyle/>
          <a:p>
            <a:r>
              <a:rPr lang="en-US" b="1"/>
              <a:t>Concept, Meaning and Definition </a:t>
            </a:r>
            <a:r>
              <a:rPr lang="en-US" b="1" dirty="0"/>
              <a:t>of Psychology</a:t>
            </a:r>
            <a:endParaRPr lang="en-IN" b="1" dirty="0"/>
          </a:p>
        </p:txBody>
      </p:sp>
      <p:sp>
        <p:nvSpPr>
          <p:cNvPr id="3" name="Subtitle 2">
            <a:extLst>
              <a:ext uri="{FF2B5EF4-FFF2-40B4-BE49-F238E27FC236}">
                <a16:creationId xmlns:a16="http://schemas.microsoft.com/office/drawing/2014/main" id="{EE4A3B9F-024C-F811-E290-C30BCB58031B}"/>
              </a:ext>
            </a:extLst>
          </p:cNvPr>
          <p:cNvSpPr>
            <a:spLocks noGrp="1"/>
          </p:cNvSpPr>
          <p:nvPr>
            <p:ph type="subTitle" idx="1"/>
          </p:nvPr>
        </p:nvSpPr>
        <p:spPr/>
        <p:txBody>
          <a:bodyPr/>
          <a:lstStyle/>
          <a:p>
            <a:r>
              <a:rPr lang="en-US" dirty="0"/>
              <a:t>B.Ed. 1</a:t>
            </a:r>
            <a:r>
              <a:rPr lang="en-US" baseline="30000" dirty="0"/>
              <a:t>st</a:t>
            </a:r>
            <a:r>
              <a:rPr lang="en-US" dirty="0"/>
              <a:t> Sem</a:t>
            </a:r>
          </a:p>
          <a:p>
            <a:pPr lvl="0"/>
            <a:r>
              <a:rPr lang="en-US"/>
              <a:t>Paper code 204, Unit- I</a:t>
            </a:r>
            <a:endParaRPr lang="en-IN" dirty="0"/>
          </a:p>
        </p:txBody>
      </p:sp>
    </p:spTree>
    <p:extLst>
      <p:ext uri="{BB962C8B-B14F-4D97-AF65-F5344CB8AC3E}">
        <p14:creationId xmlns:p14="http://schemas.microsoft.com/office/powerpoint/2010/main" val="293352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49D54-DD1C-438C-38ED-60DAABD7E09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BC74179-7AF4-83E9-09A5-8F654F43347E}"/>
              </a:ext>
            </a:extLst>
          </p:cNvPr>
          <p:cNvSpPr>
            <a:spLocks noGrp="1"/>
          </p:cNvSpPr>
          <p:nvPr>
            <p:ph idx="1"/>
          </p:nvPr>
        </p:nvSpPr>
        <p:spPr>
          <a:xfrm>
            <a:off x="838200" y="1270000"/>
            <a:ext cx="10515600" cy="5354320"/>
          </a:xfrm>
        </p:spPr>
        <p:txBody>
          <a:bodyPr>
            <a:normAutofit lnSpcReduction="10000"/>
          </a:bodyPr>
          <a:lstStyle/>
          <a:p>
            <a:pPr marL="0" indent="0">
              <a:buNone/>
            </a:pPr>
            <a:r>
              <a:rPr lang="en-US" b="1" dirty="0"/>
              <a:t>In terms of the study of consciousness: </a:t>
            </a:r>
            <a:r>
              <a:rPr lang="en-US" dirty="0"/>
              <a:t>Since soul and mind could not be clearly defined, philosophers and psychologists began to look for other suitable definitions.</a:t>
            </a:r>
          </a:p>
          <a:p>
            <a:pPr marL="0" indent="0">
              <a:buNone/>
            </a:pPr>
            <a:r>
              <a:rPr lang="en-US" dirty="0">
                <a:solidFill>
                  <a:schemeClr val="accent1"/>
                </a:solidFill>
              </a:rPr>
              <a:t>William James </a:t>
            </a:r>
            <a:r>
              <a:rPr lang="en-US" dirty="0"/>
              <a:t>in his book </a:t>
            </a:r>
            <a:r>
              <a:rPr lang="en-US" dirty="0">
                <a:solidFill>
                  <a:schemeClr val="accent1"/>
                </a:solidFill>
              </a:rPr>
              <a:t>Principles of Psychology </a:t>
            </a:r>
            <a:r>
              <a:rPr lang="en-US" dirty="0"/>
              <a:t>published in 1890 defined psychology as </a:t>
            </a:r>
            <a:r>
              <a:rPr lang="en-US" dirty="0">
                <a:solidFill>
                  <a:schemeClr val="accent1"/>
                </a:solidFill>
              </a:rPr>
              <a:t>"the description and explanation of state of consciousness as such".</a:t>
            </a:r>
          </a:p>
          <a:p>
            <a:pPr marL="0" indent="0">
              <a:buNone/>
            </a:pPr>
            <a:r>
              <a:rPr lang="en-US" dirty="0"/>
              <a:t>Wilhelm Wundt (1832-1920) who established the first psychology laboratory at the University of Leipzig, in Germany and his disciple Edward Bradford Titchener also defined psychology as the </a:t>
            </a:r>
            <a:r>
              <a:rPr lang="en-US" i="1" dirty="0">
                <a:solidFill>
                  <a:schemeClr val="accent1"/>
                </a:solidFill>
              </a:rPr>
              <a:t>science of consciousness</a:t>
            </a:r>
            <a:r>
              <a:rPr lang="en-US" dirty="0"/>
              <a:t>. </a:t>
            </a:r>
          </a:p>
          <a:p>
            <a:pPr marL="0" indent="0">
              <a:buNone/>
            </a:pPr>
            <a:r>
              <a:rPr lang="en-US" dirty="0"/>
              <a:t>Some psychologists said psychology should study states of consciousness through introspection, or looking within, but this definition was also rejected.</a:t>
            </a:r>
            <a:endParaRPr lang="en-IN" dirty="0"/>
          </a:p>
        </p:txBody>
      </p:sp>
    </p:spTree>
    <p:extLst>
      <p:ext uri="{BB962C8B-B14F-4D97-AF65-F5344CB8AC3E}">
        <p14:creationId xmlns:p14="http://schemas.microsoft.com/office/powerpoint/2010/main" val="1374309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37974-6A18-09E4-E342-E4F5D3FAEE8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F986AA4-8001-57DF-3915-29AEA7CA53B0}"/>
              </a:ext>
            </a:extLst>
          </p:cNvPr>
          <p:cNvSpPr>
            <a:spLocks noGrp="1"/>
          </p:cNvSpPr>
          <p:nvPr>
            <p:ph idx="1"/>
          </p:nvPr>
        </p:nvSpPr>
        <p:spPr/>
        <p:txBody>
          <a:bodyPr/>
          <a:lstStyle/>
          <a:p>
            <a:pPr marL="514350" indent="-514350">
              <a:buAutoNum type="alphaLcParenBoth"/>
            </a:pPr>
            <a:r>
              <a:rPr lang="en-US" dirty="0"/>
              <a:t>It is too narrow because it does not include the subconscious and unconscious activities of the mind.</a:t>
            </a:r>
          </a:p>
          <a:p>
            <a:pPr marL="514350" indent="-514350">
              <a:buAutoNum type="alphaLcParenBoth"/>
            </a:pPr>
            <a:r>
              <a:rPr lang="en-US" dirty="0"/>
              <a:t>The introspection method was unscientific because it was completely subjective.</a:t>
            </a:r>
          </a:p>
          <a:p>
            <a:pPr marL="514350" indent="-514350">
              <a:buAutoNum type="alphaLcParenBoth"/>
            </a:pPr>
            <a:r>
              <a:rPr lang="en-US" dirty="0"/>
              <a:t>It did not include the study of animal consciousness.</a:t>
            </a:r>
            <a:endParaRPr lang="en-IN" dirty="0"/>
          </a:p>
        </p:txBody>
      </p:sp>
    </p:spTree>
    <p:extLst>
      <p:ext uri="{BB962C8B-B14F-4D97-AF65-F5344CB8AC3E}">
        <p14:creationId xmlns:p14="http://schemas.microsoft.com/office/powerpoint/2010/main" val="2090393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76174-73F0-2060-AFF5-BA932AB9009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D855972-0A87-AC20-7606-4F00621485E5}"/>
              </a:ext>
            </a:extLst>
          </p:cNvPr>
          <p:cNvSpPr>
            <a:spLocks noGrp="1"/>
          </p:cNvSpPr>
          <p:nvPr>
            <p:ph idx="1"/>
          </p:nvPr>
        </p:nvSpPr>
        <p:spPr/>
        <p:txBody>
          <a:bodyPr/>
          <a:lstStyle/>
          <a:p>
            <a:pPr marL="0" indent="0">
              <a:buNone/>
            </a:pPr>
            <a:r>
              <a:rPr lang="en-US" b="1" dirty="0"/>
              <a:t>In terms of the study of behavior: </a:t>
            </a:r>
            <a:r>
              <a:rPr lang="en-US" dirty="0"/>
              <a:t>From the nineteenth century, psychology came to be defined as the study of behavior.</a:t>
            </a:r>
          </a:p>
          <a:p>
            <a:pPr marL="0" indent="0">
              <a:buNone/>
            </a:pPr>
            <a:r>
              <a:rPr lang="en-US" dirty="0"/>
              <a:t>William McDougall, a British psychologist, was the first to define psychology as the science of behavior in his 1905 book </a:t>
            </a:r>
            <a:r>
              <a:rPr lang="en-US" i="1" dirty="0"/>
              <a:t>Physiological Psychology</a:t>
            </a:r>
            <a:r>
              <a:rPr lang="en-US" dirty="0"/>
              <a:t>.</a:t>
            </a:r>
          </a:p>
          <a:p>
            <a:pPr marL="0" indent="0">
              <a:buNone/>
            </a:pPr>
            <a:r>
              <a:rPr lang="en-US" dirty="0"/>
              <a:t>Psychology may be best and most comprehensively defined as the positive science of the conduct of living creatures.</a:t>
            </a:r>
            <a:endParaRPr lang="en-IN" dirty="0"/>
          </a:p>
        </p:txBody>
      </p:sp>
    </p:spTree>
    <p:extLst>
      <p:ext uri="{BB962C8B-B14F-4D97-AF65-F5344CB8AC3E}">
        <p14:creationId xmlns:p14="http://schemas.microsoft.com/office/powerpoint/2010/main" val="488491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7523A-7586-8011-F1E0-F013341BBC3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BE50D90-5AC1-4F67-ED58-39AAC3834C06}"/>
              </a:ext>
            </a:extLst>
          </p:cNvPr>
          <p:cNvSpPr>
            <a:spLocks noGrp="1"/>
          </p:cNvSpPr>
          <p:nvPr>
            <p:ph idx="1"/>
          </p:nvPr>
        </p:nvSpPr>
        <p:spPr/>
        <p:txBody>
          <a:bodyPr/>
          <a:lstStyle/>
          <a:p>
            <a:pPr marL="0" indent="0">
              <a:buNone/>
            </a:pPr>
            <a:r>
              <a:rPr lang="en-US" dirty="0"/>
              <a:t>Later, in 1908, in his book Introduction to Social Psychology, he added the word "behavior to his definition and finally in 1949 in his book An Outline of Psychology gave the following meaningful definition.</a:t>
            </a:r>
            <a:endParaRPr lang="en-IN" dirty="0"/>
          </a:p>
        </p:txBody>
      </p:sp>
    </p:spTree>
    <p:extLst>
      <p:ext uri="{BB962C8B-B14F-4D97-AF65-F5344CB8AC3E}">
        <p14:creationId xmlns:p14="http://schemas.microsoft.com/office/powerpoint/2010/main" val="3924055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CC252-6571-ECC6-5D9A-29A8EC97741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106BA40-C024-A651-6265-D8F1099D5BD5}"/>
              </a:ext>
            </a:extLst>
          </p:cNvPr>
          <p:cNvSpPr>
            <a:spLocks noGrp="1"/>
          </p:cNvSpPr>
          <p:nvPr>
            <p:ph idx="1"/>
          </p:nvPr>
        </p:nvSpPr>
        <p:spPr/>
        <p:txBody>
          <a:bodyPr/>
          <a:lstStyle/>
          <a:p>
            <a:endParaRPr lang="en-IN"/>
          </a:p>
        </p:txBody>
      </p:sp>
      <p:pic>
        <p:nvPicPr>
          <p:cNvPr id="5" name="Picture 4">
            <a:extLst>
              <a:ext uri="{FF2B5EF4-FFF2-40B4-BE49-F238E27FC236}">
                <a16:creationId xmlns:a16="http://schemas.microsoft.com/office/drawing/2014/main" id="{096B7C31-6370-E980-786C-7B80C89BF505}"/>
              </a:ext>
            </a:extLst>
          </p:cNvPr>
          <p:cNvPicPr>
            <a:picLocks noChangeAspect="1"/>
          </p:cNvPicPr>
          <p:nvPr/>
        </p:nvPicPr>
        <p:blipFill>
          <a:blip r:embed="rId2"/>
          <a:stretch>
            <a:fillRect/>
          </a:stretch>
        </p:blipFill>
        <p:spPr>
          <a:xfrm>
            <a:off x="0" y="0"/>
            <a:ext cx="12263120" cy="6858000"/>
          </a:xfrm>
          <a:prstGeom prst="rect">
            <a:avLst/>
          </a:prstGeom>
        </p:spPr>
      </p:pic>
    </p:spTree>
    <p:extLst>
      <p:ext uri="{BB962C8B-B14F-4D97-AF65-F5344CB8AC3E}">
        <p14:creationId xmlns:p14="http://schemas.microsoft.com/office/powerpoint/2010/main" val="1499337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E248C-6018-3AA6-883D-E1ACCACBD1C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4A0F78C-8F4B-4786-45D5-54615206A8A2}"/>
              </a:ext>
            </a:extLst>
          </p:cNvPr>
          <p:cNvSpPr>
            <a:spLocks noGrp="1"/>
          </p:cNvSpPr>
          <p:nvPr>
            <p:ph idx="1"/>
          </p:nvPr>
        </p:nvSpPr>
        <p:spPr/>
        <p:txBody>
          <a:bodyPr/>
          <a:lstStyle/>
          <a:p>
            <a:endParaRPr lang="en-IN"/>
          </a:p>
        </p:txBody>
      </p:sp>
      <p:pic>
        <p:nvPicPr>
          <p:cNvPr id="2050" name="Picture 2" descr="Oscar Education: Branches of Psychology">
            <a:extLst>
              <a:ext uri="{FF2B5EF4-FFF2-40B4-BE49-F238E27FC236}">
                <a16:creationId xmlns:a16="http://schemas.microsoft.com/office/drawing/2014/main" id="{91BEBBF9-ACD9-085B-BECE-AC12E57FB3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485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97E962AE-DA90-117F-3143-D0BB93B459D4}"/>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E83ABA81-FD2F-CE40-5B73-A7183C302EF0}"/>
              </a:ext>
            </a:extLst>
          </p:cNvPr>
          <p:cNvGraphicFramePr>
            <a:graphicFrameLocks noGrp="1"/>
          </p:cNvGraphicFramePr>
          <p:nvPr>
            <p:ph idx="1"/>
            <p:extLst>
              <p:ext uri="{D42A27DB-BD31-4B8C-83A1-F6EECF244321}">
                <p14:modId xmlns:p14="http://schemas.microsoft.com/office/powerpoint/2010/main" val="412238776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78120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F23A2642-B4AF-6191-E7CE-A69C3559EBC9}"/>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5CCF342D-9C96-E212-1C46-325217E0B93D}"/>
              </a:ext>
            </a:extLst>
          </p:cNvPr>
          <p:cNvGraphicFramePr>
            <a:graphicFrameLocks noGrp="1"/>
          </p:cNvGraphicFramePr>
          <p:nvPr>
            <p:ph idx="1"/>
            <p:extLst>
              <p:ext uri="{D42A27DB-BD31-4B8C-83A1-F6EECF244321}">
                <p14:modId xmlns:p14="http://schemas.microsoft.com/office/powerpoint/2010/main" val="360845536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49632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11248FEA-21EB-6A94-F33D-1A3516167B73}"/>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7616C7B5-9857-AB80-6131-0F07205948E6}"/>
              </a:ext>
            </a:extLst>
          </p:cNvPr>
          <p:cNvGraphicFramePr>
            <a:graphicFrameLocks noGrp="1"/>
          </p:cNvGraphicFramePr>
          <p:nvPr>
            <p:ph idx="1"/>
            <p:extLst>
              <p:ext uri="{D42A27DB-BD31-4B8C-83A1-F6EECF244321}">
                <p14:modId xmlns:p14="http://schemas.microsoft.com/office/powerpoint/2010/main" val="265530656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21776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B91B3CD1-B7D7-585E-C987-220572B76276}"/>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21D2F655-7B6E-E03F-1348-DAD1CC1283AB}"/>
              </a:ext>
            </a:extLst>
          </p:cNvPr>
          <p:cNvGraphicFramePr>
            <a:graphicFrameLocks noGrp="1"/>
          </p:cNvGraphicFramePr>
          <p:nvPr>
            <p:ph idx="1"/>
            <p:extLst>
              <p:ext uri="{D42A27DB-BD31-4B8C-83A1-F6EECF244321}">
                <p14:modId xmlns:p14="http://schemas.microsoft.com/office/powerpoint/2010/main" val="265637941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350117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5470D-59AB-55A7-55F7-22A2D3C6EC7A}"/>
              </a:ext>
            </a:extLst>
          </p:cNvPr>
          <p:cNvSpPr>
            <a:spLocks noGrp="1"/>
          </p:cNvSpPr>
          <p:nvPr>
            <p:ph type="title"/>
          </p:nvPr>
        </p:nvSpPr>
        <p:spPr/>
        <p:txBody>
          <a:bodyPr/>
          <a:lstStyle/>
          <a:p>
            <a:r>
              <a:rPr lang="en-US" b="1" dirty="0"/>
              <a:t>             Concept of psychology</a:t>
            </a:r>
            <a:endParaRPr lang="en-IN" b="1" dirty="0"/>
          </a:p>
        </p:txBody>
      </p:sp>
      <p:sp>
        <p:nvSpPr>
          <p:cNvPr id="3" name="Content Placeholder 2">
            <a:extLst>
              <a:ext uri="{FF2B5EF4-FFF2-40B4-BE49-F238E27FC236}">
                <a16:creationId xmlns:a16="http://schemas.microsoft.com/office/drawing/2014/main" id="{4A39F99F-64D6-7BB3-AAD3-A010EFAB980B}"/>
              </a:ext>
            </a:extLst>
          </p:cNvPr>
          <p:cNvSpPr>
            <a:spLocks noGrp="1"/>
          </p:cNvSpPr>
          <p:nvPr>
            <p:ph idx="1"/>
          </p:nvPr>
        </p:nvSpPr>
        <p:spPr/>
        <p:txBody>
          <a:bodyPr>
            <a:normAutofit/>
          </a:bodyPr>
          <a:lstStyle/>
          <a:p>
            <a:pPr marL="0" indent="0">
              <a:buNone/>
            </a:pPr>
            <a:r>
              <a:rPr lang="en-US" sz="3200" dirty="0"/>
              <a:t>Psychology is the scientific study of the mind and behavior, aiming to understand why people think, feel, and act the way they do. It encompasses everything from observable actions to internal mental processes like thoughts, emotions, and consciousness. The field uses scientific methods to investigate human and non-human behavior, exploring biological, social, and environmental factors that influence individuals and groups. </a:t>
            </a:r>
            <a:endParaRPr lang="en-IN" sz="3200" dirty="0"/>
          </a:p>
        </p:txBody>
      </p:sp>
    </p:spTree>
    <p:extLst>
      <p:ext uri="{BB962C8B-B14F-4D97-AF65-F5344CB8AC3E}">
        <p14:creationId xmlns:p14="http://schemas.microsoft.com/office/powerpoint/2010/main" val="2709805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A1DADEAE-E641-3A72-82D8-29DD37699255}"/>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48A8C541-6637-A7A0-D9A3-708D201E3EDD}"/>
              </a:ext>
            </a:extLst>
          </p:cNvPr>
          <p:cNvGraphicFramePr>
            <a:graphicFrameLocks noGrp="1"/>
          </p:cNvGraphicFramePr>
          <p:nvPr>
            <p:ph idx="1"/>
            <p:extLst>
              <p:ext uri="{D42A27DB-BD31-4B8C-83A1-F6EECF244321}">
                <p14:modId xmlns:p14="http://schemas.microsoft.com/office/powerpoint/2010/main" val="309526232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359393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4853D252-7A48-E0EE-32A5-0F1FEF7D6E69}"/>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9A6917D8-3596-E207-D995-A0E6A39678C8}"/>
              </a:ext>
            </a:extLst>
          </p:cNvPr>
          <p:cNvGraphicFramePr>
            <a:graphicFrameLocks noGrp="1"/>
          </p:cNvGraphicFramePr>
          <p:nvPr>
            <p:ph idx="1"/>
            <p:extLst>
              <p:ext uri="{D42A27DB-BD31-4B8C-83A1-F6EECF244321}">
                <p14:modId xmlns:p14="http://schemas.microsoft.com/office/powerpoint/2010/main" val="244591285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701708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59C8152D-17CA-2FB1-48B2-8DA4DA324A57}"/>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BE8BABEB-0732-81D9-F28E-D710977DF51E}"/>
              </a:ext>
            </a:extLst>
          </p:cNvPr>
          <p:cNvGraphicFramePr>
            <a:graphicFrameLocks noGrp="1"/>
          </p:cNvGraphicFramePr>
          <p:nvPr>
            <p:ph idx="1"/>
            <p:extLst>
              <p:ext uri="{D42A27DB-BD31-4B8C-83A1-F6EECF244321}">
                <p14:modId xmlns:p14="http://schemas.microsoft.com/office/powerpoint/2010/main" val="49183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09555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6DEC6ABD-D3DC-8A58-B59D-89080D29D8A4}"/>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210E95AD-3382-2AF5-5532-428C0F797D26}"/>
              </a:ext>
            </a:extLst>
          </p:cNvPr>
          <p:cNvGraphicFramePr>
            <a:graphicFrameLocks noGrp="1"/>
          </p:cNvGraphicFramePr>
          <p:nvPr>
            <p:ph idx="1"/>
            <p:extLst>
              <p:ext uri="{D42A27DB-BD31-4B8C-83A1-F6EECF244321}">
                <p14:modId xmlns:p14="http://schemas.microsoft.com/office/powerpoint/2010/main" val="414577403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51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2BCCA9CD-6D1B-8C99-D7D7-4C31E59BB2FC}"/>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8AD168DE-C449-0E7F-F22B-0362EC12E8A3}"/>
              </a:ext>
            </a:extLst>
          </p:cNvPr>
          <p:cNvGraphicFramePr>
            <a:graphicFrameLocks noGrp="1"/>
          </p:cNvGraphicFramePr>
          <p:nvPr>
            <p:ph idx="1"/>
            <p:extLst>
              <p:ext uri="{D42A27DB-BD31-4B8C-83A1-F6EECF244321}">
                <p14:modId xmlns:p14="http://schemas.microsoft.com/office/powerpoint/2010/main" val="163727027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00199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78ED75CD-E0A7-DDB6-FEA0-88506489A58A}"/>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C1853D9C-124D-4ADE-B1DE-FAC740244ADB}"/>
              </a:ext>
            </a:extLst>
          </p:cNvPr>
          <p:cNvGraphicFramePr>
            <a:graphicFrameLocks noGrp="1"/>
          </p:cNvGraphicFramePr>
          <p:nvPr>
            <p:ph idx="1"/>
            <p:extLst>
              <p:ext uri="{D42A27DB-BD31-4B8C-83A1-F6EECF244321}">
                <p14:modId xmlns:p14="http://schemas.microsoft.com/office/powerpoint/2010/main" val="14814121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920563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D750AE3F-EDD0-26E1-594B-0B25BF251EC4}"/>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19361C3C-EEBF-2194-90C8-1CE1E41DE391}"/>
              </a:ext>
            </a:extLst>
          </p:cNvPr>
          <p:cNvGraphicFramePr>
            <a:graphicFrameLocks noGrp="1"/>
          </p:cNvGraphicFramePr>
          <p:nvPr>
            <p:ph idx="1"/>
            <p:extLst>
              <p:ext uri="{D42A27DB-BD31-4B8C-83A1-F6EECF244321}">
                <p14:modId xmlns:p14="http://schemas.microsoft.com/office/powerpoint/2010/main" val="163846821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3885767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F363D856-7FCA-5E31-27C0-EEE1734EC809}"/>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E72EC55D-97A9-78C7-4D42-7EE1C6384AFF}"/>
              </a:ext>
            </a:extLst>
          </p:cNvPr>
          <p:cNvGraphicFramePr>
            <a:graphicFrameLocks noGrp="1"/>
          </p:cNvGraphicFramePr>
          <p:nvPr>
            <p:ph idx="1"/>
            <p:extLst>
              <p:ext uri="{D42A27DB-BD31-4B8C-83A1-F6EECF244321}">
                <p14:modId xmlns:p14="http://schemas.microsoft.com/office/powerpoint/2010/main" val="119285214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2754200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2864C81A-BABE-B1C2-C08A-09E8A5AAF713}"/>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A9605165-0DFD-1DBA-B214-34931EE9BCBE}"/>
              </a:ext>
            </a:extLst>
          </p:cNvPr>
          <p:cNvGraphicFramePr>
            <a:graphicFrameLocks noGrp="1"/>
          </p:cNvGraphicFramePr>
          <p:nvPr>
            <p:ph idx="1"/>
            <p:extLst>
              <p:ext uri="{D42A27DB-BD31-4B8C-83A1-F6EECF244321}">
                <p14:modId xmlns:p14="http://schemas.microsoft.com/office/powerpoint/2010/main" val="2200064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2860499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EE5A1EA8-3D11-A310-2CCB-7D8C086ED3C5}"/>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27CAA2E8-7392-8AE9-5390-A47C49CE6242}"/>
              </a:ext>
            </a:extLst>
          </p:cNvPr>
          <p:cNvGraphicFramePr>
            <a:graphicFrameLocks noGrp="1"/>
          </p:cNvGraphicFramePr>
          <p:nvPr>
            <p:ph idx="1"/>
            <p:extLst>
              <p:ext uri="{D42A27DB-BD31-4B8C-83A1-F6EECF244321}">
                <p14:modId xmlns:p14="http://schemas.microsoft.com/office/powerpoint/2010/main" val="388533361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43473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09399-ACEE-BC8D-2194-426C818E0F1C}"/>
              </a:ext>
            </a:extLst>
          </p:cNvPr>
          <p:cNvSpPr>
            <a:spLocks noGrp="1"/>
          </p:cNvSpPr>
          <p:nvPr>
            <p:ph type="title"/>
          </p:nvPr>
        </p:nvSpPr>
        <p:spPr/>
        <p:txBody>
          <a:bodyPr/>
          <a:lstStyle/>
          <a:p>
            <a:r>
              <a:rPr lang="en-IN" b="1" dirty="0"/>
              <a:t>Concept of Psychology ( key aspects)</a:t>
            </a:r>
          </a:p>
        </p:txBody>
      </p:sp>
      <p:sp>
        <p:nvSpPr>
          <p:cNvPr id="3" name="Content Placeholder 2">
            <a:extLst>
              <a:ext uri="{FF2B5EF4-FFF2-40B4-BE49-F238E27FC236}">
                <a16:creationId xmlns:a16="http://schemas.microsoft.com/office/drawing/2014/main" id="{0051A599-B75D-28E4-120D-E55EE65B9D65}"/>
              </a:ext>
            </a:extLst>
          </p:cNvPr>
          <p:cNvSpPr>
            <a:spLocks noGrp="1"/>
          </p:cNvSpPr>
          <p:nvPr>
            <p:ph idx="1"/>
          </p:nvPr>
        </p:nvSpPr>
        <p:spPr/>
        <p:txBody>
          <a:bodyPr>
            <a:normAutofit/>
          </a:bodyPr>
          <a:lstStyle/>
          <a:p>
            <a:r>
              <a:rPr lang="en-US" sz="3200" b="1" dirty="0"/>
              <a:t>Scientific Study: </a:t>
            </a:r>
            <a:r>
              <a:rPr lang="en-US" sz="3200" dirty="0"/>
              <a:t>Psychology employs systematic observation and experimentation to gather objective data and draw conclusions about the mind and behavior. </a:t>
            </a:r>
          </a:p>
          <a:p>
            <a:r>
              <a:rPr lang="en-US" sz="3200" b="1" dirty="0"/>
              <a:t>Mind and Behavior: </a:t>
            </a:r>
            <a:r>
              <a:rPr lang="en-US" sz="3200" dirty="0"/>
              <a:t>The term "mind" refers to internal, subjective experiences such as thoughts, feelings, perception, and memory. "Behavior" includes all outward actions and reactions. </a:t>
            </a:r>
          </a:p>
          <a:p>
            <a:endParaRPr lang="en-US" sz="3200" dirty="0"/>
          </a:p>
          <a:p>
            <a:endParaRPr lang="en-IN" sz="3200" dirty="0"/>
          </a:p>
        </p:txBody>
      </p:sp>
    </p:spTree>
    <p:extLst>
      <p:ext uri="{BB962C8B-B14F-4D97-AF65-F5344CB8AC3E}">
        <p14:creationId xmlns:p14="http://schemas.microsoft.com/office/powerpoint/2010/main" val="7468355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48B27774-3FB9-2AB2-CCA5-DF233DD96C16}"/>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000E94DA-F9B2-5A9C-F6BA-45EFA51DC025}"/>
              </a:ext>
            </a:extLst>
          </p:cNvPr>
          <p:cNvGraphicFramePr>
            <a:graphicFrameLocks noGrp="1"/>
          </p:cNvGraphicFramePr>
          <p:nvPr>
            <p:ph idx="1"/>
            <p:extLst>
              <p:ext uri="{D42A27DB-BD31-4B8C-83A1-F6EECF244321}">
                <p14:modId xmlns:p14="http://schemas.microsoft.com/office/powerpoint/2010/main" val="242302763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485701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FD8269EB-5284-4D4F-6072-8EB9EB9A9B63}"/>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1FAAFBA3-AA51-C23A-7FAC-4C7E50E311AA}"/>
              </a:ext>
            </a:extLst>
          </p:cNvPr>
          <p:cNvGraphicFramePr>
            <a:graphicFrameLocks noGrp="1"/>
          </p:cNvGraphicFramePr>
          <p:nvPr>
            <p:ph idx="1"/>
            <p:extLst>
              <p:ext uri="{D42A27DB-BD31-4B8C-83A1-F6EECF244321}">
                <p14:modId xmlns:p14="http://schemas.microsoft.com/office/powerpoint/2010/main" val="391449981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837235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F792339D-B3FB-5686-5F9A-D17F4AD5DDD1}"/>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62351FC7-98A2-CF8B-2FF8-75F18D8D2290}"/>
              </a:ext>
            </a:extLst>
          </p:cNvPr>
          <p:cNvGraphicFramePr>
            <a:graphicFrameLocks noGrp="1"/>
          </p:cNvGraphicFramePr>
          <p:nvPr>
            <p:ph idx="1"/>
            <p:extLst>
              <p:ext uri="{D42A27DB-BD31-4B8C-83A1-F6EECF244321}">
                <p14:modId xmlns:p14="http://schemas.microsoft.com/office/powerpoint/2010/main" val="10294433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749849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5C7F2-2142-61E1-BA9B-C6184285A6C9}"/>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4FF6692F-02F9-C526-FE59-B8DFCDE996FA}"/>
              </a:ext>
            </a:extLst>
          </p:cNvPr>
          <p:cNvGraphicFramePr>
            <a:graphicFrameLocks noGrp="1"/>
          </p:cNvGraphicFramePr>
          <p:nvPr>
            <p:ph idx="1"/>
            <p:extLst>
              <p:ext uri="{D42A27DB-BD31-4B8C-83A1-F6EECF244321}">
                <p14:modId xmlns:p14="http://schemas.microsoft.com/office/powerpoint/2010/main" val="213269195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0267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062A5-AB7E-F537-312D-BA5B12710C2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9A67D6F-58A7-A444-9863-5847C6C6487F}"/>
              </a:ext>
            </a:extLst>
          </p:cNvPr>
          <p:cNvSpPr>
            <a:spLocks noGrp="1"/>
          </p:cNvSpPr>
          <p:nvPr>
            <p:ph idx="1"/>
          </p:nvPr>
        </p:nvSpPr>
        <p:spPr/>
        <p:txBody>
          <a:bodyPr>
            <a:normAutofit/>
          </a:bodyPr>
          <a:lstStyle/>
          <a:p>
            <a:r>
              <a:rPr lang="en-US" sz="3200" b="1" dirty="0"/>
              <a:t>Diverse Areas: </a:t>
            </a:r>
            <a:r>
              <a:rPr lang="en-US" sz="3200" dirty="0"/>
              <a:t>Psychology is a vast, multifaceted discipline with many specialized branches, including: Like</a:t>
            </a:r>
          </a:p>
          <a:p>
            <a:r>
              <a:rPr lang="en-US" sz="3200" b="1" dirty="0"/>
              <a:t>Clinical Psychology:</a:t>
            </a:r>
            <a:r>
              <a:rPr lang="en-US" sz="3200" dirty="0"/>
              <a:t> Deals with the diagnosis, treatment, and prevention of mental disorders. </a:t>
            </a:r>
          </a:p>
          <a:p>
            <a:pPr marL="0" indent="0">
              <a:buNone/>
            </a:pPr>
            <a:endParaRPr lang="en-US" sz="3200" dirty="0"/>
          </a:p>
          <a:p>
            <a:endParaRPr lang="en-US" sz="3200" dirty="0"/>
          </a:p>
          <a:p>
            <a:pPr marL="0" indent="0">
              <a:buNone/>
            </a:pPr>
            <a:endParaRPr lang="en-IN" sz="3200" dirty="0"/>
          </a:p>
        </p:txBody>
      </p:sp>
    </p:spTree>
    <p:extLst>
      <p:ext uri="{BB962C8B-B14F-4D97-AF65-F5344CB8AC3E}">
        <p14:creationId xmlns:p14="http://schemas.microsoft.com/office/powerpoint/2010/main" val="3724283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4305C-3E2E-E303-CB15-0BA4D18AE6BE}"/>
              </a:ext>
            </a:extLst>
          </p:cNvPr>
          <p:cNvSpPr>
            <a:spLocks noGrp="1"/>
          </p:cNvSpPr>
          <p:nvPr>
            <p:ph type="title"/>
          </p:nvPr>
        </p:nvSpPr>
        <p:spPr/>
        <p:txBody>
          <a:bodyPr>
            <a:normAutofit/>
          </a:bodyPr>
          <a:lstStyle/>
          <a:p>
            <a:endParaRPr lang="en-IN" dirty="0"/>
          </a:p>
        </p:txBody>
      </p:sp>
      <p:sp>
        <p:nvSpPr>
          <p:cNvPr id="3" name="Content Placeholder 2">
            <a:extLst>
              <a:ext uri="{FF2B5EF4-FFF2-40B4-BE49-F238E27FC236}">
                <a16:creationId xmlns:a16="http://schemas.microsoft.com/office/drawing/2014/main" id="{56D5F9A2-9DC5-88AC-2E2D-AA4B10AA819F}"/>
              </a:ext>
            </a:extLst>
          </p:cNvPr>
          <p:cNvSpPr>
            <a:spLocks noGrp="1"/>
          </p:cNvSpPr>
          <p:nvPr>
            <p:ph idx="1"/>
          </p:nvPr>
        </p:nvSpPr>
        <p:spPr/>
        <p:txBody>
          <a:bodyPr>
            <a:normAutofit/>
          </a:bodyPr>
          <a:lstStyle/>
          <a:p>
            <a:r>
              <a:rPr lang="en-US" sz="3200" b="1" dirty="0"/>
              <a:t>Cognitive Psychology: </a:t>
            </a:r>
            <a:r>
              <a:rPr lang="en-US" sz="3200" dirty="0"/>
              <a:t>Focuses on mental processes like memory, problem-solving, and language. </a:t>
            </a:r>
          </a:p>
          <a:p>
            <a:r>
              <a:rPr lang="en-US" sz="3200" b="1" dirty="0"/>
              <a:t>Social Psychology: </a:t>
            </a:r>
            <a:r>
              <a:rPr lang="en-US" sz="3200" dirty="0"/>
              <a:t>Examines how thoughts, feelings, and behaviors are influenced by others. </a:t>
            </a:r>
          </a:p>
          <a:p>
            <a:r>
              <a:rPr lang="en-US" sz="3200" b="1" dirty="0"/>
              <a:t>Developmental Psychology: </a:t>
            </a:r>
            <a:r>
              <a:rPr lang="en-US" sz="3200" dirty="0"/>
              <a:t>Studies psychological growth and change throughout the lifespan. </a:t>
            </a:r>
          </a:p>
          <a:p>
            <a:endParaRPr lang="en-IN" sz="3200" dirty="0"/>
          </a:p>
        </p:txBody>
      </p:sp>
    </p:spTree>
    <p:extLst>
      <p:ext uri="{BB962C8B-B14F-4D97-AF65-F5344CB8AC3E}">
        <p14:creationId xmlns:p14="http://schemas.microsoft.com/office/powerpoint/2010/main" val="2813927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78271-C5A3-1083-EC34-504F6DD02C9E}"/>
              </a:ext>
            </a:extLst>
          </p:cNvPr>
          <p:cNvSpPr>
            <a:spLocks noGrp="1"/>
          </p:cNvSpPr>
          <p:nvPr>
            <p:ph type="title"/>
          </p:nvPr>
        </p:nvSpPr>
        <p:spPr/>
        <p:txBody>
          <a:bodyPr/>
          <a:lstStyle/>
          <a:p>
            <a:r>
              <a:rPr lang="en-US" b="1" dirty="0"/>
              <a:t>Understanding the Individual:</a:t>
            </a:r>
            <a:br>
              <a:rPr lang="en-US" dirty="0"/>
            </a:br>
            <a:endParaRPr lang="en-IN" dirty="0"/>
          </a:p>
        </p:txBody>
      </p:sp>
      <p:sp>
        <p:nvSpPr>
          <p:cNvPr id="3" name="Content Placeholder 2">
            <a:extLst>
              <a:ext uri="{FF2B5EF4-FFF2-40B4-BE49-F238E27FC236}">
                <a16:creationId xmlns:a16="http://schemas.microsoft.com/office/drawing/2014/main" id="{25D3A044-FFEA-706B-66A9-3ED2B8FEEF5D}"/>
              </a:ext>
            </a:extLst>
          </p:cNvPr>
          <p:cNvSpPr>
            <a:spLocks noGrp="1"/>
          </p:cNvSpPr>
          <p:nvPr>
            <p:ph idx="1"/>
          </p:nvPr>
        </p:nvSpPr>
        <p:spPr/>
        <p:txBody>
          <a:bodyPr>
            <a:normAutofit/>
          </a:bodyPr>
          <a:lstStyle/>
          <a:p>
            <a:pPr marL="0" indent="0">
              <a:buNone/>
            </a:pPr>
            <a:r>
              <a:rPr lang="en-US" sz="3200" dirty="0"/>
              <a:t>Psychology seeks to understand both the universal patterns of behavior and the unique characteristics that make each person distinct. </a:t>
            </a:r>
            <a:endParaRPr lang="en-IN" sz="3200" dirty="0"/>
          </a:p>
        </p:txBody>
      </p:sp>
    </p:spTree>
    <p:extLst>
      <p:ext uri="{BB962C8B-B14F-4D97-AF65-F5344CB8AC3E}">
        <p14:creationId xmlns:p14="http://schemas.microsoft.com/office/powerpoint/2010/main" val="1214355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DB124-1B23-293C-CE18-BFD36871765A}"/>
              </a:ext>
            </a:extLst>
          </p:cNvPr>
          <p:cNvSpPr>
            <a:spLocks noGrp="1"/>
          </p:cNvSpPr>
          <p:nvPr>
            <p:ph type="title"/>
          </p:nvPr>
        </p:nvSpPr>
        <p:spPr/>
        <p:txBody>
          <a:bodyPr/>
          <a:lstStyle/>
          <a:p>
            <a:r>
              <a:rPr lang="en-US" dirty="0"/>
              <a:t>Psychology</a:t>
            </a:r>
            <a:endParaRPr lang="en-IN" dirty="0"/>
          </a:p>
        </p:txBody>
      </p:sp>
      <p:sp>
        <p:nvSpPr>
          <p:cNvPr id="3" name="Content Placeholder 2">
            <a:extLst>
              <a:ext uri="{FF2B5EF4-FFF2-40B4-BE49-F238E27FC236}">
                <a16:creationId xmlns:a16="http://schemas.microsoft.com/office/drawing/2014/main" id="{AAE248E0-C03F-E2BD-8BE3-0C366D777CA5}"/>
              </a:ext>
            </a:extLst>
          </p:cNvPr>
          <p:cNvSpPr>
            <a:spLocks noGrp="1"/>
          </p:cNvSpPr>
          <p:nvPr>
            <p:ph idx="1"/>
          </p:nvPr>
        </p:nvSpPr>
        <p:spPr>
          <a:xfrm>
            <a:off x="838200" y="1422400"/>
            <a:ext cx="10515600" cy="4754563"/>
          </a:xfrm>
        </p:spPr>
        <p:txBody>
          <a:bodyPr/>
          <a:lstStyle/>
          <a:p>
            <a:pPr algn="just">
              <a:buFont typeface="Wingdings" panose="05000000000000000000" pitchFamily="2" charset="2"/>
              <a:buChar char="q"/>
            </a:pPr>
            <a:r>
              <a:rPr lang="en-US" dirty="0"/>
              <a:t>The word psychology is derived from two Greek words “psyche” means soul (Life) and logos means knowledge (explanation) or the study of soul.</a:t>
            </a:r>
          </a:p>
          <a:p>
            <a:pPr marL="0" indent="0">
              <a:buNone/>
            </a:pPr>
            <a:endParaRPr lang="en-US" dirty="0"/>
          </a:p>
          <a:p>
            <a:pPr algn="just">
              <a:buFont typeface="Wingdings" panose="05000000000000000000" pitchFamily="2" charset="2"/>
              <a:buChar char="q"/>
            </a:pPr>
            <a:r>
              <a:rPr lang="en-US" dirty="0"/>
              <a:t>The founders of psychology were both philosophers and psychologists and both tried to find answers to the philosophical questions in a scientific manner, like distinction between nature and nurture, existence of free will, etc.</a:t>
            </a:r>
          </a:p>
          <a:p>
            <a:pPr marL="0" indent="0">
              <a:buNone/>
            </a:pPr>
            <a:endParaRPr lang="en-US" dirty="0"/>
          </a:p>
          <a:p>
            <a:pPr algn="just">
              <a:buFont typeface="Wingdings" panose="05000000000000000000" pitchFamily="2" charset="2"/>
              <a:buChar char="q"/>
            </a:pPr>
            <a:r>
              <a:rPr lang="en-US" dirty="0"/>
              <a:t>In short, psychology is the science of behavior and mental processes. </a:t>
            </a:r>
            <a:endParaRPr lang="en-IN" dirty="0"/>
          </a:p>
        </p:txBody>
      </p:sp>
    </p:spTree>
    <p:extLst>
      <p:ext uri="{BB962C8B-B14F-4D97-AF65-F5344CB8AC3E}">
        <p14:creationId xmlns:p14="http://schemas.microsoft.com/office/powerpoint/2010/main" val="316290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F001C-C5EB-C73D-EFCF-0299215AE736}"/>
              </a:ext>
            </a:extLst>
          </p:cNvPr>
          <p:cNvSpPr>
            <a:spLocks noGrp="1"/>
          </p:cNvSpPr>
          <p:nvPr>
            <p:ph type="title"/>
          </p:nvPr>
        </p:nvSpPr>
        <p:spPr/>
        <p:txBody>
          <a:bodyPr/>
          <a:lstStyle/>
          <a:p>
            <a:r>
              <a:rPr lang="en-US" dirty="0"/>
              <a:t>DEFINING PSYCHOLOGY</a:t>
            </a:r>
            <a:endParaRPr lang="en-IN" dirty="0"/>
          </a:p>
        </p:txBody>
      </p:sp>
      <p:sp>
        <p:nvSpPr>
          <p:cNvPr id="3" name="Content Placeholder 2">
            <a:extLst>
              <a:ext uri="{FF2B5EF4-FFF2-40B4-BE49-F238E27FC236}">
                <a16:creationId xmlns:a16="http://schemas.microsoft.com/office/drawing/2014/main" id="{CD5E93F0-9355-4656-1EE4-C90C636690A4}"/>
              </a:ext>
            </a:extLst>
          </p:cNvPr>
          <p:cNvSpPr>
            <a:spLocks noGrp="1"/>
          </p:cNvSpPr>
          <p:nvPr>
            <p:ph idx="1"/>
          </p:nvPr>
        </p:nvSpPr>
        <p:spPr/>
        <p:txBody>
          <a:bodyPr/>
          <a:lstStyle/>
          <a:p>
            <a:pPr marL="0" indent="0">
              <a:buNone/>
            </a:pPr>
            <a:r>
              <a:rPr lang="en-US" dirty="0"/>
              <a:t>                        </a:t>
            </a:r>
            <a:r>
              <a:rPr lang="en-US" b="1" dirty="0"/>
              <a:t>In term of the study of soul: </a:t>
            </a:r>
          </a:p>
          <a:p>
            <a:pPr marL="0" indent="0">
              <a:buNone/>
            </a:pPr>
            <a:r>
              <a:rPr lang="en-US" dirty="0"/>
              <a:t>Psychology was first defined as the study of the soul, since the word comes from the Greek words </a:t>
            </a:r>
            <a:r>
              <a:rPr lang="en-US" i="1" dirty="0"/>
              <a:t>psyche</a:t>
            </a:r>
            <a:r>
              <a:rPr lang="en-US" dirty="0"/>
              <a:t> (soul) and </a:t>
            </a:r>
            <a:r>
              <a:rPr lang="en-US" i="1" dirty="0"/>
              <a:t>logos</a:t>
            </a:r>
            <a:r>
              <a:rPr lang="en-US" dirty="0"/>
              <a:t> (study).</a:t>
            </a:r>
            <a:endParaRPr lang="en-IN" dirty="0"/>
          </a:p>
        </p:txBody>
      </p:sp>
    </p:spTree>
    <p:extLst>
      <p:ext uri="{BB962C8B-B14F-4D97-AF65-F5344CB8AC3E}">
        <p14:creationId xmlns:p14="http://schemas.microsoft.com/office/powerpoint/2010/main" val="1192599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32491-BB65-8E68-175F-90446E882B9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671931B-2367-5AE4-3EEE-76EA27FD055D}"/>
              </a:ext>
            </a:extLst>
          </p:cNvPr>
          <p:cNvSpPr>
            <a:spLocks noGrp="1"/>
          </p:cNvSpPr>
          <p:nvPr>
            <p:ph idx="1"/>
          </p:nvPr>
        </p:nvSpPr>
        <p:spPr/>
        <p:txBody>
          <a:bodyPr/>
          <a:lstStyle/>
          <a:p>
            <a:pPr marL="0" indent="0">
              <a:buNone/>
            </a:pPr>
            <a:r>
              <a:rPr lang="en-US" b="1" dirty="0"/>
              <a:t>                      In terms of the study of the mind</a:t>
            </a:r>
            <a:r>
              <a:rPr lang="en-US" dirty="0"/>
              <a:t> </a:t>
            </a:r>
          </a:p>
          <a:p>
            <a:pPr marL="0" indent="0">
              <a:buNone/>
            </a:pPr>
            <a:r>
              <a:rPr lang="en-US" dirty="0"/>
              <a:t>People could not clearly answer questions like "What is soul?" or "How can it be studied?", so some Greek philosophers called psychology the study of the mind, but since "mind" raised the same doubts, this definition was also rejected.</a:t>
            </a:r>
            <a:endParaRPr lang="en-IN" dirty="0"/>
          </a:p>
        </p:txBody>
      </p:sp>
    </p:spTree>
    <p:extLst>
      <p:ext uri="{BB962C8B-B14F-4D97-AF65-F5344CB8AC3E}">
        <p14:creationId xmlns:p14="http://schemas.microsoft.com/office/powerpoint/2010/main" val="2638931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1706</Words>
  <Application>Microsoft Office PowerPoint</Application>
  <PresentationFormat>Widescreen</PresentationFormat>
  <Paragraphs>82</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Wingdings</vt:lpstr>
      <vt:lpstr>Office Theme</vt:lpstr>
      <vt:lpstr>Concept, Meaning and Definition of Psychology</vt:lpstr>
      <vt:lpstr>             Concept of psychology</vt:lpstr>
      <vt:lpstr>Concept of Psychology ( key aspects)</vt:lpstr>
      <vt:lpstr>PowerPoint Presentation</vt:lpstr>
      <vt:lpstr>PowerPoint Presentation</vt:lpstr>
      <vt:lpstr>Understanding the Individual: </vt:lpstr>
      <vt:lpstr>Psychology</vt:lpstr>
      <vt:lpstr>DEFINING PSYCHOLOGY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67</cp:revision>
  <dcterms:created xsi:type="dcterms:W3CDTF">2025-09-05T09:51:38Z</dcterms:created>
  <dcterms:modified xsi:type="dcterms:W3CDTF">2025-11-06T05:28:51Z</dcterms:modified>
</cp:coreProperties>
</file>