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ppt/diagrams/data44.xml" ContentType="application/vnd.openxmlformats-officedocument.drawingml.diagramData+xml"/>
  <Override PartName="/ppt/diagrams/layout44.xml" ContentType="application/vnd.openxmlformats-officedocument.drawingml.diagramLayout+xml"/>
  <Override PartName="/ppt/diagrams/quickStyle44.xml" ContentType="application/vnd.openxmlformats-officedocument.drawingml.diagramStyle+xml"/>
  <Override PartName="/ppt/diagrams/colors44.xml" ContentType="application/vnd.openxmlformats-officedocument.drawingml.diagramColors+xml"/>
  <Override PartName="/ppt/diagrams/drawing44.xml" ContentType="application/vnd.ms-office.drawingml.diagramDrawing+xml"/>
  <Override PartName="/ppt/diagrams/data45.xml" ContentType="application/vnd.openxmlformats-officedocument.drawingml.diagramData+xml"/>
  <Override PartName="/ppt/diagrams/layout45.xml" ContentType="application/vnd.openxmlformats-officedocument.drawingml.diagramLayout+xml"/>
  <Override PartName="/ppt/diagrams/quickStyle45.xml" ContentType="application/vnd.openxmlformats-officedocument.drawingml.diagramStyle+xml"/>
  <Override PartName="/ppt/diagrams/colors45.xml" ContentType="application/vnd.openxmlformats-officedocument.drawingml.diagramColors+xml"/>
  <Override PartName="/ppt/diagrams/drawing4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6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IN"/>
        </a:p>
      </dgm:t>
    </dgm:pt>
    <dgm:pt modelId="{911A1227-6756-40D3-8C6D-B1ACC3EFDFDA}">
      <dgm:prSet/>
      <dgm:spPr/>
      <dgm:t>
        <a:bodyPr/>
        <a:lstStyle/>
        <a:p>
          <a:r>
            <a:rPr lang="en-US" b="1"/>
            <a:t>Method Educational </a:t>
          </a:r>
          <a:r>
            <a:rPr lang="en-US" b="1" dirty="0"/>
            <a:t>of Psychology</a:t>
          </a:r>
          <a:endParaRPr lang="en-IN" dirty="0"/>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EA2E7C7-72BE-42D7-8C56-EA46EFC15B1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A9E4583E-B042-44C4-8D5A-857190445F94}">
      <dgm:prSet/>
      <dgm:spPr/>
      <dgm:t>
        <a:bodyPr/>
        <a:lstStyle/>
        <a:p>
          <a:r>
            <a:rPr lang="en-IN"/>
            <a:t>1. Introspection </a:t>
          </a:r>
        </a:p>
      </dgm:t>
    </dgm:pt>
    <dgm:pt modelId="{7BC12E27-B0DF-452D-8623-B87D333C8604}" type="parTrans" cxnId="{BAA5BF50-C611-4B95-BFDB-5D45571E4127}">
      <dgm:prSet/>
      <dgm:spPr/>
      <dgm:t>
        <a:bodyPr/>
        <a:lstStyle/>
        <a:p>
          <a:endParaRPr lang="en-IN"/>
        </a:p>
      </dgm:t>
    </dgm:pt>
    <dgm:pt modelId="{D707CCFC-14B3-4A4D-A5B0-B55F1D9B52A8}" type="sibTrans" cxnId="{BAA5BF50-C611-4B95-BFDB-5D45571E4127}">
      <dgm:prSet/>
      <dgm:spPr/>
      <dgm:t>
        <a:bodyPr/>
        <a:lstStyle/>
        <a:p>
          <a:endParaRPr lang="en-IN"/>
        </a:p>
      </dgm:t>
    </dgm:pt>
    <dgm:pt modelId="{9F25AACF-CC34-4B45-B968-25E1929097EE}" type="pres">
      <dgm:prSet presAssocID="{EEA2E7C7-72BE-42D7-8C56-EA46EFC15B1C}" presName="linear" presStyleCnt="0">
        <dgm:presLayoutVars>
          <dgm:animLvl val="lvl"/>
          <dgm:resizeHandles val="exact"/>
        </dgm:presLayoutVars>
      </dgm:prSet>
      <dgm:spPr/>
    </dgm:pt>
    <dgm:pt modelId="{671202A9-0922-40ED-A7FE-A6FCEDB20843}" type="pres">
      <dgm:prSet presAssocID="{A9E4583E-B042-44C4-8D5A-857190445F94}" presName="parentText" presStyleLbl="node1" presStyleIdx="0" presStyleCnt="1">
        <dgm:presLayoutVars>
          <dgm:chMax val="0"/>
          <dgm:bulletEnabled val="1"/>
        </dgm:presLayoutVars>
      </dgm:prSet>
      <dgm:spPr/>
    </dgm:pt>
  </dgm:ptLst>
  <dgm:cxnLst>
    <dgm:cxn modelId="{BAA5BF50-C611-4B95-BFDB-5D45571E4127}" srcId="{EEA2E7C7-72BE-42D7-8C56-EA46EFC15B1C}" destId="{A9E4583E-B042-44C4-8D5A-857190445F94}" srcOrd="0" destOrd="0" parTransId="{7BC12E27-B0DF-452D-8623-B87D333C8604}" sibTransId="{D707CCFC-14B3-4A4D-A5B0-B55F1D9B52A8}"/>
    <dgm:cxn modelId="{E618C174-C52D-4B44-A7E6-B12793D3EA47}" type="presOf" srcId="{EEA2E7C7-72BE-42D7-8C56-EA46EFC15B1C}" destId="{9F25AACF-CC34-4B45-B968-25E1929097EE}" srcOrd="0" destOrd="0" presId="urn:microsoft.com/office/officeart/2005/8/layout/vList2"/>
    <dgm:cxn modelId="{ECDB298B-C5AA-48D8-8326-2FE88D42B115}" type="presOf" srcId="{A9E4583E-B042-44C4-8D5A-857190445F94}" destId="{671202A9-0922-40ED-A7FE-A6FCEDB20843}" srcOrd="0" destOrd="0" presId="urn:microsoft.com/office/officeart/2005/8/layout/vList2"/>
    <dgm:cxn modelId="{616529D5-314F-4C72-9B38-F4832AB1A399}" type="presParOf" srcId="{9F25AACF-CC34-4B45-B968-25E1929097EE}" destId="{671202A9-0922-40ED-A7FE-A6FCEDB2084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C327930-2510-4728-AB2A-F0AF7F576330}"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IN"/>
        </a:p>
      </dgm:t>
    </dgm:pt>
    <dgm:pt modelId="{132C4D94-BC99-4984-87A0-A1D98469B5B8}">
      <dgm:prSet/>
      <dgm:spPr/>
      <dgm:t>
        <a:bodyPr/>
        <a:lstStyle/>
        <a:p>
          <a:r>
            <a:rPr lang="en-US"/>
            <a:t>Historically introspection is the oldest method of all, which was formerly used in philosophy, and then in psychology to collect data about the conscious experience of the subject. Introspection means to see with in one self or self-observation. To understand one’s own mental health and the state of mind. This method was developed by the structuralists in psychology who defined psychology as the study of conscious experiences of the individual. Introspection has some advantages and disadvantages;</a:t>
          </a:r>
          <a:endParaRPr lang="en-IN"/>
        </a:p>
      </dgm:t>
    </dgm:pt>
    <dgm:pt modelId="{94CD06AB-F575-47DC-8EC7-FE4E306557C5}" type="parTrans" cxnId="{62900F34-EE1F-42C9-849D-F3E868A95DDD}">
      <dgm:prSet/>
      <dgm:spPr/>
      <dgm:t>
        <a:bodyPr/>
        <a:lstStyle/>
        <a:p>
          <a:endParaRPr lang="en-IN"/>
        </a:p>
      </dgm:t>
    </dgm:pt>
    <dgm:pt modelId="{DF4044B7-AF8C-42E7-8C86-1B7DFF405D2E}" type="sibTrans" cxnId="{62900F34-EE1F-42C9-849D-F3E868A95DDD}">
      <dgm:prSet/>
      <dgm:spPr/>
      <dgm:t>
        <a:bodyPr/>
        <a:lstStyle/>
        <a:p>
          <a:endParaRPr lang="en-IN"/>
        </a:p>
      </dgm:t>
    </dgm:pt>
    <dgm:pt modelId="{841BF5A5-5355-4B62-96CB-1F878CA3974D}" type="pres">
      <dgm:prSet presAssocID="{2C327930-2510-4728-AB2A-F0AF7F576330}" presName="linear" presStyleCnt="0">
        <dgm:presLayoutVars>
          <dgm:animLvl val="lvl"/>
          <dgm:resizeHandles val="exact"/>
        </dgm:presLayoutVars>
      </dgm:prSet>
      <dgm:spPr/>
    </dgm:pt>
    <dgm:pt modelId="{8CC78BAE-346E-4EBE-9C22-F62948BED923}" type="pres">
      <dgm:prSet presAssocID="{132C4D94-BC99-4984-87A0-A1D98469B5B8}" presName="parentText" presStyleLbl="node1" presStyleIdx="0" presStyleCnt="1">
        <dgm:presLayoutVars>
          <dgm:chMax val="0"/>
          <dgm:bulletEnabled val="1"/>
        </dgm:presLayoutVars>
      </dgm:prSet>
      <dgm:spPr/>
    </dgm:pt>
  </dgm:ptLst>
  <dgm:cxnLst>
    <dgm:cxn modelId="{62900F34-EE1F-42C9-849D-F3E868A95DDD}" srcId="{2C327930-2510-4728-AB2A-F0AF7F576330}" destId="{132C4D94-BC99-4984-87A0-A1D98469B5B8}" srcOrd="0" destOrd="0" parTransId="{94CD06AB-F575-47DC-8EC7-FE4E306557C5}" sibTransId="{DF4044B7-AF8C-42E7-8C86-1B7DFF405D2E}"/>
    <dgm:cxn modelId="{63CC5297-122C-41F8-BA88-4A6699ED56A8}" type="presOf" srcId="{132C4D94-BC99-4984-87A0-A1D98469B5B8}" destId="{8CC78BAE-346E-4EBE-9C22-F62948BED923}" srcOrd="0" destOrd="0" presId="urn:microsoft.com/office/officeart/2005/8/layout/vList2"/>
    <dgm:cxn modelId="{3B679AEB-C6D4-4A40-8BA7-0AEDB76E9BAF}" type="presOf" srcId="{2C327930-2510-4728-AB2A-F0AF7F576330}" destId="{841BF5A5-5355-4B62-96CB-1F878CA3974D}" srcOrd="0" destOrd="0" presId="urn:microsoft.com/office/officeart/2005/8/layout/vList2"/>
    <dgm:cxn modelId="{E93A15E6-AEBE-4D34-B28E-24B5A9537932}" type="presParOf" srcId="{841BF5A5-5355-4B62-96CB-1F878CA3974D}" destId="{8CC78BAE-346E-4EBE-9C22-F62948BED923}"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6C9A7DA-E922-47A7-B21C-C077A29375E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32F9391-7585-48E1-8DDF-8956B18B43CB}">
      <dgm:prSet/>
      <dgm:spPr/>
      <dgm:t>
        <a:bodyPr/>
        <a:lstStyle/>
        <a:p>
          <a:r>
            <a:rPr lang="en-IN"/>
            <a:t>Merits: </a:t>
          </a:r>
        </a:p>
      </dgm:t>
    </dgm:pt>
    <dgm:pt modelId="{2838D3D2-FC02-4531-A0E1-452ED85A563D}" type="parTrans" cxnId="{5DF38AEF-F49E-4285-83E7-974D7E5C130B}">
      <dgm:prSet/>
      <dgm:spPr/>
      <dgm:t>
        <a:bodyPr/>
        <a:lstStyle/>
        <a:p>
          <a:endParaRPr lang="en-IN"/>
        </a:p>
      </dgm:t>
    </dgm:pt>
    <dgm:pt modelId="{06D117DC-7728-4442-B40E-C57CF6921D29}" type="sibTrans" cxnId="{5DF38AEF-F49E-4285-83E7-974D7E5C130B}">
      <dgm:prSet/>
      <dgm:spPr/>
      <dgm:t>
        <a:bodyPr/>
        <a:lstStyle/>
        <a:p>
          <a:endParaRPr lang="en-IN"/>
        </a:p>
      </dgm:t>
    </dgm:pt>
    <dgm:pt modelId="{F36BFBA2-7100-4154-9738-8EA8AF38A502}" type="pres">
      <dgm:prSet presAssocID="{A6C9A7DA-E922-47A7-B21C-C077A29375ED}" presName="linear" presStyleCnt="0">
        <dgm:presLayoutVars>
          <dgm:animLvl val="lvl"/>
          <dgm:resizeHandles val="exact"/>
        </dgm:presLayoutVars>
      </dgm:prSet>
      <dgm:spPr/>
    </dgm:pt>
    <dgm:pt modelId="{E27E44DD-05F0-468A-B2B6-ACE41CD1949F}" type="pres">
      <dgm:prSet presAssocID="{F32F9391-7585-48E1-8DDF-8956B18B43CB}" presName="parentText" presStyleLbl="node1" presStyleIdx="0" presStyleCnt="1">
        <dgm:presLayoutVars>
          <dgm:chMax val="0"/>
          <dgm:bulletEnabled val="1"/>
        </dgm:presLayoutVars>
      </dgm:prSet>
      <dgm:spPr/>
    </dgm:pt>
  </dgm:ptLst>
  <dgm:cxnLst>
    <dgm:cxn modelId="{93793EAF-5465-44C4-867E-377ECFF1A359}" type="presOf" srcId="{A6C9A7DA-E922-47A7-B21C-C077A29375ED}" destId="{F36BFBA2-7100-4154-9738-8EA8AF38A502}" srcOrd="0" destOrd="0" presId="urn:microsoft.com/office/officeart/2005/8/layout/vList2"/>
    <dgm:cxn modelId="{9FAC26E0-3B50-4D74-BC54-EBFBE4F986E9}" type="presOf" srcId="{F32F9391-7585-48E1-8DDF-8956B18B43CB}" destId="{E27E44DD-05F0-468A-B2B6-ACE41CD1949F}" srcOrd="0" destOrd="0" presId="urn:microsoft.com/office/officeart/2005/8/layout/vList2"/>
    <dgm:cxn modelId="{5DF38AEF-F49E-4285-83E7-974D7E5C130B}" srcId="{A6C9A7DA-E922-47A7-B21C-C077A29375ED}" destId="{F32F9391-7585-48E1-8DDF-8956B18B43CB}" srcOrd="0" destOrd="0" parTransId="{2838D3D2-FC02-4531-A0E1-452ED85A563D}" sibTransId="{06D117DC-7728-4442-B40E-C57CF6921D29}"/>
    <dgm:cxn modelId="{0FF64B17-4792-49D5-B32E-FE00D93769F2}" type="presParOf" srcId="{F36BFBA2-7100-4154-9738-8EA8AF38A502}" destId="{E27E44DD-05F0-468A-B2B6-ACE41CD194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BFE9CD9-3085-4472-8D2F-89F7C0A6CA3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8E27EDD-4F03-4E3D-805B-FD99CC95334C}">
      <dgm:prSet/>
      <dgm:spPr/>
      <dgm:t>
        <a:bodyPr/>
        <a:lstStyle/>
        <a:p>
          <a:r>
            <a:rPr lang="en-US"/>
            <a:t>1. It gives information about one’s own self which is difficult by other methods. </a:t>
          </a:r>
          <a:endParaRPr lang="en-IN"/>
        </a:p>
      </dgm:t>
    </dgm:pt>
    <dgm:pt modelId="{2B11557D-4C17-45E0-A30C-26015EE95E9F}" type="parTrans" cxnId="{82CF443B-0830-4B0C-9857-875852765F12}">
      <dgm:prSet/>
      <dgm:spPr/>
      <dgm:t>
        <a:bodyPr/>
        <a:lstStyle/>
        <a:p>
          <a:endParaRPr lang="en-IN"/>
        </a:p>
      </dgm:t>
    </dgm:pt>
    <dgm:pt modelId="{881934A5-2998-4B4F-9796-4E03940BB91A}" type="sibTrans" cxnId="{82CF443B-0830-4B0C-9857-875852765F12}">
      <dgm:prSet/>
      <dgm:spPr/>
      <dgm:t>
        <a:bodyPr/>
        <a:lstStyle/>
        <a:p>
          <a:endParaRPr lang="en-IN"/>
        </a:p>
      </dgm:t>
    </dgm:pt>
    <dgm:pt modelId="{B03CE85F-8662-498A-897A-AEBB4ABEEC38}">
      <dgm:prSet/>
      <dgm:spPr/>
      <dgm:t>
        <a:bodyPr/>
        <a:lstStyle/>
        <a:p>
          <a:r>
            <a:rPr lang="en-US"/>
            <a:t>2. It is an easy method and needs no equipment </a:t>
          </a:r>
          <a:endParaRPr lang="en-IN"/>
        </a:p>
      </dgm:t>
    </dgm:pt>
    <dgm:pt modelId="{CF3F68B5-AA8E-4886-8555-0FC16A2F5CB6}" type="parTrans" cxnId="{F6582ADF-927B-4694-B2FD-9B5475B261E9}">
      <dgm:prSet/>
      <dgm:spPr/>
      <dgm:t>
        <a:bodyPr/>
        <a:lstStyle/>
        <a:p>
          <a:endParaRPr lang="en-IN"/>
        </a:p>
      </dgm:t>
    </dgm:pt>
    <dgm:pt modelId="{A1481ED4-7CBA-4DD9-8C4A-C5F17441C5C4}" type="sibTrans" cxnId="{F6582ADF-927B-4694-B2FD-9B5475B261E9}">
      <dgm:prSet/>
      <dgm:spPr/>
      <dgm:t>
        <a:bodyPr/>
        <a:lstStyle/>
        <a:p>
          <a:endParaRPr lang="en-IN"/>
        </a:p>
      </dgm:t>
    </dgm:pt>
    <dgm:pt modelId="{79456827-8E94-4B9B-A779-75F12ED40817}">
      <dgm:prSet/>
      <dgm:spPr/>
      <dgm:t>
        <a:bodyPr/>
        <a:lstStyle/>
        <a:p>
          <a:r>
            <a:rPr lang="en-US"/>
            <a:t>3. It makes a base for other methods such as experimental and observation method </a:t>
          </a:r>
          <a:endParaRPr lang="en-IN"/>
        </a:p>
      </dgm:t>
    </dgm:pt>
    <dgm:pt modelId="{1AC85D7E-4752-4DC3-8511-52B74C515E60}" type="parTrans" cxnId="{FDE61D1E-6B73-4A35-9CF8-EF944EE1696F}">
      <dgm:prSet/>
      <dgm:spPr/>
      <dgm:t>
        <a:bodyPr/>
        <a:lstStyle/>
        <a:p>
          <a:endParaRPr lang="en-IN"/>
        </a:p>
      </dgm:t>
    </dgm:pt>
    <dgm:pt modelId="{F163E7B5-FFA8-4402-9798-D59E5FF85E2C}" type="sibTrans" cxnId="{FDE61D1E-6B73-4A35-9CF8-EF944EE1696F}">
      <dgm:prSet/>
      <dgm:spPr/>
      <dgm:t>
        <a:bodyPr/>
        <a:lstStyle/>
        <a:p>
          <a:endParaRPr lang="en-IN"/>
        </a:p>
      </dgm:t>
    </dgm:pt>
    <dgm:pt modelId="{C388CDF9-D8C0-4F4E-A953-22DFC06546F8}" type="pres">
      <dgm:prSet presAssocID="{0BFE9CD9-3085-4472-8D2F-89F7C0A6CA3F}" presName="linear" presStyleCnt="0">
        <dgm:presLayoutVars>
          <dgm:animLvl val="lvl"/>
          <dgm:resizeHandles val="exact"/>
        </dgm:presLayoutVars>
      </dgm:prSet>
      <dgm:spPr/>
    </dgm:pt>
    <dgm:pt modelId="{A8E5A9F3-44F2-458B-AF2C-83956B411A2E}" type="pres">
      <dgm:prSet presAssocID="{88E27EDD-4F03-4E3D-805B-FD99CC95334C}" presName="parentText" presStyleLbl="node1" presStyleIdx="0" presStyleCnt="3">
        <dgm:presLayoutVars>
          <dgm:chMax val="0"/>
          <dgm:bulletEnabled val="1"/>
        </dgm:presLayoutVars>
      </dgm:prSet>
      <dgm:spPr/>
    </dgm:pt>
    <dgm:pt modelId="{213EAFB7-8EF0-4E1C-89CA-03E564DB10A5}" type="pres">
      <dgm:prSet presAssocID="{881934A5-2998-4B4F-9796-4E03940BB91A}" presName="spacer" presStyleCnt="0"/>
      <dgm:spPr/>
    </dgm:pt>
    <dgm:pt modelId="{0B5D095C-E6F0-40FE-A060-5F9C9D8F8CF7}" type="pres">
      <dgm:prSet presAssocID="{B03CE85F-8662-498A-897A-AEBB4ABEEC38}" presName="parentText" presStyleLbl="node1" presStyleIdx="1" presStyleCnt="3">
        <dgm:presLayoutVars>
          <dgm:chMax val="0"/>
          <dgm:bulletEnabled val="1"/>
        </dgm:presLayoutVars>
      </dgm:prSet>
      <dgm:spPr/>
    </dgm:pt>
    <dgm:pt modelId="{D7C69353-95EB-4B71-97D5-BF1C6544EA26}" type="pres">
      <dgm:prSet presAssocID="{A1481ED4-7CBA-4DD9-8C4A-C5F17441C5C4}" presName="spacer" presStyleCnt="0"/>
      <dgm:spPr/>
    </dgm:pt>
    <dgm:pt modelId="{7DFCF415-39CB-4B0E-A49D-5E670B3C8125}" type="pres">
      <dgm:prSet presAssocID="{79456827-8E94-4B9B-A779-75F12ED40817}" presName="parentText" presStyleLbl="node1" presStyleIdx="2" presStyleCnt="3">
        <dgm:presLayoutVars>
          <dgm:chMax val="0"/>
          <dgm:bulletEnabled val="1"/>
        </dgm:presLayoutVars>
      </dgm:prSet>
      <dgm:spPr/>
    </dgm:pt>
  </dgm:ptLst>
  <dgm:cxnLst>
    <dgm:cxn modelId="{FDE61D1E-6B73-4A35-9CF8-EF944EE1696F}" srcId="{0BFE9CD9-3085-4472-8D2F-89F7C0A6CA3F}" destId="{79456827-8E94-4B9B-A779-75F12ED40817}" srcOrd="2" destOrd="0" parTransId="{1AC85D7E-4752-4DC3-8511-52B74C515E60}" sibTransId="{F163E7B5-FFA8-4402-9798-D59E5FF85E2C}"/>
    <dgm:cxn modelId="{82CF443B-0830-4B0C-9857-875852765F12}" srcId="{0BFE9CD9-3085-4472-8D2F-89F7C0A6CA3F}" destId="{88E27EDD-4F03-4E3D-805B-FD99CC95334C}" srcOrd="0" destOrd="0" parTransId="{2B11557D-4C17-45E0-A30C-26015EE95E9F}" sibTransId="{881934A5-2998-4B4F-9796-4E03940BB91A}"/>
    <dgm:cxn modelId="{A127CF74-3819-4543-B386-5482D4EC294A}" type="presOf" srcId="{79456827-8E94-4B9B-A779-75F12ED40817}" destId="{7DFCF415-39CB-4B0E-A49D-5E670B3C8125}" srcOrd="0" destOrd="0" presId="urn:microsoft.com/office/officeart/2005/8/layout/vList2"/>
    <dgm:cxn modelId="{5E7C7F7C-6A28-4896-9AAB-9BE39A73F9B8}" type="presOf" srcId="{88E27EDD-4F03-4E3D-805B-FD99CC95334C}" destId="{A8E5A9F3-44F2-458B-AF2C-83956B411A2E}" srcOrd="0" destOrd="0" presId="urn:microsoft.com/office/officeart/2005/8/layout/vList2"/>
    <dgm:cxn modelId="{EF8C5EA7-BA6A-4ABA-98AB-CB2F7AD2AC93}" type="presOf" srcId="{0BFE9CD9-3085-4472-8D2F-89F7C0A6CA3F}" destId="{C388CDF9-D8C0-4F4E-A953-22DFC06546F8}" srcOrd="0" destOrd="0" presId="urn:microsoft.com/office/officeart/2005/8/layout/vList2"/>
    <dgm:cxn modelId="{817440C2-9DE0-4549-8B4B-4AB3F9E072A8}" type="presOf" srcId="{B03CE85F-8662-498A-897A-AEBB4ABEEC38}" destId="{0B5D095C-E6F0-40FE-A060-5F9C9D8F8CF7}" srcOrd="0" destOrd="0" presId="urn:microsoft.com/office/officeart/2005/8/layout/vList2"/>
    <dgm:cxn modelId="{F6582ADF-927B-4694-B2FD-9B5475B261E9}" srcId="{0BFE9CD9-3085-4472-8D2F-89F7C0A6CA3F}" destId="{B03CE85F-8662-498A-897A-AEBB4ABEEC38}" srcOrd="1" destOrd="0" parTransId="{CF3F68B5-AA8E-4886-8555-0FC16A2F5CB6}" sibTransId="{A1481ED4-7CBA-4DD9-8C4A-C5F17441C5C4}"/>
    <dgm:cxn modelId="{532FAAE3-B86C-4E0D-A374-D3C7AD637990}" type="presParOf" srcId="{C388CDF9-D8C0-4F4E-A953-22DFC06546F8}" destId="{A8E5A9F3-44F2-458B-AF2C-83956B411A2E}" srcOrd="0" destOrd="0" presId="urn:microsoft.com/office/officeart/2005/8/layout/vList2"/>
    <dgm:cxn modelId="{B7FB37FF-EAA8-41A8-B597-2391CD9812AB}" type="presParOf" srcId="{C388CDF9-D8C0-4F4E-A953-22DFC06546F8}" destId="{213EAFB7-8EF0-4E1C-89CA-03E564DB10A5}" srcOrd="1" destOrd="0" presId="urn:microsoft.com/office/officeart/2005/8/layout/vList2"/>
    <dgm:cxn modelId="{6918C54C-963B-4A41-9B97-48BAB98F0D92}" type="presParOf" srcId="{C388CDF9-D8C0-4F4E-A953-22DFC06546F8}" destId="{0B5D095C-E6F0-40FE-A060-5F9C9D8F8CF7}" srcOrd="2" destOrd="0" presId="urn:microsoft.com/office/officeart/2005/8/layout/vList2"/>
    <dgm:cxn modelId="{408425DB-787B-4CC7-8966-30ACD59EA429}" type="presParOf" srcId="{C388CDF9-D8C0-4F4E-A953-22DFC06546F8}" destId="{D7C69353-95EB-4B71-97D5-BF1C6544EA26}" srcOrd="3" destOrd="0" presId="urn:microsoft.com/office/officeart/2005/8/layout/vList2"/>
    <dgm:cxn modelId="{248E8BD3-214B-429D-A14D-7F747787C2CC}" type="presParOf" srcId="{C388CDF9-D8C0-4F4E-A953-22DFC06546F8}" destId="{7DFCF415-39CB-4B0E-A49D-5E670B3C8125}"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BEAD44A-A132-454D-BAE0-8A8E2248F091}"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9D7CEDD-6B5B-47D8-904F-1E0807738174}">
      <dgm:prSet/>
      <dgm:spPr/>
      <dgm:t>
        <a:bodyPr/>
        <a:lstStyle/>
        <a:p>
          <a:r>
            <a:rPr lang="en-IN"/>
            <a:t>Demerits: </a:t>
          </a:r>
        </a:p>
      </dgm:t>
    </dgm:pt>
    <dgm:pt modelId="{78BF05D3-742E-48D7-BD65-6F7C3CA920DB}" type="parTrans" cxnId="{60FAF1E3-03B8-4C0E-976C-C1025721E7F7}">
      <dgm:prSet/>
      <dgm:spPr/>
      <dgm:t>
        <a:bodyPr/>
        <a:lstStyle/>
        <a:p>
          <a:endParaRPr lang="en-IN"/>
        </a:p>
      </dgm:t>
    </dgm:pt>
    <dgm:pt modelId="{2FF57C6C-2E00-4F0B-83E6-C4FBB1EF9904}" type="sibTrans" cxnId="{60FAF1E3-03B8-4C0E-976C-C1025721E7F7}">
      <dgm:prSet/>
      <dgm:spPr/>
      <dgm:t>
        <a:bodyPr/>
        <a:lstStyle/>
        <a:p>
          <a:endParaRPr lang="en-IN"/>
        </a:p>
      </dgm:t>
    </dgm:pt>
    <dgm:pt modelId="{72093B49-4953-46E3-A761-A24F4ED687F0}" type="pres">
      <dgm:prSet presAssocID="{CBEAD44A-A132-454D-BAE0-8A8E2248F091}" presName="linear" presStyleCnt="0">
        <dgm:presLayoutVars>
          <dgm:animLvl val="lvl"/>
          <dgm:resizeHandles val="exact"/>
        </dgm:presLayoutVars>
      </dgm:prSet>
      <dgm:spPr/>
    </dgm:pt>
    <dgm:pt modelId="{BB028591-BA4C-4D18-BEC5-2370B7035001}" type="pres">
      <dgm:prSet presAssocID="{E9D7CEDD-6B5B-47D8-904F-1E0807738174}" presName="parentText" presStyleLbl="node1" presStyleIdx="0" presStyleCnt="1">
        <dgm:presLayoutVars>
          <dgm:chMax val="0"/>
          <dgm:bulletEnabled val="1"/>
        </dgm:presLayoutVars>
      </dgm:prSet>
      <dgm:spPr/>
    </dgm:pt>
  </dgm:ptLst>
  <dgm:cxnLst>
    <dgm:cxn modelId="{57DC0947-2E75-4CC5-B9FD-B503423C3BC5}" type="presOf" srcId="{CBEAD44A-A132-454D-BAE0-8A8E2248F091}" destId="{72093B49-4953-46E3-A761-A24F4ED687F0}" srcOrd="0" destOrd="0" presId="urn:microsoft.com/office/officeart/2005/8/layout/vList2"/>
    <dgm:cxn modelId="{4F8F14CB-5EDA-4AD2-A0D8-69B6E9A4FE46}" type="presOf" srcId="{E9D7CEDD-6B5B-47D8-904F-1E0807738174}" destId="{BB028591-BA4C-4D18-BEC5-2370B7035001}" srcOrd="0" destOrd="0" presId="urn:microsoft.com/office/officeart/2005/8/layout/vList2"/>
    <dgm:cxn modelId="{60FAF1E3-03B8-4C0E-976C-C1025721E7F7}" srcId="{CBEAD44A-A132-454D-BAE0-8A8E2248F091}" destId="{E9D7CEDD-6B5B-47D8-904F-1E0807738174}" srcOrd="0" destOrd="0" parTransId="{78BF05D3-742E-48D7-BD65-6F7C3CA920DB}" sibTransId="{2FF57C6C-2E00-4F0B-83E6-C4FBB1EF9904}"/>
    <dgm:cxn modelId="{34AFA2C1-C6A3-4B19-A88E-5790D7C1A716}" type="presParOf" srcId="{72093B49-4953-46E3-A761-A24F4ED687F0}" destId="{BB028591-BA4C-4D18-BEC5-2370B703500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BEA81DD-9E54-4F2B-A7CA-8513BE5EB5A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2E82E017-1597-4B7E-B0D3-886B116313A0}">
      <dgm:prSet/>
      <dgm:spPr/>
      <dgm:t>
        <a:bodyPr/>
        <a:lstStyle/>
        <a:p>
          <a:r>
            <a:rPr lang="en-US"/>
            <a:t>1. This method is subjective in nature and lacks scientific objectivity </a:t>
          </a:r>
          <a:endParaRPr lang="en-IN"/>
        </a:p>
      </dgm:t>
    </dgm:pt>
    <dgm:pt modelId="{F3B54434-3737-4047-8EF0-00044617864A}" type="parTrans" cxnId="{2D8D1D48-27FD-459B-9E12-9FF1FA1AF015}">
      <dgm:prSet/>
      <dgm:spPr/>
      <dgm:t>
        <a:bodyPr/>
        <a:lstStyle/>
        <a:p>
          <a:endParaRPr lang="en-IN"/>
        </a:p>
      </dgm:t>
    </dgm:pt>
    <dgm:pt modelId="{35E9C02C-2AC8-4ABC-B06C-8415E2D42F07}" type="sibTrans" cxnId="{2D8D1D48-27FD-459B-9E12-9FF1FA1AF015}">
      <dgm:prSet/>
      <dgm:spPr/>
      <dgm:t>
        <a:bodyPr/>
        <a:lstStyle/>
        <a:p>
          <a:endParaRPr lang="en-IN"/>
        </a:p>
      </dgm:t>
    </dgm:pt>
    <dgm:pt modelId="{CF8932A3-55B9-460E-BA8E-1E993957B59E}">
      <dgm:prSet/>
      <dgm:spPr/>
      <dgm:t>
        <a:bodyPr/>
        <a:lstStyle/>
        <a:p>
          <a:r>
            <a:rPr lang="en-US" dirty="0"/>
            <a:t>2. </a:t>
          </a:r>
          <a:r>
            <a:rPr lang="en-US"/>
            <a:t>The most serious objection against this method is that human mind is not static like inanimate objects such as stone or chairs etc. </a:t>
          </a:r>
          <a:r>
            <a:rPr lang="en-US" dirty="0"/>
            <a:t>our mental process is under constant changes so when one attempts to introspect, the state of mental process disappears and it becomes a retrospect. </a:t>
          </a:r>
          <a:endParaRPr lang="en-IN" dirty="0"/>
        </a:p>
      </dgm:t>
    </dgm:pt>
    <dgm:pt modelId="{CC7F2739-CF3B-40B4-94F9-0B46C6AD1122}" type="parTrans" cxnId="{F7980D18-2B40-43B6-AC9C-602F77356BB1}">
      <dgm:prSet/>
      <dgm:spPr/>
      <dgm:t>
        <a:bodyPr/>
        <a:lstStyle/>
        <a:p>
          <a:endParaRPr lang="en-IN"/>
        </a:p>
      </dgm:t>
    </dgm:pt>
    <dgm:pt modelId="{D02C2440-4686-4984-8294-2E942FBA6614}" type="sibTrans" cxnId="{F7980D18-2B40-43B6-AC9C-602F77356BB1}">
      <dgm:prSet/>
      <dgm:spPr/>
      <dgm:t>
        <a:bodyPr/>
        <a:lstStyle/>
        <a:p>
          <a:endParaRPr lang="en-IN"/>
        </a:p>
      </dgm:t>
    </dgm:pt>
    <dgm:pt modelId="{B5F651A8-06BA-4AF3-A92D-57825ADFAA91}" type="pres">
      <dgm:prSet presAssocID="{ABEA81DD-9E54-4F2B-A7CA-8513BE5EB5AF}" presName="linear" presStyleCnt="0">
        <dgm:presLayoutVars>
          <dgm:animLvl val="lvl"/>
          <dgm:resizeHandles val="exact"/>
        </dgm:presLayoutVars>
      </dgm:prSet>
      <dgm:spPr/>
    </dgm:pt>
    <dgm:pt modelId="{ABE33FB4-3887-426B-9E3B-634CC8C56C35}" type="pres">
      <dgm:prSet presAssocID="{2E82E017-1597-4B7E-B0D3-886B116313A0}" presName="parentText" presStyleLbl="node1" presStyleIdx="0" presStyleCnt="2">
        <dgm:presLayoutVars>
          <dgm:chMax val="0"/>
          <dgm:bulletEnabled val="1"/>
        </dgm:presLayoutVars>
      </dgm:prSet>
      <dgm:spPr/>
    </dgm:pt>
    <dgm:pt modelId="{E3CB3587-696C-4D11-BB17-B2B070D0F09D}" type="pres">
      <dgm:prSet presAssocID="{35E9C02C-2AC8-4ABC-B06C-8415E2D42F07}" presName="spacer" presStyleCnt="0"/>
      <dgm:spPr/>
    </dgm:pt>
    <dgm:pt modelId="{B28F006F-7A09-4113-B27B-7257AAD42A91}" type="pres">
      <dgm:prSet presAssocID="{CF8932A3-55B9-460E-BA8E-1E993957B59E}" presName="parentText" presStyleLbl="node1" presStyleIdx="1" presStyleCnt="2">
        <dgm:presLayoutVars>
          <dgm:chMax val="0"/>
          <dgm:bulletEnabled val="1"/>
        </dgm:presLayoutVars>
      </dgm:prSet>
      <dgm:spPr/>
    </dgm:pt>
  </dgm:ptLst>
  <dgm:cxnLst>
    <dgm:cxn modelId="{81E0D117-3AEE-4C88-92EA-FF61BF8145D5}" type="presOf" srcId="{CF8932A3-55B9-460E-BA8E-1E993957B59E}" destId="{B28F006F-7A09-4113-B27B-7257AAD42A91}" srcOrd="0" destOrd="0" presId="urn:microsoft.com/office/officeart/2005/8/layout/vList2"/>
    <dgm:cxn modelId="{F7980D18-2B40-43B6-AC9C-602F77356BB1}" srcId="{ABEA81DD-9E54-4F2B-A7CA-8513BE5EB5AF}" destId="{CF8932A3-55B9-460E-BA8E-1E993957B59E}" srcOrd="1" destOrd="0" parTransId="{CC7F2739-CF3B-40B4-94F9-0B46C6AD1122}" sibTransId="{D02C2440-4686-4984-8294-2E942FBA6614}"/>
    <dgm:cxn modelId="{2D8D1D48-27FD-459B-9E12-9FF1FA1AF015}" srcId="{ABEA81DD-9E54-4F2B-A7CA-8513BE5EB5AF}" destId="{2E82E017-1597-4B7E-B0D3-886B116313A0}" srcOrd="0" destOrd="0" parTransId="{F3B54434-3737-4047-8EF0-00044617864A}" sibTransId="{35E9C02C-2AC8-4ABC-B06C-8415E2D42F07}"/>
    <dgm:cxn modelId="{2E3C9854-2F43-4D92-B55C-EF6C446DE05F}" type="presOf" srcId="{ABEA81DD-9E54-4F2B-A7CA-8513BE5EB5AF}" destId="{B5F651A8-06BA-4AF3-A92D-57825ADFAA91}" srcOrd="0" destOrd="0" presId="urn:microsoft.com/office/officeart/2005/8/layout/vList2"/>
    <dgm:cxn modelId="{04D6C1BF-8D1A-44BE-9325-8CDF51FF07C1}" type="presOf" srcId="{2E82E017-1597-4B7E-B0D3-886B116313A0}" destId="{ABE33FB4-3887-426B-9E3B-634CC8C56C35}" srcOrd="0" destOrd="0" presId="urn:microsoft.com/office/officeart/2005/8/layout/vList2"/>
    <dgm:cxn modelId="{24A43AA8-ECFC-4389-8620-F5F17A98B726}" type="presParOf" srcId="{B5F651A8-06BA-4AF3-A92D-57825ADFAA91}" destId="{ABE33FB4-3887-426B-9E3B-634CC8C56C35}" srcOrd="0" destOrd="0" presId="urn:microsoft.com/office/officeart/2005/8/layout/vList2"/>
    <dgm:cxn modelId="{19D8B227-3CCB-447A-AFF4-073288B60CD4}" type="presParOf" srcId="{B5F651A8-06BA-4AF3-A92D-57825ADFAA91}" destId="{E3CB3587-696C-4D11-BB17-B2B070D0F09D}" srcOrd="1" destOrd="0" presId="urn:microsoft.com/office/officeart/2005/8/layout/vList2"/>
    <dgm:cxn modelId="{336BCB6D-D332-46FD-A2E1-59AD79AF5F66}" type="presParOf" srcId="{B5F651A8-06BA-4AF3-A92D-57825ADFAA91}" destId="{B28F006F-7A09-4113-B27B-7257AAD42A91}"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E035A47-D4FB-4992-A886-E877260E975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EBE0B2D-9E69-4191-B7ED-7E073DD06EDA}">
      <dgm:prSet/>
      <dgm:spPr/>
      <dgm:t>
        <a:bodyPr/>
        <a:lstStyle/>
        <a:p>
          <a:r>
            <a:rPr lang="en-US"/>
            <a:t>3. The human mind is divided in two parts. One is his own mental operation and the other is the object to which this mental operation is directed. To expect any individual to attend the workings of his own mind during a mental process, especially in a complex and emotional state such as anger or fear, is a mistaken idea. Ross commenting on the limitation of introspection said, “The observer and the observed are the same, the mind is both the field and the instrument of observation </a:t>
          </a:r>
          <a:endParaRPr lang="en-IN"/>
        </a:p>
      </dgm:t>
    </dgm:pt>
    <dgm:pt modelId="{E8ED6335-E424-4AFA-9002-07D232199B8F}" type="parTrans" cxnId="{BBA56039-0A88-4E7A-962C-E412283AD0F6}">
      <dgm:prSet/>
      <dgm:spPr/>
      <dgm:t>
        <a:bodyPr/>
        <a:lstStyle/>
        <a:p>
          <a:endParaRPr lang="en-IN"/>
        </a:p>
      </dgm:t>
    </dgm:pt>
    <dgm:pt modelId="{D27AEB9A-0D17-4AF7-A3A6-3D1DF795B1F4}" type="sibTrans" cxnId="{BBA56039-0A88-4E7A-962C-E412283AD0F6}">
      <dgm:prSet/>
      <dgm:spPr/>
      <dgm:t>
        <a:bodyPr/>
        <a:lstStyle/>
        <a:p>
          <a:endParaRPr lang="en-IN"/>
        </a:p>
      </dgm:t>
    </dgm:pt>
    <dgm:pt modelId="{77675288-A789-496B-A1E2-0643168C5418}" type="pres">
      <dgm:prSet presAssocID="{0E035A47-D4FB-4992-A886-E877260E9758}" presName="linear" presStyleCnt="0">
        <dgm:presLayoutVars>
          <dgm:animLvl val="lvl"/>
          <dgm:resizeHandles val="exact"/>
        </dgm:presLayoutVars>
      </dgm:prSet>
      <dgm:spPr/>
    </dgm:pt>
    <dgm:pt modelId="{B3C66EAE-488A-44A3-9BD5-1A2D0CA239D4}" type="pres">
      <dgm:prSet presAssocID="{EEBE0B2D-9E69-4191-B7ED-7E073DD06EDA}" presName="parentText" presStyleLbl="node1" presStyleIdx="0" presStyleCnt="1">
        <dgm:presLayoutVars>
          <dgm:chMax val="0"/>
          <dgm:bulletEnabled val="1"/>
        </dgm:presLayoutVars>
      </dgm:prSet>
      <dgm:spPr/>
    </dgm:pt>
  </dgm:ptLst>
  <dgm:cxnLst>
    <dgm:cxn modelId="{D2FA2402-B557-48A8-A7AA-0A4F9DE112E3}" type="presOf" srcId="{EEBE0B2D-9E69-4191-B7ED-7E073DD06EDA}" destId="{B3C66EAE-488A-44A3-9BD5-1A2D0CA239D4}" srcOrd="0" destOrd="0" presId="urn:microsoft.com/office/officeart/2005/8/layout/vList2"/>
    <dgm:cxn modelId="{E4E0AF21-C862-4E6C-9E81-3F386AF4A5EA}" type="presOf" srcId="{0E035A47-D4FB-4992-A886-E877260E9758}" destId="{77675288-A789-496B-A1E2-0643168C5418}" srcOrd="0" destOrd="0" presId="urn:microsoft.com/office/officeart/2005/8/layout/vList2"/>
    <dgm:cxn modelId="{BBA56039-0A88-4E7A-962C-E412283AD0F6}" srcId="{0E035A47-D4FB-4992-A886-E877260E9758}" destId="{EEBE0B2D-9E69-4191-B7ED-7E073DD06EDA}" srcOrd="0" destOrd="0" parTransId="{E8ED6335-E424-4AFA-9002-07D232199B8F}" sibTransId="{D27AEB9A-0D17-4AF7-A3A6-3D1DF795B1F4}"/>
    <dgm:cxn modelId="{A5167B99-55ED-45B6-8B9E-0557C8D632E3}" type="presParOf" srcId="{77675288-A789-496B-A1E2-0643168C5418}" destId="{B3C66EAE-488A-44A3-9BD5-1A2D0CA239D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240084D-54C2-40B8-83EB-59CCFF8F286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3736AD4-164E-4F87-AAE7-C26843371511}">
      <dgm:prSet/>
      <dgm:spPr/>
      <dgm:t>
        <a:bodyPr/>
        <a:lstStyle/>
        <a:p>
          <a:r>
            <a:rPr lang="en-US"/>
            <a:t>4. Introspection cannot be employed on children and insane propel. </a:t>
          </a:r>
          <a:endParaRPr lang="en-IN"/>
        </a:p>
      </dgm:t>
    </dgm:pt>
    <dgm:pt modelId="{4AF2BD22-7DE5-48F9-AC5E-437D11595F7F}" type="parTrans" cxnId="{B96B08B1-3EE8-4AEB-88D3-507B919337FD}">
      <dgm:prSet/>
      <dgm:spPr/>
      <dgm:t>
        <a:bodyPr/>
        <a:lstStyle/>
        <a:p>
          <a:endParaRPr lang="en-IN"/>
        </a:p>
      </dgm:t>
    </dgm:pt>
    <dgm:pt modelId="{04F6009F-F261-41AA-94B5-6A289EAEBE92}" type="sibTrans" cxnId="{B96B08B1-3EE8-4AEB-88D3-507B919337FD}">
      <dgm:prSet/>
      <dgm:spPr/>
      <dgm:t>
        <a:bodyPr/>
        <a:lstStyle/>
        <a:p>
          <a:endParaRPr lang="en-IN"/>
        </a:p>
      </dgm:t>
    </dgm:pt>
    <dgm:pt modelId="{57485FBA-8B73-47B0-9432-3FDDB4789385}">
      <dgm:prSet/>
      <dgm:spPr/>
      <dgm:t>
        <a:bodyPr/>
        <a:lstStyle/>
        <a:p>
          <a:r>
            <a:rPr lang="en-US"/>
            <a:t>5. There are conflicting reports, as regards the findings collected from different introspections</a:t>
          </a:r>
          <a:endParaRPr lang="en-IN"/>
        </a:p>
      </dgm:t>
    </dgm:pt>
    <dgm:pt modelId="{94B0F27D-4B30-4479-8004-DE3EE102B378}" type="parTrans" cxnId="{BFD41A30-C03C-4B28-B10C-DC94C184DD86}">
      <dgm:prSet/>
      <dgm:spPr/>
      <dgm:t>
        <a:bodyPr/>
        <a:lstStyle/>
        <a:p>
          <a:endParaRPr lang="en-IN"/>
        </a:p>
      </dgm:t>
    </dgm:pt>
    <dgm:pt modelId="{AB69D5FD-BC51-432E-BBA5-823512A8F95F}" type="sibTrans" cxnId="{BFD41A30-C03C-4B28-B10C-DC94C184DD86}">
      <dgm:prSet/>
      <dgm:spPr/>
      <dgm:t>
        <a:bodyPr/>
        <a:lstStyle/>
        <a:p>
          <a:endParaRPr lang="en-IN"/>
        </a:p>
      </dgm:t>
    </dgm:pt>
    <dgm:pt modelId="{FC5094E4-602A-4790-B609-C37621602456}" type="pres">
      <dgm:prSet presAssocID="{1240084D-54C2-40B8-83EB-59CCFF8F2866}" presName="linear" presStyleCnt="0">
        <dgm:presLayoutVars>
          <dgm:animLvl val="lvl"/>
          <dgm:resizeHandles val="exact"/>
        </dgm:presLayoutVars>
      </dgm:prSet>
      <dgm:spPr/>
    </dgm:pt>
    <dgm:pt modelId="{A32E6C9A-397F-412A-A8D7-0B9D23109233}" type="pres">
      <dgm:prSet presAssocID="{73736AD4-164E-4F87-AAE7-C26843371511}" presName="parentText" presStyleLbl="node1" presStyleIdx="0" presStyleCnt="2">
        <dgm:presLayoutVars>
          <dgm:chMax val="0"/>
          <dgm:bulletEnabled val="1"/>
        </dgm:presLayoutVars>
      </dgm:prSet>
      <dgm:spPr/>
    </dgm:pt>
    <dgm:pt modelId="{E050E8C6-CA87-4E0A-9C56-19B86588932C}" type="pres">
      <dgm:prSet presAssocID="{04F6009F-F261-41AA-94B5-6A289EAEBE92}" presName="spacer" presStyleCnt="0"/>
      <dgm:spPr/>
    </dgm:pt>
    <dgm:pt modelId="{A6776C76-46E3-4565-B173-F03D6AA84EE2}" type="pres">
      <dgm:prSet presAssocID="{57485FBA-8B73-47B0-9432-3FDDB4789385}" presName="parentText" presStyleLbl="node1" presStyleIdx="1" presStyleCnt="2">
        <dgm:presLayoutVars>
          <dgm:chMax val="0"/>
          <dgm:bulletEnabled val="1"/>
        </dgm:presLayoutVars>
      </dgm:prSet>
      <dgm:spPr/>
    </dgm:pt>
  </dgm:ptLst>
  <dgm:cxnLst>
    <dgm:cxn modelId="{8F66C428-0300-47E9-9F50-42DEC9103D79}" type="presOf" srcId="{1240084D-54C2-40B8-83EB-59CCFF8F2866}" destId="{FC5094E4-602A-4790-B609-C37621602456}" srcOrd="0" destOrd="0" presId="urn:microsoft.com/office/officeart/2005/8/layout/vList2"/>
    <dgm:cxn modelId="{53D92529-E3BF-4526-A8E4-0388785A4E18}" type="presOf" srcId="{73736AD4-164E-4F87-AAE7-C26843371511}" destId="{A32E6C9A-397F-412A-A8D7-0B9D23109233}" srcOrd="0" destOrd="0" presId="urn:microsoft.com/office/officeart/2005/8/layout/vList2"/>
    <dgm:cxn modelId="{BFD41A30-C03C-4B28-B10C-DC94C184DD86}" srcId="{1240084D-54C2-40B8-83EB-59CCFF8F2866}" destId="{57485FBA-8B73-47B0-9432-3FDDB4789385}" srcOrd="1" destOrd="0" parTransId="{94B0F27D-4B30-4479-8004-DE3EE102B378}" sibTransId="{AB69D5FD-BC51-432E-BBA5-823512A8F95F}"/>
    <dgm:cxn modelId="{B96B08B1-3EE8-4AEB-88D3-507B919337FD}" srcId="{1240084D-54C2-40B8-83EB-59CCFF8F2866}" destId="{73736AD4-164E-4F87-AAE7-C26843371511}" srcOrd="0" destOrd="0" parTransId="{4AF2BD22-7DE5-48F9-AC5E-437D11595F7F}" sibTransId="{04F6009F-F261-41AA-94B5-6A289EAEBE92}"/>
    <dgm:cxn modelId="{E59CF5B1-9B83-47CA-9C3B-539028749BDB}" type="presOf" srcId="{57485FBA-8B73-47B0-9432-3FDDB4789385}" destId="{A6776C76-46E3-4565-B173-F03D6AA84EE2}" srcOrd="0" destOrd="0" presId="urn:microsoft.com/office/officeart/2005/8/layout/vList2"/>
    <dgm:cxn modelId="{007F8740-332E-4A8B-A8CE-2F7920CBC41B}" type="presParOf" srcId="{FC5094E4-602A-4790-B609-C37621602456}" destId="{A32E6C9A-397F-412A-A8D7-0B9D23109233}" srcOrd="0" destOrd="0" presId="urn:microsoft.com/office/officeart/2005/8/layout/vList2"/>
    <dgm:cxn modelId="{E0B0C90E-AC03-4592-BE41-7A6A9CDDEDA3}" type="presParOf" srcId="{FC5094E4-602A-4790-B609-C37621602456}" destId="{E050E8C6-CA87-4E0A-9C56-19B86588932C}" srcOrd="1" destOrd="0" presId="urn:microsoft.com/office/officeart/2005/8/layout/vList2"/>
    <dgm:cxn modelId="{55251BC1-7A73-47FF-9E8E-1A697950FB9F}" type="presParOf" srcId="{FC5094E4-602A-4790-B609-C37621602456}" destId="{A6776C76-46E3-4565-B173-F03D6AA84EE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4496327-AC37-448E-9A8B-8DF785B9C0C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1103A186-E9DC-44DC-B3DA-BD45406CA50A}">
      <dgm:prSet/>
      <dgm:spPr/>
      <dgm:t>
        <a:bodyPr/>
        <a:lstStyle/>
        <a:p>
          <a:r>
            <a:rPr lang="en-IN"/>
            <a:t>2. Observation </a:t>
          </a:r>
        </a:p>
      </dgm:t>
    </dgm:pt>
    <dgm:pt modelId="{074A2010-EA81-41E4-8219-729E1047F3FA}" type="parTrans" cxnId="{2E4D4FB2-A7AC-48BC-B6B3-8985B9042D56}">
      <dgm:prSet/>
      <dgm:spPr/>
      <dgm:t>
        <a:bodyPr/>
        <a:lstStyle/>
        <a:p>
          <a:endParaRPr lang="en-IN"/>
        </a:p>
      </dgm:t>
    </dgm:pt>
    <dgm:pt modelId="{49C26D08-9D25-49BF-B54C-D3BC9AF33B8E}" type="sibTrans" cxnId="{2E4D4FB2-A7AC-48BC-B6B3-8985B9042D56}">
      <dgm:prSet/>
      <dgm:spPr/>
      <dgm:t>
        <a:bodyPr/>
        <a:lstStyle/>
        <a:p>
          <a:endParaRPr lang="en-IN"/>
        </a:p>
      </dgm:t>
    </dgm:pt>
    <dgm:pt modelId="{E8529C1F-7700-47E1-8F57-5A883419A98E}" type="pres">
      <dgm:prSet presAssocID="{D4496327-AC37-448E-9A8B-8DF785B9C0C0}" presName="linear" presStyleCnt="0">
        <dgm:presLayoutVars>
          <dgm:animLvl val="lvl"/>
          <dgm:resizeHandles val="exact"/>
        </dgm:presLayoutVars>
      </dgm:prSet>
      <dgm:spPr/>
    </dgm:pt>
    <dgm:pt modelId="{3F65CCB7-4582-439C-9785-0A3B9635F00E}" type="pres">
      <dgm:prSet presAssocID="{1103A186-E9DC-44DC-B3DA-BD45406CA50A}" presName="parentText" presStyleLbl="node1" presStyleIdx="0" presStyleCnt="1">
        <dgm:presLayoutVars>
          <dgm:chMax val="0"/>
          <dgm:bulletEnabled val="1"/>
        </dgm:presLayoutVars>
      </dgm:prSet>
      <dgm:spPr/>
    </dgm:pt>
  </dgm:ptLst>
  <dgm:cxnLst>
    <dgm:cxn modelId="{4C12FE19-9207-46F2-964A-3E0737A16313}" type="presOf" srcId="{1103A186-E9DC-44DC-B3DA-BD45406CA50A}" destId="{3F65CCB7-4582-439C-9785-0A3B9635F00E}" srcOrd="0" destOrd="0" presId="urn:microsoft.com/office/officeart/2005/8/layout/vList2"/>
    <dgm:cxn modelId="{D60D562D-022D-4D96-B755-AA63FE3837A2}" type="presOf" srcId="{D4496327-AC37-448E-9A8B-8DF785B9C0C0}" destId="{E8529C1F-7700-47E1-8F57-5A883419A98E}" srcOrd="0" destOrd="0" presId="urn:microsoft.com/office/officeart/2005/8/layout/vList2"/>
    <dgm:cxn modelId="{2E4D4FB2-A7AC-48BC-B6B3-8985B9042D56}" srcId="{D4496327-AC37-448E-9A8B-8DF785B9C0C0}" destId="{1103A186-E9DC-44DC-B3DA-BD45406CA50A}" srcOrd="0" destOrd="0" parTransId="{074A2010-EA81-41E4-8219-729E1047F3FA}" sibTransId="{49C26D08-9D25-49BF-B54C-D3BC9AF33B8E}"/>
    <dgm:cxn modelId="{DD5EB859-8277-4A6B-9CEA-0DEE74DF614A}" type="presParOf" srcId="{E8529C1F-7700-47E1-8F57-5A883419A98E}" destId="{3F65CCB7-4582-439C-9785-0A3B9635F00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C1D2D43-5257-404B-9886-2C6121E573D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4B849A5-88F9-4985-98D3-40F03307C67C}">
      <dgm:prSet/>
      <dgm:spPr/>
      <dgm:t>
        <a:bodyPr/>
        <a:lstStyle/>
        <a:p>
          <a:r>
            <a:rPr lang="en-US"/>
            <a:t>With the development of psychology as an objective science of behavior, the method of introspection was replaced by careful observation of human and animal behavior. Observation literally means looking outside oneself. It is a very important method for collecting data in almost all type of research studies. Different type of Observation used in research, direct or indirect, scheduled or unscheduled, natural or artificial, participant and non-participant. But there are two basic types of observation. They are; </a:t>
          </a:r>
          <a:endParaRPr lang="en-IN"/>
        </a:p>
      </dgm:t>
    </dgm:pt>
    <dgm:pt modelId="{C7EF6F32-8A78-423A-82FA-CC851757FB1F}" type="parTrans" cxnId="{BC8E240A-3B7A-4C80-94DE-C07870A7C537}">
      <dgm:prSet/>
      <dgm:spPr/>
      <dgm:t>
        <a:bodyPr/>
        <a:lstStyle/>
        <a:p>
          <a:endParaRPr lang="en-IN"/>
        </a:p>
      </dgm:t>
    </dgm:pt>
    <dgm:pt modelId="{AF1EA758-5F92-42A7-A761-956C16E360FA}" type="sibTrans" cxnId="{BC8E240A-3B7A-4C80-94DE-C07870A7C537}">
      <dgm:prSet/>
      <dgm:spPr/>
      <dgm:t>
        <a:bodyPr/>
        <a:lstStyle/>
        <a:p>
          <a:endParaRPr lang="en-IN"/>
        </a:p>
      </dgm:t>
    </dgm:pt>
    <dgm:pt modelId="{F6B56F22-D058-48CB-B442-B3758D36CD7D}" type="pres">
      <dgm:prSet presAssocID="{6C1D2D43-5257-404B-9886-2C6121E573D9}" presName="linear" presStyleCnt="0">
        <dgm:presLayoutVars>
          <dgm:animLvl val="lvl"/>
          <dgm:resizeHandles val="exact"/>
        </dgm:presLayoutVars>
      </dgm:prSet>
      <dgm:spPr/>
    </dgm:pt>
    <dgm:pt modelId="{7EA52601-4F28-4672-B199-17F889FBD7EF}" type="pres">
      <dgm:prSet presAssocID="{54B849A5-88F9-4985-98D3-40F03307C67C}" presName="parentText" presStyleLbl="node1" presStyleIdx="0" presStyleCnt="1">
        <dgm:presLayoutVars>
          <dgm:chMax val="0"/>
          <dgm:bulletEnabled val="1"/>
        </dgm:presLayoutVars>
      </dgm:prSet>
      <dgm:spPr/>
    </dgm:pt>
  </dgm:ptLst>
  <dgm:cxnLst>
    <dgm:cxn modelId="{BC8E240A-3B7A-4C80-94DE-C07870A7C537}" srcId="{6C1D2D43-5257-404B-9886-2C6121E573D9}" destId="{54B849A5-88F9-4985-98D3-40F03307C67C}" srcOrd="0" destOrd="0" parTransId="{C7EF6F32-8A78-423A-82FA-CC851757FB1F}" sibTransId="{AF1EA758-5F92-42A7-A761-956C16E360FA}"/>
    <dgm:cxn modelId="{75614453-83E6-4873-B63A-3F2CCCA23B3F}" type="presOf" srcId="{54B849A5-88F9-4985-98D3-40F03307C67C}" destId="{7EA52601-4F28-4672-B199-17F889FBD7EF}" srcOrd="0" destOrd="0" presId="urn:microsoft.com/office/officeart/2005/8/layout/vList2"/>
    <dgm:cxn modelId="{F14A85C3-543F-4862-AA90-E8DBE4F93D1B}" type="presOf" srcId="{6C1D2D43-5257-404B-9886-2C6121E573D9}" destId="{F6B56F22-D058-48CB-B442-B3758D36CD7D}" srcOrd="0" destOrd="0" presId="urn:microsoft.com/office/officeart/2005/8/layout/vList2"/>
    <dgm:cxn modelId="{2B6DD92F-5B2A-478B-A965-A4707B5E7354}" type="presParOf" srcId="{F6B56F22-D058-48CB-B442-B3758D36CD7D}" destId="{7EA52601-4F28-4672-B199-17F889FBD7E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AC3FAD29-48C8-492F-BE69-5DC6910ADBFE}">
      <dgm:prSet/>
      <dgm:spPr/>
      <dgm:t>
        <a:bodyPr/>
        <a:lstStyle/>
        <a:p>
          <a:r>
            <a:rPr lang="en-US"/>
            <a:t>B.Ed. 1</a:t>
          </a:r>
          <a:r>
            <a:rPr lang="en-US" baseline="30000"/>
            <a:t>st</a:t>
          </a:r>
          <a:r>
            <a:rPr lang="en-US"/>
            <a:t> Sem.</a:t>
          </a:r>
          <a:endParaRPr lang="en-IN"/>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a:t>Paper code 204, Unit- I</a:t>
          </a:r>
          <a:endParaRPr lang="en-IN" dirty="0"/>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04A12E1F-0E3E-490E-AA5C-0D50DEA5C95F}"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en-IN"/>
        </a:p>
      </dgm:t>
    </dgm:pt>
    <dgm:pt modelId="{3C4E18DE-4CFC-4AB1-A193-A58F42CBDB2A}">
      <dgm:prSet/>
      <dgm:spPr/>
      <dgm:t>
        <a:bodyPr/>
        <a:lstStyle/>
        <a:p>
          <a:r>
            <a:rPr lang="en-IN"/>
            <a:t>Observation</a:t>
          </a:r>
        </a:p>
      </dgm:t>
    </dgm:pt>
    <dgm:pt modelId="{71F777E2-59F7-4FE4-8D01-F210572D593F}" type="parTrans" cxnId="{438CDD50-D4F1-44D2-83F9-009B72BF23AE}">
      <dgm:prSet/>
      <dgm:spPr/>
      <dgm:t>
        <a:bodyPr/>
        <a:lstStyle/>
        <a:p>
          <a:endParaRPr lang="en-IN"/>
        </a:p>
      </dgm:t>
    </dgm:pt>
    <dgm:pt modelId="{AAAE1627-EADC-4532-A98B-ABFF81233C42}" type="sibTrans" cxnId="{438CDD50-D4F1-44D2-83F9-009B72BF23AE}">
      <dgm:prSet/>
      <dgm:spPr/>
      <dgm:t>
        <a:bodyPr/>
        <a:lstStyle/>
        <a:p>
          <a:endParaRPr lang="en-IN"/>
        </a:p>
      </dgm:t>
    </dgm:pt>
    <dgm:pt modelId="{8DCB2168-A603-489B-BA4D-2D829F5C41A6}">
      <dgm:prSet/>
      <dgm:spPr/>
      <dgm:t>
        <a:bodyPr/>
        <a:lstStyle/>
        <a:p>
          <a:r>
            <a:rPr lang="en-IN"/>
            <a:t>1. Natural observation</a:t>
          </a:r>
        </a:p>
      </dgm:t>
    </dgm:pt>
    <dgm:pt modelId="{483BD557-A856-479A-BBED-80074E3C6FC4}" type="parTrans" cxnId="{1A851A2E-CC2F-4DF9-AF04-7BE502B0A9E8}">
      <dgm:prSet/>
      <dgm:spPr/>
      <dgm:t>
        <a:bodyPr/>
        <a:lstStyle/>
        <a:p>
          <a:endParaRPr lang="en-IN"/>
        </a:p>
      </dgm:t>
    </dgm:pt>
    <dgm:pt modelId="{BC770FA1-8BAF-49F6-B3CE-7D3C9D6D1A9B}" type="sibTrans" cxnId="{1A851A2E-CC2F-4DF9-AF04-7BE502B0A9E8}">
      <dgm:prSet/>
      <dgm:spPr/>
      <dgm:t>
        <a:bodyPr/>
        <a:lstStyle/>
        <a:p>
          <a:endParaRPr lang="en-IN"/>
        </a:p>
      </dgm:t>
    </dgm:pt>
    <dgm:pt modelId="{454661B5-AE65-499B-940E-0FC1BC5467A9}">
      <dgm:prSet/>
      <dgm:spPr/>
      <dgm:t>
        <a:bodyPr/>
        <a:lstStyle/>
        <a:p>
          <a:r>
            <a:rPr lang="en-IN"/>
            <a:t>2. Participant observation </a:t>
          </a:r>
        </a:p>
      </dgm:t>
    </dgm:pt>
    <dgm:pt modelId="{EE03680C-8BE0-4014-BB68-12A39A3AFC2A}" type="parTrans" cxnId="{FD47081C-3404-4079-8E03-09FD46D20C77}">
      <dgm:prSet/>
      <dgm:spPr/>
      <dgm:t>
        <a:bodyPr/>
        <a:lstStyle/>
        <a:p>
          <a:endParaRPr lang="en-IN"/>
        </a:p>
      </dgm:t>
    </dgm:pt>
    <dgm:pt modelId="{731F556E-13CF-4365-B9AD-E3EAAC27FD3F}" type="sibTrans" cxnId="{FD47081C-3404-4079-8E03-09FD46D20C77}">
      <dgm:prSet/>
      <dgm:spPr/>
      <dgm:t>
        <a:bodyPr/>
        <a:lstStyle/>
        <a:p>
          <a:endParaRPr lang="en-IN"/>
        </a:p>
      </dgm:t>
    </dgm:pt>
    <dgm:pt modelId="{2A615C57-86E3-436C-8825-85101C7617ED}" type="pres">
      <dgm:prSet presAssocID="{04A12E1F-0E3E-490E-AA5C-0D50DEA5C95F}" presName="CompostProcess" presStyleCnt="0">
        <dgm:presLayoutVars>
          <dgm:dir/>
          <dgm:resizeHandles val="exact"/>
        </dgm:presLayoutVars>
      </dgm:prSet>
      <dgm:spPr/>
    </dgm:pt>
    <dgm:pt modelId="{E86D4AF1-E540-4AEC-8843-0D4C4AADEEA0}" type="pres">
      <dgm:prSet presAssocID="{04A12E1F-0E3E-490E-AA5C-0D50DEA5C95F}" presName="arrow" presStyleLbl="bgShp" presStyleIdx="0" presStyleCnt="1"/>
      <dgm:spPr/>
    </dgm:pt>
    <dgm:pt modelId="{CA6DD147-EF6A-48DF-BF38-D12021D15D88}" type="pres">
      <dgm:prSet presAssocID="{04A12E1F-0E3E-490E-AA5C-0D50DEA5C95F}" presName="linearProcess" presStyleCnt="0"/>
      <dgm:spPr/>
    </dgm:pt>
    <dgm:pt modelId="{6FA90C04-6BC9-45C1-9819-4A364EB8D77E}" type="pres">
      <dgm:prSet presAssocID="{3C4E18DE-4CFC-4AB1-A193-A58F42CBDB2A}" presName="textNode" presStyleLbl="node1" presStyleIdx="0" presStyleCnt="3">
        <dgm:presLayoutVars>
          <dgm:bulletEnabled val="1"/>
        </dgm:presLayoutVars>
      </dgm:prSet>
      <dgm:spPr/>
    </dgm:pt>
    <dgm:pt modelId="{A1A99B25-457B-48C0-8E40-9CF608734F5C}" type="pres">
      <dgm:prSet presAssocID="{AAAE1627-EADC-4532-A98B-ABFF81233C42}" presName="sibTrans" presStyleCnt="0"/>
      <dgm:spPr/>
    </dgm:pt>
    <dgm:pt modelId="{251FE9C0-68B2-4043-8378-04E421C0E0E9}" type="pres">
      <dgm:prSet presAssocID="{8DCB2168-A603-489B-BA4D-2D829F5C41A6}" presName="textNode" presStyleLbl="node1" presStyleIdx="1" presStyleCnt="3">
        <dgm:presLayoutVars>
          <dgm:bulletEnabled val="1"/>
        </dgm:presLayoutVars>
      </dgm:prSet>
      <dgm:spPr/>
    </dgm:pt>
    <dgm:pt modelId="{58081A7B-449B-4CF7-AA70-FD15FCF924EA}" type="pres">
      <dgm:prSet presAssocID="{BC770FA1-8BAF-49F6-B3CE-7D3C9D6D1A9B}" presName="sibTrans" presStyleCnt="0"/>
      <dgm:spPr/>
    </dgm:pt>
    <dgm:pt modelId="{C8B4A382-F7F1-48BC-B681-1AA151EDA144}" type="pres">
      <dgm:prSet presAssocID="{454661B5-AE65-499B-940E-0FC1BC5467A9}" presName="textNode" presStyleLbl="node1" presStyleIdx="2" presStyleCnt="3">
        <dgm:presLayoutVars>
          <dgm:bulletEnabled val="1"/>
        </dgm:presLayoutVars>
      </dgm:prSet>
      <dgm:spPr/>
    </dgm:pt>
  </dgm:ptLst>
  <dgm:cxnLst>
    <dgm:cxn modelId="{FD47081C-3404-4079-8E03-09FD46D20C77}" srcId="{04A12E1F-0E3E-490E-AA5C-0D50DEA5C95F}" destId="{454661B5-AE65-499B-940E-0FC1BC5467A9}" srcOrd="2" destOrd="0" parTransId="{EE03680C-8BE0-4014-BB68-12A39A3AFC2A}" sibTransId="{731F556E-13CF-4365-B9AD-E3EAAC27FD3F}"/>
    <dgm:cxn modelId="{0A4ACA2A-15C0-44A6-A4F0-A679762A95F6}" type="presOf" srcId="{454661B5-AE65-499B-940E-0FC1BC5467A9}" destId="{C8B4A382-F7F1-48BC-B681-1AA151EDA144}" srcOrd="0" destOrd="0" presId="urn:microsoft.com/office/officeart/2005/8/layout/hProcess9"/>
    <dgm:cxn modelId="{1A851A2E-CC2F-4DF9-AF04-7BE502B0A9E8}" srcId="{04A12E1F-0E3E-490E-AA5C-0D50DEA5C95F}" destId="{8DCB2168-A603-489B-BA4D-2D829F5C41A6}" srcOrd="1" destOrd="0" parTransId="{483BD557-A856-479A-BBED-80074E3C6FC4}" sibTransId="{BC770FA1-8BAF-49F6-B3CE-7D3C9D6D1A9B}"/>
    <dgm:cxn modelId="{438CDD50-D4F1-44D2-83F9-009B72BF23AE}" srcId="{04A12E1F-0E3E-490E-AA5C-0D50DEA5C95F}" destId="{3C4E18DE-4CFC-4AB1-A193-A58F42CBDB2A}" srcOrd="0" destOrd="0" parTransId="{71F777E2-59F7-4FE4-8D01-F210572D593F}" sibTransId="{AAAE1627-EADC-4532-A98B-ABFF81233C42}"/>
    <dgm:cxn modelId="{D6091B81-9B0A-4BAA-9BFB-05AD0C79575F}" type="presOf" srcId="{8DCB2168-A603-489B-BA4D-2D829F5C41A6}" destId="{251FE9C0-68B2-4043-8378-04E421C0E0E9}" srcOrd="0" destOrd="0" presId="urn:microsoft.com/office/officeart/2005/8/layout/hProcess9"/>
    <dgm:cxn modelId="{89218085-353E-4ECE-8551-72983974EBEA}" type="presOf" srcId="{3C4E18DE-4CFC-4AB1-A193-A58F42CBDB2A}" destId="{6FA90C04-6BC9-45C1-9819-4A364EB8D77E}" srcOrd="0" destOrd="0" presId="urn:microsoft.com/office/officeart/2005/8/layout/hProcess9"/>
    <dgm:cxn modelId="{31B53587-D641-465F-8CC2-8C3DC9915C45}" type="presOf" srcId="{04A12E1F-0E3E-490E-AA5C-0D50DEA5C95F}" destId="{2A615C57-86E3-436C-8825-85101C7617ED}" srcOrd="0" destOrd="0" presId="urn:microsoft.com/office/officeart/2005/8/layout/hProcess9"/>
    <dgm:cxn modelId="{1384E3AB-857A-4178-B232-FB6093B1A28A}" type="presParOf" srcId="{2A615C57-86E3-436C-8825-85101C7617ED}" destId="{E86D4AF1-E540-4AEC-8843-0D4C4AADEEA0}" srcOrd="0" destOrd="0" presId="urn:microsoft.com/office/officeart/2005/8/layout/hProcess9"/>
    <dgm:cxn modelId="{78DBB997-781B-4BD8-BC0F-ADF5187EB28D}" type="presParOf" srcId="{2A615C57-86E3-436C-8825-85101C7617ED}" destId="{CA6DD147-EF6A-48DF-BF38-D12021D15D88}" srcOrd="1" destOrd="0" presId="urn:microsoft.com/office/officeart/2005/8/layout/hProcess9"/>
    <dgm:cxn modelId="{7819F5AA-ADAF-45B4-9CF6-69F2AFBDAE6B}" type="presParOf" srcId="{CA6DD147-EF6A-48DF-BF38-D12021D15D88}" destId="{6FA90C04-6BC9-45C1-9819-4A364EB8D77E}" srcOrd="0" destOrd="0" presId="urn:microsoft.com/office/officeart/2005/8/layout/hProcess9"/>
    <dgm:cxn modelId="{29EECC4D-DC65-46B4-8CF2-6DCBA1F40337}" type="presParOf" srcId="{CA6DD147-EF6A-48DF-BF38-D12021D15D88}" destId="{A1A99B25-457B-48C0-8E40-9CF608734F5C}" srcOrd="1" destOrd="0" presId="urn:microsoft.com/office/officeart/2005/8/layout/hProcess9"/>
    <dgm:cxn modelId="{C006EC23-5214-4F90-AA27-B4A9A542F242}" type="presParOf" srcId="{CA6DD147-EF6A-48DF-BF38-D12021D15D88}" destId="{251FE9C0-68B2-4043-8378-04E421C0E0E9}" srcOrd="2" destOrd="0" presId="urn:microsoft.com/office/officeart/2005/8/layout/hProcess9"/>
    <dgm:cxn modelId="{10DE8C67-C9FC-4996-ACD3-85249AED8DFE}" type="presParOf" srcId="{CA6DD147-EF6A-48DF-BF38-D12021D15D88}" destId="{58081A7B-449B-4CF7-AA70-FD15FCF924EA}" srcOrd="3" destOrd="0" presId="urn:microsoft.com/office/officeart/2005/8/layout/hProcess9"/>
    <dgm:cxn modelId="{653CB904-8DC1-47B1-B7E9-718D280249D5}" type="presParOf" srcId="{CA6DD147-EF6A-48DF-BF38-D12021D15D88}" destId="{C8B4A382-F7F1-48BC-B681-1AA151EDA14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1F776346-EBE9-420A-8568-3E1739A5DBA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677060F5-3ED5-4E82-B01D-05C1F29452EA}">
      <dgm:prSet/>
      <dgm:spPr/>
      <dgm:t>
        <a:bodyPr/>
        <a:lstStyle/>
        <a:p>
          <a:r>
            <a:rPr lang="en-IN"/>
            <a:t>1. Natural observation</a:t>
          </a:r>
        </a:p>
      </dgm:t>
    </dgm:pt>
    <dgm:pt modelId="{E6C917EF-A129-495B-954F-728BD42D2A3E}" type="parTrans" cxnId="{6BF2C0BE-D30A-48FC-ACA2-B1ACCA99AACD}">
      <dgm:prSet/>
      <dgm:spPr/>
      <dgm:t>
        <a:bodyPr/>
        <a:lstStyle/>
        <a:p>
          <a:endParaRPr lang="en-IN"/>
        </a:p>
      </dgm:t>
    </dgm:pt>
    <dgm:pt modelId="{0E79347B-DD2B-412B-81E6-7B5036B2667F}" type="sibTrans" cxnId="{6BF2C0BE-D30A-48FC-ACA2-B1ACCA99AACD}">
      <dgm:prSet/>
      <dgm:spPr/>
      <dgm:t>
        <a:bodyPr/>
        <a:lstStyle/>
        <a:p>
          <a:endParaRPr lang="en-IN"/>
        </a:p>
      </dgm:t>
    </dgm:pt>
    <dgm:pt modelId="{21834F34-030C-4731-B458-921B72C3F378}" type="pres">
      <dgm:prSet presAssocID="{1F776346-EBE9-420A-8568-3E1739A5DBA4}" presName="linear" presStyleCnt="0">
        <dgm:presLayoutVars>
          <dgm:animLvl val="lvl"/>
          <dgm:resizeHandles val="exact"/>
        </dgm:presLayoutVars>
      </dgm:prSet>
      <dgm:spPr/>
    </dgm:pt>
    <dgm:pt modelId="{EAD2AA07-BD33-4F18-BFB9-78C005C3E709}" type="pres">
      <dgm:prSet presAssocID="{677060F5-3ED5-4E82-B01D-05C1F29452EA}" presName="parentText" presStyleLbl="node1" presStyleIdx="0" presStyleCnt="1">
        <dgm:presLayoutVars>
          <dgm:chMax val="0"/>
          <dgm:bulletEnabled val="1"/>
        </dgm:presLayoutVars>
      </dgm:prSet>
      <dgm:spPr/>
    </dgm:pt>
  </dgm:ptLst>
  <dgm:cxnLst>
    <dgm:cxn modelId="{6BF2C0BE-D30A-48FC-ACA2-B1ACCA99AACD}" srcId="{1F776346-EBE9-420A-8568-3E1739A5DBA4}" destId="{677060F5-3ED5-4E82-B01D-05C1F29452EA}" srcOrd="0" destOrd="0" parTransId="{E6C917EF-A129-495B-954F-728BD42D2A3E}" sibTransId="{0E79347B-DD2B-412B-81E6-7B5036B2667F}"/>
    <dgm:cxn modelId="{57031ADB-FAA0-43D6-A871-7B2009CBD34A}" type="presOf" srcId="{677060F5-3ED5-4E82-B01D-05C1F29452EA}" destId="{EAD2AA07-BD33-4F18-BFB9-78C005C3E709}" srcOrd="0" destOrd="0" presId="urn:microsoft.com/office/officeart/2005/8/layout/vList2"/>
    <dgm:cxn modelId="{7CDFACDB-4B77-4363-9387-CF71C7055C7F}" type="presOf" srcId="{1F776346-EBE9-420A-8568-3E1739A5DBA4}" destId="{21834F34-030C-4731-B458-921B72C3F378}" srcOrd="0" destOrd="0" presId="urn:microsoft.com/office/officeart/2005/8/layout/vList2"/>
    <dgm:cxn modelId="{7A130BBA-16BC-4883-BC64-78833FF1390E}" type="presParOf" srcId="{21834F34-030C-4731-B458-921B72C3F378}" destId="{EAD2AA07-BD33-4F18-BFB9-78C005C3E70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ADCE40F-AB57-4FB6-80F9-7FA65A06684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BEF77C7B-D272-41F6-926B-B2CC8702B31E}">
      <dgm:prSet/>
      <dgm:spPr/>
      <dgm:t>
        <a:bodyPr/>
        <a:lstStyle/>
        <a:p>
          <a:r>
            <a:rPr lang="en-US"/>
            <a:t>In natural observation the observer observe the specific behavioral and characteristics of subjects in natural settings and the subject does not aware of the fact that their behavior is being observed by someone. The teacher can observe the behavior of his student in the playground or in any other social gathering without making him conscious. Natural observation can be done anywhere without any tools.</a:t>
          </a:r>
          <a:endParaRPr lang="en-IN"/>
        </a:p>
      </dgm:t>
    </dgm:pt>
    <dgm:pt modelId="{2DE77E48-68E2-476F-BE34-10610B1E0EE6}" type="parTrans" cxnId="{D5092D6D-64F2-4E87-97D0-114572D9D6D7}">
      <dgm:prSet/>
      <dgm:spPr/>
      <dgm:t>
        <a:bodyPr/>
        <a:lstStyle/>
        <a:p>
          <a:endParaRPr lang="en-IN"/>
        </a:p>
      </dgm:t>
    </dgm:pt>
    <dgm:pt modelId="{70C821FA-9798-4320-A6FB-6D0E77F673D5}" type="sibTrans" cxnId="{D5092D6D-64F2-4E87-97D0-114572D9D6D7}">
      <dgm:prSet/>
      <dgm:spPr/>
      <dgm:t>
        <a:bodyPr/>
        <a:lstStyle/>
        <a:p>
          <a:endParaRPr lang="en-IN"/>
        </a:p>
      </dgm:t>
    </dgm:pt>
    <dgm:pt modelId="{520CF253-E6EB-4201-BC90-66E6DD93CBD9}" type="pres">
      <dgm:prSet presAssocID="{5ADCE40F-AB57-4FB6-80F9-7FA65A06684A}" presName="linear" presStyleCnt="0">
        <dgm:presLayoutVars>
          <dgm:animLvl val="lvl"/>
          <dgm:resizeHandles val="exact"/>
        </dgm:presLayoutVars>
      </dgm:prSet>
      <dgm:spPr/>
    </dgm:pt>
    <dgm:pt modelId="{07AE201B-6337-4980-98B2-2B4DF77114D8}" type="pres">
      <dgm:prSet presAssocID="{BEF77C7B-D272-41F6-926B-B2CC8702B31E}" presName="parentText" presStyleLbl="node1" presStyleIdx="0" presStyleCnt="1">
        <dgm:presLayoutVars>
          <dgm:chMax val="0"/>
          <dgm:bulletEnabled val="1"/>
        </dgm:presLayoutVars>
      </dgm:prSet>
      <dgm:spPr/>
    </dgm:pt>
  </dgm:ptLst>
  <dgm:cxnLst>
    <dgm:cxn modelId="{B94BDE25-A4BF-4732-AE09-97FE103B1ADB}" type="presOf" srcId="{BEF77C7B-D272-41F6-926B-B2CC8702B31E}" destId="{07AE201B-6337-4980-98B2-2B4DF77114D8}" srcOrd="0" destOrd="0" presId="urn:microsoft.com/office/officeart/2005/8/layout/vList2"/>
    <dgm:cxn modelId="{D5092D6D-64F2-4E87-97D0-114572D9D6D7}" srcId="{5ADCE40F-AB57-4FB6-80F9-7FA65A06684A}" destId="{BEF77C7B-D272-41F6-926B-B2CC8702B31E}" srcOrd="0" destOrd="0" parTransId="{2DE77E48-68E2-476F-BE34-10610B1E0EE6}" sibTransId="{70C821FA-9798-4320-A6FB-6D0E77F673D5}"/>
    <dgm:cxn modelId="{317864A8-46D0-471F-83B1-21A2916B122F}" type="presOf" srcId="{5ADCE40F-AB57-4FB6-80F9-7FA65A06684A}" destId="{520CF253-E6EB-4201-BC90-66E6DD93CBD9}" srcOrd="0" destOrd="0" presId="urn:microsoft.com/office/officeart/2005/8/layout/vList2"/>
    <dgm:cxn modelId="{E104D0A2-0D6D-4A65-8A1C-83F73036F623}" type="presParOf" srcId="{520CF253-E6EB-4201-BC90-66E6DD93CBD9}" destId="{07AE201B-6337-4980-98B2-2B4DF77114D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5D5376C-A4FF-4101-807B-A811CB91C0A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9177D213-BF51-464E-A7FC-01075E7A6598}">
      <dgm:prSet/>
      <dgm:spPr/>
      <dgm:t>
        <a:bodyPr/>
        <a:lstStyle/>
        <a:p>
          <a:r>
            <a:rPr lang="en-IN"/>
            <a:t>2. Participant observation</a:t>
          </a:r>
        </a:p>
      </dgm:t>
    </dgm:pt>
    <dgm:pt modelId="{B4894D4F-8049-4929-AE7D-46A83DBC6BEA}" type="parTrans" cxnId="{FB07B92D-FD89-4EF9-8097-15E0CD4A560A}">
      <dgm:prSet/>
      <dgm:spPr/>
      <dgm:t>
        <a:bodyPr/>
        <a:lstStyle/>
        <a:p>
          <a:endParaRPr lang="en-IN"/>
        </a:p>
      </dgm:t>
    </dgm:pt>
    <dgm:pt modelId="{736BAD80-20F2-406E-AA32-E76629956AEE}" type="sibTrans" cxnId="{FB07B92D-FD89-4EF9-8097-15E0CD4A560A}">
      <dgm:prSet/>
      <dgm:spPr/>
      <dgm:t>
        <a:bodyPr/>
        <a:lstStyle/>
        <a:p>
          <a:endParaRPr lang="en-IN"/>
        </a:p>
      </dgm:t>
    </dgm:pt>
    <dgm:pt modelId="{E4A71314-1D6D-4B62-B788-3612EF1E9D29}" type="pres">
      <dgm:prSet presAssocID="{B5D5376C-A4FF-4101-807B-A811CB91C0A2}" presName="linear" presStyleCnt="0">
        <dgm:presLayoutVars>
          <dgm:animLvl val="lvl"/>
          <dgm:resizeHandles val="exact"/>
        </dgm:presLayoutVars>
      </dgm:prSet>
      <dgm:spPr/>
    </dgm:pt>
    <dgm:pt modelId="{B2278CA0-FCBA-4C75-9DB0-A286F0F4F811}" type="pres">
      <dgm:prSet presAssocID="{9177D213-BF51-464E-A7FC-01075E7A6598}" presName="parentText" presStyleLbl="node1" presStyleIdx="0" presStyleCnt="1">
        <dgm:presLayoutVars>
          <dgm:chMax val="0"/>
          <dgm:bulletEnabled val="1"/>
        </dgm:presLayoutVars>
      </dgm:prSet>
      <dgm:spPr/>
    </dgm:pt>
  </dgm:ptLst>
  <dgm:cxnLst>
    <dgm:cxn modelId="{AF1F1527-AECA-4B45-8E68-1505C9EACE88}" type="presOf" srcId="{B5D5376C-A4FF-4101-807B-A811CB91C0A2}" destId="{E4A71314-1D6D-4B62-B788-3612EF1E9D29}" srcOrd="0" destOrd="0" presId="urn:microsoft.com/office/officeart/2005/8/layout/vList2"/>
    <dgm:cxn modelId="{FB07B92D-FD89-4EF9-8097-15E0CD4A560A}" srcId="{B5D5376C-A4FF-4101-807B-A811CB91C0A2}" destId="{9177D213-BF51-464E-A7FC-01075E7A6598}" srcOrd="0" destOrd="0" parTransId="{B4894D4F-8049-4929-AE7D-46A83DBC6BEA}" sibTransId="{736BAD80-20F2-406E-AA32-E76629956AEE}"/>
    <dgm:cxn modelId="{1E014A58-7D04-4CF5-876C-7B428D5B85EB}" type="presOf" srcId="{9177D213-BF51-464E-A7FC-01075E7A6598}" destId="{B2278CA0-FCBA-4C75-9DB0-A286F0F4F811}" srcOrd="0" destOrd="0" presId="urn:microsoft.com/office/officeart/2005/8/layout/vList2"/>
    <dgm:cxn modelId="{116E879F-2FDA-4867-AC44-0BB3F8283E71}" type="presParOf" srcId="{E4A71314-1D6D-4B62-B788-3612EF1E9D29}" destId="{B2278CA0-FCBA-4C75-9DB0-A286F0F4F81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3E3FEE1C-A4F1-435D-8A3C-6532E8A54A7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10C79EA-BB4D-4ADC-B5BC-847960E115BB}">
      <dgm:prSet/>
      <dgm:spPr/>
      <dgm:t>
        <a:bodyPr/>
        <a:lstStyle/>
        <a:p>
          <a:r>
            <a:rPr lang="en-US"/>
            <a:t>In participant observation the observer became the part of the group which he wants to observe. Observational study is particularly very important and produces significant results on developmental characteristics of children. No doubt that observation is a scientific technique of collecting data, whose results can be verified and relied upon to locate behavioral problems</a:t>
          </a:r>
          <a:endParaRPr lang="en-IN"/>
        </a:p>
      </dgm:t>
    </dgm:pt>
    <dgm:pt modelId="{D39D1565-2F98-42C6-AEA9-A462DBBE4B10}" type="parTrans" cxnId="{B7D24DCC-EF4D-4202-AE84-C36DB136EBF1}">
      <dgm:prSet/>
      <dgm:spPr/>
      <dgm:t>
        <a:bodyPr/>
        <a:lstStyle/>
        <a:p>
          <a:endParaRPr lang="en-IN"/>
        </a:p>
      </dgm:t>
    </dgm:pt>
    <dgm:pt modelId="{02A09010-63B2-405F-B182-FA351C521421}" type="sibTrans" cxnId="{B7D24DCC-EF4D-4202-AE84-C36DB136EBF1}">
      <dgm:prSet/>
      <dgm:spPr/>
      <dgm:t>
        <a:bodyPr/>
        <a:lstStyle/>
        <a:p>
          <a:endParaRPr lang="en-IN"/>
        </a:p>
      </dgm:t>
    </dgm:pt>
    <dgm:pt modelId="{A7D82506-E9E6-4FF4-8301-9BDE67E7847B}" type="pres">
      <dgm:prSet presAssocID="{3E3FEE1C-A4F1-435D-8A3C-6532E8A54A7F}" presName="linear" presStyleCnt="0">
        <dgm:presLayoutVars>
          <dgm:animLvl val="lvl"/>
          <dgm:resizeHandles val="exact"/>
        </dgm:presLayoutVars>
      </dgm:prSet>
      <dgm:spPr/>
    </dgm:pt>
    <dgm:pt modelId="{D6F40EC3-5412-43CA-9955-8B135A4F685B}" type="pres">
      <dgm:prSet presAssocID="{110C79EA-BB4D-4ADC-B5BC-847960E115BB}" presName="parentText" presStyleLbl="node1" presStyleIdx="0" presStyleCnt="1">
        <dgm:presLayoutVars>
          <dgm:chMax val="0"/>
          <dgm:bulletEnabled val="1"/>
        </dgm:presLayoutVars>
      </dgm:prSet>
      <dgm:spPr/>
    </dgm:pt>
  </dgm:ptLst>
  <dgm:cxnLst>
    <dgm:cxn modelId="{F4D40510-4A11-44BA-AF80-4A39236F701C}" type="presOf" srcId="{110C79EA-BB4D-4ADC-B5BC-847960E115BB}" destId="{D6F40EC3-5412-43CA-9955-8B135A4F685B}" srcOrd="0" destOrd="0" presId="urn:microsoft.com/office/officeart/2005/8/layout/vList2"/>
    <dgm:cxn modelId="{B7D24DCC-EF4D-4202-AE84-C36DB136EBF1}" srcId="{3E3FEE1C-A4F1-435D-8A3C-6532E8A54A7F}" destId="{110C79EA-BB4D-4ADC-B5BC-847960E115BB}" srcOrd="0" destOrd="0" parTransId="{D39D1565-2F98-42C6-AEA9-A462DBBE4B10}" sibTransId="{02A09010-63B2-405F-B182-FA351C521421}"/>
    <dgm:cxn modelId="{27CE34F5-D0AD-4B8A-8853-56765FB74975}" type="presOf" srcId="{3E3FEE1C-A4F1-435D-8A3C-6532E8A54A7F}" destId="{A7D82506-E9E6-4FF4-8301-9BDE67E7847B}" srcOrd="0" destOrd="0" presId="urn:microsoft.com/office/officeart/2005/8/layout/vList2"/>
    <dgm:cxn modelId="{926E2623-6CF6-4502-B401-F55F4656D426}" type="presParOf" srcId="{A7D82506-E9E6-4FF4-8301-9BDE67E7847B}" destId="{D6F40EC3-5412-43CA-9955-8B135A4F685B}"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11AF08D-E8E9-46ED-AD0B-4637738CAA3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A255354A-3210-49F4-9CCD-110F6065CCE2}">
      <dgm:prSet/>
      <dgm:spPr/>
      <dgm:t>
        <a:bodyPr/>
        <a:lstStyle/>
        <a:p>
          <a:r>
            <a:rPr lang="en-IN"/>
            <a:t>Merits: </a:t>
          </a:r>
        </a:p>
      </dgm:t>
    </dgm:pt>
    <dgm:pt modelId="{4C1D5597-40B7-4AAF-ADF8-E59CDEBCE097}" type="parTrans" cxnId="{69F017B5-E545-4213-A4E4-ED2F71DD89E8}">
      <dgm:prSet/>
      <dgm:spPr/>
      <dgm:t>
        <a:bodyPr/>
        <a:lstStyle/>
        <a:p>
          <a:endParaRPr lang="en-IN"/>
        </a:p>
      </dgm:t>
    </dgm:pt>
    <dgm:pt modelId="{A99E4B6C-9C71-4C82-949A-43CCE60DC23D}" type="sibTrans" cxnId="{69F017B5-E545-4213-A4E4-ED2F71DD89E8}">
      <dgm:prSet/>
      <dgm:spPr/>
      <dgm:t>
        <a:bodyPr/>
        <a:lstStyle/>
        <a:p>
          <a:endParaRPr lang="en-IN"/>
        </a:p>
      </dgm:t>
    </dgm:pt>
    <dgm:pt modelId="{2498E9C4-4225-4561-9F13-8A52039767E3}" type="pres">
      <dgm:prSet presAssocID="{711AF08D-E8E9-46ED-AD0B-4637738CAA39}" presName="linear" presStyleCnt="0">
        <dgm:presLayoutVars>
          <dgm:animLvl val="lvl"/>
          <dgm:resizeHandles val="exact"/>
        </dgm:presLayoutVars>
      </dgm:prSet>
      <dgm:spPr/>
    </dgm:pt>
    <dgm:pt modelId="{F4974332-A8AD-4798-877E-7C06C9300D07}" type="pres">
      <dgm:prSet presAssocID="{A255354A-3210-49F4-9CCD-110F6065CCE2}" presName="parentText" presStyleLbl="node1" presStyleIdx="0" presStyleCnt="1">
        <dgm:presLayoutVars>
          <dgm:chMax val="0"/>
          <dgm:bulletEnabled val="1"/>
        </dgm:presLayoutVars>
      </dgm:prSet>
      <dgm:spPr/>
    </dgm:pt>
  </dgm:ptLst>
  <dgm:cxnLst>
    <dgm:cxn modelId="{EA53DC19-05E2-4459-A155-BD09558A1844}" type="presOf" srcId="{A255354A-3210-49F4-9CCD-110F6065CCE2}" destId="{F4974332-A8AD-4798-877E-7C06C9300D07}" srcOrd="0" destOrd="0" presId="urn:microsoft.com/office/officeart/2005/8/layout/vList2"/>
    <dgm:cxn modelId="{2DA0DC2A-F074-4124-AFDA-0FF1ADAD9984}" type="presOf" srcId="{711AF08D-E8E9-46ED-AD0B-4637738CAA39}" destId="{2498E9C4-4225-4561-9F13-8A52039767E3}" srcOrd="0" destOrd="0" presId="urn:microsoft.com/office/officeart/2005/8/layout/vList2"/>
    <dgm:cxn modelId="{69F017B5-E545-4213-A4E4-ED2F71DD89E8}" srcId="{711AF08D-E8E9-46ED-AD0B-4637738CAA39}" destId="{A255354A-3210-49F4-9CCD-110F6065CCE2}" srcOrd="0" destOrd="0" parTransId="{4C1D5597-40B7-4AAF-ADF8-E59CDEBCE097}" sibTransId="{A99E4B6C-9C71-4C82-949A-43CCE60DC23D}"/>
    <dgm:cxn modelId="{232AD090-D859-45DA-A413-5F812B8E35BF}" type="presParOf" srcId="{2498E9C4-4225-4561-9F13-8A52039767E3}" destId="{F4974332-A8AD-4798-877E-7C06C9300D0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562A084-8033-4E73-B909-421DDA7F38E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378AB23-B1D4-4632-8C5D-9C647E0D76FC}">
      <dgm:prSet/>
      <dgm:spPr/>
      <dgm:t>
        <a:bodyPr/>
        <a:lstStyle/>
        <a:p>
          <a:r>
            <a:rPr lang="en-US"/>
            <a:t>1. This type of observation is a natural and normal way of knowing the external world but also the mind of the subject </a:t>
          </a:r>
          <a:endParaRPr lang="en-IN"/>
        </a:p>
      </dgm:t>
    </dgm:pt>
    <dgm:pt modelId="{75D30F11-F595-4697-967B-673385FA0526}" type="parTrans" cxnId="{70FCF10E-5666-491C-B813-755C7B0E046D}">
      <dgm:prSet/>
      <dgm:spPr/>
      <dgm:t>
        <a:bodyPr/>
        <a:lstStyle/>
        <a:p>
          <a:endParaRPr lang="en-IN"/>
        </a:p>
      </dgm:t>
    </dgm:pt>
    <dgm:pt modelId="{4D28C4B1-0702-4B19-9F5E-24EF43ECDE1D}" type="sibTrans" cxnId="{70FCF10E-5666-491C-B813-755C7B0E046D}">
      <dgm:prSet/>
      <dgm:spPr/>
      <dgm:t>
        <a:bodyPr/>
        <a:lstStyle/>
        <a:p>
          <a:endParaRPr lang="en-IN"/>
        </a:p>
      </dgm:t>
    </dgm:pt>
    <dgm:pt modelId="{F35B9D7B-5177-4D2F-B580-CB0752CE03B5}">
      <dgm:prSet/>
      <dgm:spPr/>
      <dgm:t>
        <a:bodyPr/>
        <a:lstStyle/>
        <a:p>
          <a:r>
            <a:rPr lang="en-US"/>
            <a:t>2. This method is objective in nature and free form personal bias and prejudice. </a:t>
          </a:r>
          <a:endParaRPr lang="en-IN"/>
        </a:p>
      </dgm:t>
    </dgm:pt>
    <dgm:pt modelId="{AA14F37F-13C0-4B16-ACDE-523550508A97}" type="parTrans" cxnId="{C575E460-0C7B-44F3-B55F-B199E1AA5201}">
      <dgm:prSet/>
      <dgm:spPr/>
      <dgm:t>
        <a:bodyPr/>
        <a:lstStyle/>
        <a:p>
          <a:endParaRPr lang="en-IN"/>
        </a:p>
      </dgm:t>
    </dgm:pt>
    <dgm:pt modelId="{873EE762-0860-4E6A-80F6-7DCD39D50035}" type="sibTrans" cxnId="{C575E460-0C7B-44F3-B55F-B199E1AA5201}">
      <dgm:prSet/>
      <dgm:spPr/>
      <dgm:t>
        <a:bodyPr/>
        <a:lstStyle/>
        <a:p>
          <a:endParaRPr lang="en-IN"/>
        </a:p>
      </dgm:t>
    </dgm:pt>
    <dgm:pt modelId="{54CCA0BA-1D2A-446C-92D1-92A7CCA5DF52}">
      <dgm:prSet/>
      <dgm:spPr/>
      <dgm:t>
        <a:bodyPr/>
        <a:lstStyle/>
        <a:p>
          <a:r>
            <a:rPr lang="en-US"/>
            <a:t>3. Through this method we can observe as many children as we like </a:t>
          </a:r>
          <a:endParaRPr lang="en-IN"/>
        </a:p>
      </dgm:t>
    </dgm:pt>
    <dgm:pt modelId="{8ACB0C0C-4346-470A-AEC8-C4EA4A55431F}" type="parTrans" cxnId="{60F96D32-C0BF-4970-AA05-8AF2220AE640}">
      <dgm:prSet/>
      <dgm:spPr/>
      <dgm:t>
        <a:bodyPr/>
        <a:lstStyle/>
        <a:p>
          <a:endParaRPr lang="en-IN"/>
        </a:p>
      </dgm:t>
    </dgm:pt>
    <dgm:pt modelId="{A3ED4581-A04F-4CC3-A580-C4D7A340C2FC}" type="sibTrans" cxnId="{60F96D32-C0BF-4970-AA05-8AF2220AE640}">
      <dgm:prSet/>
      <dgm:spPr/>
      <dgm:t>
        <a:bodyPr/>
        <a:lstStyle/>
        <a:p>
          <a:endParaRPr lang="en-IN"/>
        </a:p>
      </dgm:t>
    </dgm:pt>
    <dgm:pt modelId="{62D852DC-EF8D-4B46-BA95-9D318748C727}">
      <dgm:prSet/>
      <dgm:spPr/>
      <dgm:t>
        <a:bodyPr/>
        <a:lstStyle/>
        <a:p>
          <a:r>
            <a:rPr lang="en-US"/>
            <a:t>4. This method id quite suitable for children and abnormal person who cannot be examined through introspection. </a:t>
          </a:r>
          <a:endParaRPr lang="en-IN"/>
        </a:p>
      </dgm:t>
    </dgm:pt>
    <dgm:pt modelId="{97713C83-7C25-4EAB-90A4-FD696B68D5B5}" type="parTrans" cxnId="{A8A968CF-6CFF-4822-89B0-31F0547F39D2}">
      <dgm:prSet/>
      <dgm:spPr/>
      <dgm:t>
        <a:bodyPr/>
        <a:lstStyle/>
        <a:p>
          <a:endParaRPr lang="en-IN"/>
        </a:p>
      </dgm:t>
    </dgm:pt>
    <dgm:pt modelId="{DB179FB8-2C5C-4606-AD31-780EC4E98429}" type="sibTrans" cxnId="{A8A968CF-6CFF-4822-89B0-31F0547F39D2}">
      <dgm:prSet/>
      <dgm:spPr/>
      <dgm:t>
        <a:bodyPr/>
        <a:lstStyle/>
        <a:p>
          <a:endParaRPr lang="en-IN"/>
        </a:p>
      </dgm:t>
    </dgm:pt>
    <dgm:pt modelId="{923B2A4F-1663-4E92-B0E5-2F6CAAD16A15}">
      <dgm:prSet/>
      <dgm:spPr/>
      <dgm:t>
        <a:bodyPr/>
        <a:lstStyle/>
        <a:p>
          <a:r>
            <a:rPr lang="en-US"/>
            <a:t>5. This can be used anytime and anywhere</a:t>
          </a:r>
          <a:endParaRPr lang="en-IN"/>
        </a:p>
      </dgm:t>
    </dgm:pt>
    <dgm:pt modelId="{5DD09636-CA6C-4BB7-AF7A-5476EB17D76E}" type="parTrans" cxnId="{79B79474-0F90-4B0F-87F8-E2C24DC11C0C}">
      <dgm:prSet/>
      <dgm:spPr/>
      <dgm:t>
        <a:bodyPr/>
        <a:lstStyle/>
        <a:p>
          <a:endParaRPr lang="en-IN"/>
        </a:p>
      </dgm:t>
    </dgm:pt>
    <dgm:pt modelId="{8DA2FA63-DF30-4249-A20B-AE226367609F}" type="sibTrans" cxnId="{79B79474-0F90-4B0F-87F8-E2C24DC11C0C}">
      <dgm:prSet/>
      <dgm:spPr/>
      <dgm:t>
        <a:bodyPr/>
        <a:lstStyle/>
        <a:p>
          <a:endParaRPr lang="en-IN"/>
        </a:p>
      </dgm:t>
    </dgm:pt>
    <dgm:pt modelId="{E8D7F97C-2287-4F00-AE97-E6F49BEC2937}" type="pres">
      <dgm:prSet presAssocID="{7562A084-8033-4E73-B909-421DDA7F38E3}" presName="linear" presStyleCnt="0">
        <dgm:presLayoutVars>
          <dgm:animLvl val="lvl"/>
          <dgm:resizeHandles val="exact"/>
        </dgm:presLayoutVars>
      </dgm:prSet>
      <dgm:spPr/>
    </dgm:pt>
    <dgm:pt modelId="{67ABAE90-780F-4CB8-AF90-D06A8F367F0D}" type="pres">
      <dgm:prSet presAssocID="{2378AB23-B1D4-4632-8C5D-9C647E0D76FC}" presName="parentText" presStyleLbl="node1" presStyleIdx="0" presStyleCnt="5">
        <dgm:presLayoutVars>
          <dgm:chMax val="0"/>
          <dgm:bulletEnabled val="1"/>
        </dgm:presLayoutVars>
      </dgm:prSet>
      <dgm:spPr/>
    </dgm:pt>
    <dgm:pt modelId="{6E7701C6-0CEA-4F2B-A98A-7499431345F9}" type="pres">
      <dgm:prSet presAssocID="{4D28C4B1-0702-4B19-9F5E-24EF43ECDE1D}" presName="spacer" presStyleCnt="0"/>
      <dgm:spPr/>
    </dgm:pt>
    <dgm:pt modelId="{6A2E738A-4DE1-41A5-8F9F-7067928E7FFD}" type="pres">
      <dgm:prSet presAssocID="{F35B9D7B-5177-4D2F-B580-CB0752CE03B5}" presName="parentText" presStyleLbl="node1" presStyleIdx="1" presStyleCnt="5">
        <dgm:presLayoutVars>
          <dgm:chMax val="0"/>
          <dgm:bulletEnabled val="1"/>
        </dgm:presLayoutVars>
      </dgm:prSet>
      <dgm:spPr/>
    </dgm:pt>
    <dgm:pt modelId="{1551674E-ECBE-455D-99D5-4896B7975AE8}" type="pres">
      <dgm:prSet presAssocID="{873EE762-0860-4E6A-80F6-7DCD39D50035}" presName="spacer" presStyleCnt="0"/>
      <dgm:spPr/>
    </dgm:pt>
    <dgm:pt modelId="{FB2AAB41-23C9-41D2-ADED-773B2BBC336B}" type="pres">
      <dgm:prSet presAssocID="{54CCA0BA-1D2A-446C-92D1-92A7CCA5DF52}" presName="parentText" presStyleLbl="node1" presStyleIdx="2" presStyleCnt="5">
        <dgm:presLayoutVars>
          <dgm:chMax val="0"/>
          <dgm:bulletEnabled val="1"/>
        </dgm:presLayoutVars>
      </dgm:prSet>
      <dgm:spPr/>
    </dgm:pt>
    <dgm:pt modelId="{7DB4D3A9-CF98-4D86-A6D7-726B3410886C}" type="pres">
      <dgm:prSet presAssocID="{A3ED4581-A04F-4CC3-A580-C4D7A340C2FC}" presName="spacer" presStyleCnt="0"/>
      <dgm:spPr/>
    </dgm:pt>
    <dgm:pt modelId="{A9488EC9-29C5-4449-85F7-971858A3DA9A}" type="pres">
      <dgm:prSet presAssocID="{62D852DC-EF8D-4B46-BA95-9D318748C727}" presName="parentText" presStyleLbl="node1" presStyleIdx="3" presStyleCnt="5">
        <dgm:presLayoutVars>
          <dgm:chMax val="0"/>
          <dgm:bulletEnabled val="1"/>
        </dgm:presLayoutVars>
      </dgm:prSet>
      <dgm:spPr/>
    </dgm:pt>
    <dgm:pt modelId="{5DFDAB0A-903F-4354-ABC9-C20D12D4B5E4}" type="pres">
      <dgm:prSet presAssocID="{DB179FB8-2C5C-4606-AD31-780EC4E98429}" presName="spacer" presStyleCnt="0"/>
      <dgm:spPr/>
    </dgm:pt>
    <dgm:pt modelId="{E566F42F-FA66-44C7-84C3-0557CDBCCAE6}" type="pres">
      <dgm:prSet presAssocID="{923B2A4F-1663-4E92-B0E5-2F6CAAD16A15}" presName="parentText" presStyleLbl="node1" presStyleIdx="4" presStyleCnt="5">
        <dgm:presLayoutVars>
          <dgm:chMax val="0"/>
          <dgm:bulletEnabled val="1"/>
        </dgm:presLayoutVars>
      </dgm:prSet>
      <dgm:spPr/>
    </dgm:pt>
  </dgm:ptLst>
  <dgm:cxnLst>
    <dgm:cxn modelId="{70FCF10E-5666-491C-B813-755C7B0E046D}" srcId="{7562A084-8033-4E73-B909-421DDA7F38E3}" destId="{2378AB23-B1D4-4632-8C5D-9C647E0D76FC}" srcOrd="0" destOrd="0" parTransId="{75D30F11-F595-4697-967B-673385FA0526}" sibTransId="{4D28C4B1-0702-4B19-9F5E-24EF43ECDE1D}"/>
    <dgm:cxn modelId="{82E07C17-0284-45E1-A382-1135BC01FE3E}" type="presOf" srcId="{923B2A4F-1663-4E92-B0E5-2F6CAAD16A15}" destId="{E566F42F-FA66-44C7-84C3-0557CDBCCAE6}" srcOrd="0" destOrd="0" presId="urn:microsoft.com/office/officeart/2005/8/layout/vList2"/>
    <dgm:cxn modelId="{60F96D32-C0BF-4970-AA05-8AF2220AE640}" srcId="{7562A084-8033-4E73-B909-421DDA7F38E3}" destId="{54CCA0BA-1D2A-446C-92D1-92A7CCA5DF52}" srcOrd="2" destOrd="0" parTransId="{8ACB0C0C-4346-470A-AEC8-C4EA4A55431F}" sibTransId="{A3ED4581-A04F-4CC3-A580-C4D7A340C2FC}"/>
    <dgm:cxn modelId="{94DB6C40-935D-4038-8B48-4C5AA2F65EEC}" type="presOf" srcId="{7562A084-8033-4E73-B909-421DDA7F38E3}" destId="{E8D7F97C-2287-4F00-AE97-E6F49BEC2937}" srcOrd="0" destOrd="0" presId="urn:microsoft.com/office/officeart/2005/8/layout/vList2"/>
    <dgm:cxn modelId="{61CE015E-1C35-4F57-9B68-28B5BF8DF5CC}" type="presOf" srcId="{62D852DC-EF8D-4B46-BA95-9D318748C727}" destId="{A9488EC9-29C5-4449-85F7-971858A3DA9A}" srcOrd="0" destOrd="0" presId="urn:microsoft.com/office/officeart/2005/8/layout/vList2"/>
    <dgm:cxn modelId="{C575E460-0C7B-44F3-B55F-B199E1AA5201}" srcId="{7562A084-8033-4E73-B909-421DDA7F38E3}" destId="{F35B9D7B-5177-4D2F-B580-CB0752CE03B5}" srcOrd="1" destOrd="0" parTransId="{AA14F37F-13C0-4B16-ACDE-523550508A97}" sibTransId="{873EE762-0860-4E6A-80F6-7DCD39D50035}"/>
    <dgm:cxn modelId="{38319C41-6FC0-476E-9133-7D115AEF7B6C}" type="presOf" srcId="{2378AB23-B1D4-4632-8C5D-9C647E0D76FC}" destId="{67ABAE90-780F-4CB8-AF90-D06A8F367F0D}" srcOrd="0" destOrd="0" presId="urn:microsoft.com/office/officeart/2005/8/layout/vList2"/>
    <dgm:cxn modelId="{79B79474-0F90-4B0F-87F8-E2C24DC11C0C}" srcId="{7562A084-8033-4E73-B909-421DDA7F38E3}" destId="{923B2A4F-1663-4E92-B0E5-2F6CAAD16A15}" srcOrd="4" destOrd="0" parTransId="{5DD09636-CA6C-4BB7-AF7A-5476EB17D76E}" sibTransId="{8DA2FA63-DF30-4249-A20B-AE226367609F}"/>
    <dgm:cxn modelId="{3C988382-3F32-44AA-BF95-6CBCC3F398EA}" type="presOf" srcId="{54CCA0BA-1D2A-446C-92D1-92A7CCA5DF52}" destId="{FB2AAB41-23C9-41D2-ADED-773B2BBC336B}" srcOrd="0" destOrd="0" presId="urn:microsoft.com/office/officeart/2005/8/layout/vList2"/>
    <dgm:cxn modelId="{A8A968CF-6CFF-4822-89B0-31F0547F39D2}" srcId="{7562A084-8033-4E73-B909-421DDA7F38E3}" destId="{62D852DC-EF8D-4B46-BA95-9D318748C727}" srcOrd="3" destOrd="0" parTransId="{97713C83-7C25-4EAB-90A4-FD696B68D5B5}" sibTransId="{DB179FB8-2C5C-4606-AD31-780EC4E98429}"/>
    <dgm:cxn modelId="{F91198CF-9840-4488-9E14-18E3D7AC99A9}" type="presOf" srcId="{F35B9D7B-5177-4D2F-B580-CB0752CE03B5}" destId="{6A2E738A-4DE1-41A5-8F9F-7067928E7FFD}" srcOrd="0" destOrd="0" presId="urn:microsoft.com/office/officeart/2005/8/layout/vList2"/>
    <dgm:cxn modelId="{A22EB327-891E-45FC-B153-69C0588F9DA8}" type="presParOf" srcId="{E8D7F97C-2287-4F00-AE97-E6F49BEC2937}" destId="{67ABAE90-780F-4CB8-AF90-D06A8F367F0D}" srcOrd="0" destOrd="0" presId="urn:microsoft.com/office/officeart/2005/8/layout/vList2"/>
    <dgm:cxn modelId="{8376EFE5-78C5-45AC-B9C0-000BF220BD16}" type="presParOf" srcId="{E8D7F97C-2287-4F00-AE97-E6F49BEC2937}" destId="{6E7701C6-0CEA-4F2B-A98A-7499431345F9}" srcOrd="1" destOrd="0" presId="urn:microsoft.com/office/officeart/2005/8/layout/vList2"/>
    <dgm:cxn modelId="{A17664BF-BB0D-46DA-8357-EE643D6ED49B}" type="presParOf" srcId="{E8D7F97C-2287-4F00-AE97-E6F49BEC2937}" destId="{6A2E738A-4DE1-41A5-8F9F-7067928E7FFD}" srcOrd="2" destOrd="0" presId="urn:microsoft.com/office/officeart/2005/8/layout/vList2"/>
    <dgm:cxn modelId="{69B718F0-D3C1-4E7F-86B5-691B9A5D0C23}" type="presParOf" srcId="{E8D7F97C-2287-4F00-AE97-E6F49BEC2937}" destId="{1551674E-ECBE-455D-99D5-4896B7975AE8}" srcOrd="3" destOrd="0" presId="urn:microsoft.com/office/officeart/2005/8/layout/vList2"/>
    <dgm:cxn modelId="{01DD5869-DA16-4C3F-9436-73782E6CBE53}" type="presParOf" srcId="{E8D7F97C-2287-4F00-AE97-E6F49BEC2937}" destId="{FB2AAB41-23C9-41D2-ADED-773B2BBC336B}" srcOrd="4" destOrd="0" presId="urn:microsoft.com/office/officeart/2005/8/layout/vList2"/>
    <dgm:cxn modelId="{77F7AAC9-8D83-47E5-A68B-19EA5C831804}" type="presParOf" srcId="{E8D7F97C-2287-4F00-AE97-E6F49BEC2937}" destId="{7DB4D3A9-CF98-4D86-A6D7-726B3410886C}" srcOrd="5" destOrd="0" presId="urn:microsoft.com/office/officeart/2005/8/layout/vList2"/>
    <dgm:cxn modelId="{BBF3A640-75AF-445B-BF6E-2F00CE88C535}" type="presParOf" srcId="{E8D7F97C-2287-4F00-AE97-E6F49BEC2937}" destId="{A9488EC9-29C5-4449-85F7-971858A3DA9A}" srcOrd="6" destOrd="0" presId="urn:microsoft.com/office/officeart/2005/8/layout/vList2"/>
    <dgm:cxn modelId="{1E9CE718-C2F7-4483-8BC3-FAF9B3249D39}" type="presParOf" srcId="{E8D7F97C-2287-4F00-AE97-E6F49BEC2937}" destId="{5DFDAB0A-903F-4354-ABC9-C20D12D4B5E4}" srcOrd="7" destOrd="0" presId="urn:microsoft.com/office/officeart/2005/8/layout/vList2"/>
    <dgm:cxn modelId="{D9BA07B4-77F4-4FAD-B5A2-D4A497977111}" type="presParOf" srcId="{E8D7F97C-2287-4F00-AE97-E6F49BEC2937}" destId="{E566F42F-FA66-44C7-84C3-0557CDBCCAE6}" srcOrd="8"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CB889F35-ED2B-4117-8AB7-315D57FDC5B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6027CF5-A0EE-481A-B8A9-3D87C7427B75}">
      <dgm:prSet/>
      <dgm:spPr/>
      <dgm:t>
        <a:bodyPr/>
        <a:lstStyle/>
        <a:p>
          <a:r>
            <a:rPr lang="en-IN"/>
            <a:t>Demerits: </a:t>
          </a:r>
        </a:p>
      </dgm:t>
    </dgm:pt>
    <dgm:pt modelId="{2E2B9343-F191-49B6-A60F-50693261D201}" type="parTrans" cxnId="{B4E83C85-5AEF-43E6-9EBA-E6BDC8755FB0}">
      <dgm:prSet/>
      <dgm:spPr/>
      <dgm:t>
        <a:bodyPr/>
        <a:lstStyle/>
        <a:p>
          <a:endParaRPr lang="en-IN"/>
        </a:p>
      </dgm:t>
    </dgm:pt>
    <dgm:pt modelId="{96F5FCAF-D765-4ACD-A4AB-21E92DD494FF}" type="sibTrans" cxnId="{B4E83C85-5AEF-43E6-9EBA-E6BDC8755FB0}">
      <dgm:prSet/>
      <dgm:spPr/>
      <dgm:t>
        <a:bodyPr/>
        <a:lstStyle/>
        <a:p>
          <a:endParaRPr lang="en-IN"/>
        </a:p>
      </dgm:t>
    </dgm:pt>
    <dgm:pt modelId="{3B1EFE8D-4AF6-4742-8B62-1A8273D33A1F}" type="pres">
      <dgm:prSet presAssocID="{CB889F35-ED2B-4117-8AB7-315D57FDC5B4}" presName="linear" presStyleCnt="0">
        <dgm:presLayoutVars>
          <dgm:animLvl val="lvl"/>
          <dgm:resizeHandles val="exact"/>
        </dgm:presLayoutVars>
      </dgm:prSet>
      <dgm:spPr/>
    </dgm:pt>
    <dgm:pt modelId="{4E8DC458-4F96-472D-A269-6294EC6E1915}" type="pres">
      <dgm:prSet presAssocID="{16027CF5-A0EE-481A-B8A9-3D87C7427B75}" presName="parentText" presStyleLbl="node1" presStyleIdx="0" presStyleCnt="1">
        <dgm:presLayoutVars>
          <dgm:chMax val="0"/>
          <dgm:bulletEnabled val="1"/>
        </dgm:presLayoutVars>
      </dgm:prSet>
      <dgm:spPr/>
    </dgm:pt>
  </dgm:ptLst>
  <dgm:cxnLst>
    <dgm:cxn modelId="{23F9D910-7851-4A56-8793-B35FF7809026}" type="presOf" srcId="{16027CF5-A0EE-481A-B8A9-3D87C7427B75}" destId="{4E8DC458-4F96-472D-A269-6294EC6E1915}" srcOrd="0" destOrd="0" presId="urn:microsoft.com/office/officeart/2005/8/layout/vList2"/>
    <dgm:cxn modelId="{B4E83C85-5AEF-43E6-9EBA-E6BDC8755FB0}" srcId="{CB889F35-ED2B-4117-8AB7-315D57FDC5B4}" destId="{16027CF5-A0EE-481A-B8A9-3D87C7427B75}" srcOrd="0" destOrd="0" parTransId="{2E2B9343-F191-49B6-A60F-50693261D201}" sibTransId="{96F5FCAF-D765-4ACD-A4AB-21E92DD494FF}"/>
    <dgm:cxn modelId="{2D25C8FA-96A3-4D71-8DBA-BD6B474123AD}" type="presOf" srcId="{CB889F35-ED2B-4117-8AB7-315D57FDC5B4}" destId="{3B1EFE8D-4AF6-4742-8B62-1A8273D33A1F}" srcOrd="0" destOrd="0" presId="urn:microsoft.com/office/officeart/2005/8/layout/vList2"/>
    <dgm:cxn modelId="{E7D218B9-83EA-4D31-9E85-ED91D698BE21}" type="presParOf" srcId="{3B1EFE8D-4AF6-4742-8B62-1A8273D33A1F}" destId="{4E8DC458-4F96-472D-A269-6294EC6E191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75C2C97-10A0-429B-BA27-A5F4403306E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4E91AB3C-8D99-486E-BFFC-CBC0EFC6D25F}">
      <dgm:prSet/>
      <dgm:spPr/>
      <dgm:t>
        <a:bodyPr/>
        <a:lstStyle/>
        <a:p>
          <a:r>
            <a:rPr lang="en-US"/>
            <a:t>1. Observation is useful only for collecting data about overt behavior which is manifested in a number of activities. This overt behavior does not provide reliable information regarding the internal mental process. We can only guess about the mental state of the individual on the basis of overt behavior which may or may not be true. It becomes very difficult to draw any conclusion in case of adults who can hide their actual behavior in the presence of the observer.</a:t>
          </a:r>
          <a:endParaRPr lang="en-IN"/>
        </a:p>
      </dgm:t>
    </dgm:pt>
    <dgm:pt modelId="{CAF311E2-0217-4C9D-9177-CC06FD749681}" type="parTrans" cxnId="{9A8C67BA-43EE-4D49-884C-60029D689E28}">
      <dgm:prSet/>
      <dgm:spPr/>
      <dgm:t>
        <a:bodyPr/>
        <a:lstStyle/>
        <a:p>
          <a:endParaRPr lang="en-IN"/>
        </a:p>
      </dgm:t>
    </dgm:pt>
    <dgm:pt modelId="{BDCFC552-E273-4060-9CF0-A84B31DDBCB4}" type="sibTrans" cxnId="{9A8C67BA-43EE-4D49-884C-60029D689E28}">
      <dgm:prSet/>
      <dgm:spPr/>
      <dgm:t>
        <a:bodyPr/>
        <a:lstStyle/>
        <a:p>
          <a:endParaRPr lang="en-IN"/>
        </a:p>
      </dgm:t>
    </dgm:pt>
    <dgm:pt modelId="{628D937A-51C2-4713-90E1-853D29765568}" type="pres">
      <dgm:prSet presAssocID="{275C2C97-10A0-429B-BA27-A5F4403306EC}" presName="linear" presStyleCnt="0">
        <dgm:presLayoutVars>
          <dgm:animLvl val="lvl"/>
          <dgm:resizeHandles val="exact"/>
        </dgm:presLayoutVars>
      </dgm:prSet>
      <dgm:spPr/>
    </dgm:pt>
    <dgm:pt modelId="{FDC384C7-769A-48F4-8A23-1A9C00CB6606}" type="pres">
      <dgm:prSet presAssocID="{4E91AB3C-8D99-486E-BFFC-CBC0EFC6D25F}" presName="parentText" presStyleLbl="node1" presStyleIdx="0" presStyleCnt="1">
        <dgm:presLayoutVars>
          <dgm:chMax val="0"/>
          <dgm:bulletEnabled val="1"/>
        </dgm:presLayoutVars>
      </dgm:prSet>
      <dgm:spPr/>
    </dgm:pt>
  </dgm:ptLst>
  <dgm:cxnLst>
    <dgm:cxn modelId="{FF71304E-4D25-42DD-89C5-BFDA5058FBF4}" type="presOf" srcId="{275C2C97-10A0-429B-BA27-A5F4403306EC}" destId="{628D937A-51C2-4713-90E1-853D29765568}" srcOrd="0" destOrd="0" presId="urn:microsoft.com/office/officeart/2005/8/layout/vList2"/>
    <dgm:cxn modelId="{9A8C67BA-43EE-4D49-884C-60029D689E28}" srcId="{275C2C97-10A0-429B-BA27-A5F4403306EC}" destId="{4E91AB3C-8D99-486E-BFFC-CBC0EFC6D25F}" srcOrd="0" destOrd="0" parTransId="{CAF311E2-0217-4C9D-9177-CC06FD749681}" sibTransId="{BDCFC552-E273-4060-9CF0-A84B31DDBCB4}"/>
    <dgm:cxn modelId="{736C54F2-BA96-42A4-99B6-266B1CDB8D97}" type="presOf" srcId="{4E91AB3C-8D99-486E-BFFC-CBC0EFC6D25F}" destId="{FDC384C7-769A-48F4-8A23-1A9C00CB6606}" srcOrd="0" destOrd="0" presId="urn:microsoft.com/office/officeart/2005/8/layout/vList2"/>
    <dgm:cxn modelId="{B358E4B9-5077-47F4-B6FC-3D9A4D673B72}" type="presParOf" srcId="{628D937A-51C2-4713-90E1-853D29765568}" destId="{FDC384C7-769A-48F4-8A23-1A9C00CB660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E79BE73B-0507-4C15-BD59-FD531F0026D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62EEDFE-7DB3-4D57-AA24-31252670A86A}">
      <dgm:prSet/>
      <dgm:spPr/>
      <dgm:t>
        <a:bodyPr/>
        <a:lstStyle/>
        <a:p>
          <a:r>
            <a:rPr lang="en-US"/>
            <a:t>2. Subjectivity of interpretation is another limitation of this method. The observer may interpret his sensation of external stimulus on the bias of his past experience. He may be biased in his interpretation. It has also been found in some studies that strong personal interests tend to make researcher see only those things which he wants to see.</a:t>
          </a:r>
          <a:endParaRPr lang="en-IN"/>
        </a:p>
      </dgm:t>
    </dgm:pt>
    <dgm:pt modelId="{37A899C5-7ACF-497A-95AB-E53D86307A30}" type="parTrans" cxnId="{5F8C3773-CBDC-41CB-9F93-A4FDEF71F842}">
      <dgm:prSet/>
      <dgm:spPr/>
      <dgm:t>
        <a:bodyPr/>
        <a:lstStyle/>
        <a:p>
          <a:endParaRPr lang="en-IN"/>
        </a:p>
      </dgm:t>
    </dgm:pt>
    <dgm:pt modelId="{31B4E01E-F736-4248-A151-FD0BD5B9F1A4}" type="sibTrans" cxnId="{5F8C3773-CBDC-41CB-9F93-A4FDEF71F842}">
      <dgm:prSet/>
      <dgm:spPr/>
      <dgm:t>
        <a:bodyPr/>
        <a:lstStyle/>
        <a:p>
          <a:endParaRPr lang="en-IN"/>
        </a:p>
      </dgm:t>
    </dgm:pt>
    <dgm:pt modelId="{5F2DFB62-2B94-4602-A434-FFF1935912C6}" type="pres">
      <dgm:prSet presAssocID="{E79BE73B-0507-4C15-BD59-FD531F0026D4}" presName="linear" presStyleCnt="0">
        <dgm:presLayoutVars>
          <dgm:animLvl val="lvl"/>
          <dgm:resizeHandles val="exact"/>
        </dgm:presLayoutVars>
      </dgm:prSet>
      <dgm:spPr/>
    </dgm:pt>
    <dgm:pt modelId="{E0215443-408F-4D08-9D02-9A60F60D767E}" type="pres">
      <dgm:prSet presAssocID="{062EEDFE-7DB3-4D57-AA24-31252670A86A}" presName="parentText" presStyleLbl="node1" presStyleIdx="0" presStyleCnt="1">
        <dgm:presLayoutVars>
          <dgm:chMax val="0"/>
          <dgm:bulletEnabled val="1"/>
        </dgm:presLayoutVars>
      </dgm:prSet>
      <dgm:spPr/>
    </dgm:pt>
  </dgm:ptLst>
  <dgm:cxnLst>
    <dgm:cxn modelId="{5F8C3773-CBDC-41CB-9F93-A4FDEF71F842}" srcId="{E79BE73B-0507-4C15-BD59-FD531F0026D4}" destId="{062EEDFE-7DB3-4D57-AA24-31252670A86A}" srcOrd="0" destOrd="0" parTransId="{37A899C5-7ACF-497A-95AB-E53D86307A30}" sibTransId="{31B4E01E-F736-4248-A151-FD0BD5B9F1A4}"/>
    <dgm:cxn modelId="{5802A4C4-8A29-4507-A73F-6CB9510E27CC}" type="presOf" srcId="{E79BE73B-0507-4C15-BD59-FD531F0026D4}" destId="{5F2DFB62-2B94-4602-A434-FFF1935912C6}" srcOrd="0" destOrd="0" presId="urn:microsoft.com/office/officeart/2005/8/layout/vList2"/>
    <dgm:cxn modelId="{0A9C0DCE-7208-4265-99E7-3EAA45D29CBC}" type="presOf" srcId="{062EEDFE-7DB3-4D57-AA24-31252670A86A}" destId="{E0215443-408F-4D08-9D02-9A60F60D767E}" srcOrd="0" destOrd="0" presId="urn:microsoft.com/office/officeart/2005/8/layout/vList2"/>
    <dgm:cxn modelId="{593803E9-EBEE-49E0-8A5A-DC9CD7AE9FCA}" type="presParOf" srcId="{5F2DFB62-2B94-4602-A434-FFF1935912C6}" destId="{E0215443-408F-4D08-9D02-9A60F60D767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2EAE46-09C7-405C-AF44-CB37926DA15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0BC24083-CBCB-4ADB-89C1-8D527D3360E6}">
      <dgm:prSet/>
      <dgm:spPr/>
      <dgm:t>
        <a:bodyPr/>
        <a:lstStyle/>
        <a:p>
          <a:r>
            <a:rPr lang="en-IN"/>
            <a:t>Contribution of Educational Psychology</a:t>
          </a:r>
        </a:p>
      </dgm:t>
    </dgm:pt>
    <dgm:pt modelId="{FDF46E61-7388-4651-B173-AE89C59CB4AD}" type="parTrans" cxnId="{20990807-56EF-4877-B48E-9EA32926F62F}">
      <dgm:prSet/>
      <dgm:spPr/>
      <dgm:t>
        <a:bodyPr/>
        <a:lstStyle/>
        <a:p>
          <a:endParaRPr lang="en-IN"/>
        </a:p>
      </dgm:t>
    </dgm:pt>
    <dgm:pt modelId="{03355A73-EE16-4552-AA23-19679D853B12}" type="sibTrans" cxnId="{20990807-56EF-4877-B48E-9EA32926F62F}">
      <dgm:prSet/>
      <dgm:spPr/>
      <dgm:t>
        <a:bodyPr/>
        <a:lstStyle/>
        <a:p>
          <a:endParaRPr lang="en-IN"/>
        </a:p>
      </dgm:t>
    </dgm:pt>
    <dgm:pt modelId="{F5781A9D-DA12-4D45-B7BE-121927AB85C3}" type="pres">
      <dgm:prSet presAssocID="{1C2EAE46-09C7-405C-AF44-CB37926DA15D}" presName="linear" presStyleCnt="0">
        <dgm:presLayoutVars>
          <dgm:animLvl val="lvl"/>
          <dgm:resizeHandles val="exact"/>
        </dgm:presLayoutVars>
      </dgm:prSet>
      <dgm:spPr/>
    </dgm:pt>
    <dgm:pt modelId="{AE6FEBF7-5A46-4AFB-9DA7-0913D2A8E277}" type="pres">
      <dgm:prSet presAssocID="{0BC24083-CBCB-4ADB-89C1-8D527D3360E6}" presName="parentText" presStyleLbl="node1" presStyleIdx="0" presStyleCnt="1">
        <dgm:presLayoutVars>
          <dgm:chMax val="0"/>
          <dgm:bulletEnabled val="1"/>
        </dgm:presLayoutVars>
      </dgm:prSet>
      <dgm:spPr/>
    </dgm:pt>
  </dgm:ptLst>
  <dgm:cxnLst>
    <dgm:cxn modelId="{20990807-56EF-4877-B48E-9EA32926F62F}" srcId="{1C2EAE46-09C7-405C-AF44-CB37926DA15D}" destId="{0BC24083-CBCB-4ADB-89C1-8D527D3360E6}" srcOrd="0" destOrd="0" parTransId="{FDF46E61-7388-4651-B173-AE89C59CB4AD}" sibTransId="{03355A73-EE16-4552-AA23-19679D853B12}"/>
    <dgm:cxn modelId="{F318713F-21B9-460A-BEB2-C6E2048437A6}" type="presOf" srcId="{1C2EAE46-09C7-405C-AF44-CB37926DA15D}" destId="{F5781A9D-DA12-4D45-B7BE-121927AB85C3}" srcOrd="0" destOrd="0" presId="urn:microsoft.com/office/officeart/2005/8/layout/vList2"/>
    <dgm:cxn modelId="{88802FD4-C273-49E1-91A0-1489CD87B38F}" type="presOf" srcId="{0BC24083-CBCB-4ADB-89C1-8D527D3360E6}" destId="{AE6FEBF7-5A46-4AFB-9DA7-0913D2A8E277}" srcOrd="0" destOrd="0" presId="urn:microsoft.com/office/officeart/2005/8/layout/vList2"/>
    <dgm:cxn modelId="{2CDCCF62-ED2D-43AB-A711-6DC8A4F1E2B7}" type="presParOf" srcId="{F5781A9D-DA12-4D45-B7BE-121927AB85C3}" destId="{AE6FEBF7-5A46-4AFB-9DA7-0913D2A8E27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E63FE81-C08C-45AE-AA8F-A9C167166B9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9B27D0D-A4EE-42A2-8A1F-9060ED670203}">
      <dgm:prSet/>
      <dgm:spPr/>
      <dgm:t>
        <a:bodyPr/>
        <a:lstStyle/>
        <a:p>
          <a:r>
            <a:rPr lang="en-US"/>
            <a:t>3. Observation is subject to two types of errors, sampling error and observer error. The first error occurs because of inadequacies of selecting situation to be observed. The observer error may be due to knowledge and background of the situation to be observed. Because some time the observer is not familiar with the total situation and hence, he may commit error. </a:t>
          </a:r>
          <a:endParaRPr lang="en-IN"/>
        </a:p>
      </dgm:t>
    </dgm:pt>
    <dgm:pt modelId="{5AAE86F4-CBDB-46D3-A206-93A9F15E8A9A}" type="parTrans" cxnId="{4A401DEC-382B-4E43-9D44-7630D59DE846}">
      <dgm:prSet/>
      <dgm:spPr/>
      <dgm:t>
        <a:bodyPr/>
        <a:lstStyle/>
        <a:p>
          <a:endParaRPr lang="en-IN"/>
        </a:p>
      </dgm:t>
    </dgm:pt>
    <dgm:pt modelId="{EA254512-B870-462C-887D-CE83D3A45D8B}" type="sibTrans" cxnId="{4A401DEC-382B-4E43-9D44-7630D59DE846}">
      <dgm:prSet/>
      <dgm:spPr/>
      <dgm:t>
        <a:bodyPr/>
        <a:lstStyle/>
        <a:p>
          <a:endParaRPr lang="en-IN"/>
        </a:p>
      </dgm:t>
    </dgm:pt>
    <dgm:pt modelId="{070EC1A1-3CC3-4024-BD0E-8A120BE68413}" type="pres">
      <dgm:prSet presAssocID="{DE63FE81-C08C-45AE-AA8F-A9C167166B98}" presName="linear" presStyleCnt="0">
        <dgm:presLayoutVars>
          <dgm:animLvl val="lvl"/>
          <dgm:resizeHandles val="exact"/>
        </dgm:presLayoutVars>
      </dgm:prSet>
      <dgm:spPr/>
    </dgm:pt>
    <dgm:pt modelId="{7820C5C6-62A1-4A17-B2D3-2E295F42BB03}" type="pres">
      <dgm:prSet presAssocID="{E9B27D0D-A4EE-42A2-8A1F-9060ED670203}" presName="parentText" presStyleLbl="node1" presStyleIdx="0" presStyleCnt="1">
        <dgm:presLayoutVars>
          <dgm:chMax val="0"/>
          <dgm:bulletEnabled val="1"/>
        </dgm:presLayoutVars>
      </dgm:prSet>
      <dgm:spPr/>
    </dgm:pt>
  </dgm:ptLst>
  <dgm:cxnLst>
    <dgm:cxn modelId="{EB77A843-6803-43D9-A259-D034D21E584B}" type="presOf" srcId="{DE63FE81-C08C-45AE-AA8F-A9C167166B98}" destId="{070EC1A1-3CC3-4024-BD0E-8A120BE68413}" srcOrd="0" destOrd="0" presId="urn:microsoft.com/office/officeart/2005/8/layout/vList2"/>
    <dgm:cxn modelId="{D836F8BE-0F19-4E5F-BF37-C2770D443CBE}" type="presOf" srcId="{E9B27D0D-A4EE-42A2-8A1F-9060ED670203}" destId="{7820C5C6-62A1-4A17-B2D3-2E295F42BB03}" srcOrd="0" destOrd="0" presId="urn:microsoft.com/office/officeart/2005/8/layout/vList2"/>
    <dgm:cxn modelId="{4A401DEC-382B-4E43-9D44-7630D59DE846}" srcId="{DE63FE81-C08C-45AE-AA8F-A9C167166B98}" destId="{E9B27D0D-A4EE-42A2-8A1F-9060ED670203}" srcOrd="0" destOrd="0" parTransId="{5AAE86F4-CBDB-46D3-A206-93A9F15E8A9A}" sibTransId="{EA254512-B870-462C-887D-CE83D3A45D8B}"/>
    <dgm:cxn modelId="{0AC8FD4C-E7F8-4D0A-B85E-9685AD99EB86}" type="presParOf" srcId="{070EC1A1-3CC3-4024-BD0E-8A120BE68413}" destId="{7820C5C6-62A1-4A17-B2D3-2E295F42BB0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5C2B2BF9-7767-44AD-9E63-4224E970E9F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D12F96FD-AF4B-44A9-9207-8228E9404EC2}">
      <dgm:prSet/>
      <dgm:spPr/>
      <dgm:t>
        <a:bodyPr/>
        <a:lstStyle/>
        <a:p>
          <a:r>
            <a:rPr lang="en-IN"/>
            <a:t>3. Experimental Method </a:t>
          </a:r>
        </a:p>
      </dgm:t>
    </dgm:pt>
    <dgm:pt modelId="{41280CB8-9790-459C-8BED-FB847DACA4E4}" type="parTrans" cxnId="{2A75B167-148C-4532-8EFA-775BF49AB6D7}">
      <dgm:prSet/>
      <dgm:spPr/>
      <dgm:t>
        <a:bodyPr/>
        <a:lstStyle/>
        <a:p>
          <a:endParaRPr lang="en-IN"/>
        </a:p>
      </dgm:t>
    </dgm:pt>
    <dgm:pt modelId="{D4B0901F-4DF1-49F0-AE83-788FB59D3EED}" type="sibTrans" cxnId="{2A75B167-148C-4532-8EFA-775BF49AB6D7}">
      <dgm:prSet/>
      <dgm:spPr/>
      <dgm:t>
        <a:bodyPr/>
        <a:lstStyle/>
        <a:p>
          <a:endParaRPr lang="en-IN"/>
        </a:p>
      </dgm:t>
    </dgm:pt>
    <dgm:pt modelId="{4DA5E5D3-91F8-4DBE-8AE3-41BC934C14F4}" type="pres">
      <dgm:prSet presAssocID="{5C2B2BF9-7767-44AD-9E63-4224E970E9F9}" presName="linear" presStyleCnt="0">
        <dgm:presLayoutVars>
          <dgm:animLvl val="lvl"/>
          <dgm:resizeHandles val="exact"/>
        </dgm:presLayoutVars>
      </dgm:prSet>
      <dgm:spPr/>
    </dgm:pt>
    <dgm:pt modelId="{6E765B02-B370-4BA5-A5D5-1CBF38EFE927}" type="pres">
      <dgm:prSet presAssocID="{D12F96FD-AF4B-44A9-9207-8228E9404EC2}" presName="parentText" presStyleLbl="node1" presStyleIdx="0" presStyleCnt="1">
        <dgm:presLayoutVars>
          <dgm:chMax val="0"/>
          <dgm:bulletEnabled val="1"/>
        </dgm:presLayoutVars>
      </dgm:prSet>
      <dgm:spPr/>
    </dgm:pt>
  </dgm:ptLst>
  <dgm:cxnLst>
    <dgm:cxn modelId="{3A9D1D42-7824-4168-B228-28B1BE306B5F}" type="presOf" srcId="{5C2B2BF9-7767-44AD-9E63-4224E970E9F9}" destId="{4DA5E5D3-91F8-4DBE-8AE3-41BC934C14F4}" srcOrd="0" destOrd="0" presId="urn:microsoft.com/office/officeart/2005/8/layout/vList2"/>
    <dgm:cxn modelId="{2A75B167-148C-4532-8EFA-775BF49AB6D7}" srcId="{5C2B2BF9-7767-44AD-9E63-4224E970E9F9}" destId="{D12F96FD-AF4B-44A9-9207-8228E9404EC2}" srcOrd="0" destOrd="0" parTransId="{41280CB8-9790-459C-8BED-FB847DACA4E4}" sibTransId="{D4B0901F-4DF1-49F0-AE83-788FB59D3EED}"/>
    <dgm:cxn modelId="{E97BC7E7-ABB8-457E-89F4-A6896DFFAC22}" type="presOf" srcId="{D12F96FD-AF4B-44A9-9207-8228E9404EC2}" destId="{6E765B02-B370-4BA5-A5D5-1CBF38EFE927}" srcOrd="0" destOrd="0" presId="urn:microsoft.com/office/officeart/2005/8/layout/vList2"/>
    <dgm:cxn modelId="{F7CC8BCC-CE2B-41CE-91B8-27126FC2FCBA}" type="presParOf" srcId="{4DA5E5D3-91F8-4DBE-8AE3-41BC934C14F4}" destId="{6E765B02-B370-4BA5-A5D5-1CBF38EFE92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4FF8072B-EC37-4A1E-9A51-E28C50706F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A9940CD-67C5-4FB3-937B-D4941F9F91E1}">
      <dgm:prSet/>
      <dgm:spPr/>
      <dgm:t>
        <a:bodyPr/>
        <a:lstStyle/>
        <a:p>
          <a:r>
            <a:rPr lang="en-US"/>
            <a:t>This method has been developed in psychology by the continuous efforts by psychologists to make objective and scientific study of human behavior. One of the major contributions of the behaviorism is the development of experimental method to understand, control and predict behavior. It is the most precise, planned systematic observation. The experimental method uses a systematic procedure called experimental design. Experimental design provides important guide lines to the researcher to carry out his research systematically. The lay out of the design depends on the nature of the problem that an investigator wants to investigate. The lay out or design of the experimental method is as follows:</a:t>
          </a:r>
          <a:endParaRPr lang="en-IN"/>
        </a:p>
      </dgm:t>
    </dgm:pt>
    <dgm:pt modelId="{B8DE498A-C312-48FE-9414-E10BC9B61E8E}" type="parTrans" cxnId="{E090E6E5-67A1-4BF5-BC68-D695EE56AB2B}">
      <dgm:prSet/>
      <dgm:spPr/>
      <dgm:t>
        <a:bodyPr/>
        <a:lstStyle/>
        <a:p>
          <a:endParaRPr lang="en-IN"/>
        </a:p>
      </dgm:t>
    </dgm:pt>
    <dgm:pt modelId="{FD7C48E7-8D35-4242-8BA8-0A0FE60C0F47}" type="sibTrans" cxnId="{E090E6E5-67A1-4BF5-BC68-D695EE56AB2B}">
      <dgm:prSet/>
      <dgm:spPr/>
      <dgm:t>
        <a:bodyPr/>
        <a:lstStyle/>
        <a:p>
          <a:endParaRPr lang="en-IN"/>
        </a:p>
      </dgm:t>
    </dgm:pt>
    <dgm:pt modelId="{4B5EDE76-ED36-4F20-B309-00E2FC12C8AB}" type="pres">
      <dgm:prSet presAssocID="{4FF8072B-EC37-4A1E-9A51-E28C50706F2C}" presName="linear" presStyleCnt="0">
        <dgm:presLayoutVars>
          <dgm:animLvl val="lvl"/>
          <dgm:resizeHandles val="exact"/>
        </dgm:presLayoutVars>
      </dgm:prSet>
      <dgm:spPr/>
    </dgm:pt>
    <dgm:pt modelId="{8C290A6C-FD27-4E0A-8364-D7E0546BDB51}" type="pres">
      <dgm:prSet presAssocID="{AA9940CD-67C5-4FB3-937B-D4941F9F91E1}" presName="parentText" presStyleLbl="node1" presStyleIdx="0" presStyleCnt="1">
        <dgm:presLayoutVars>
          <dgm:chMax val="0"/>
          <dgm:bulletEnabled val="1"/>
        </dgm:presLayoutVars>
      </dgm:prSet>
      <dgm:spPr/>
    </dgm:pt>
  </dgm:ptLst>
  <dgm:cxnLst>
    <dgm:cxn modelId="{C89BF33A-58D2-40B4-9884-DBFA36F349B6}" type="presOf" srcId="{4FF8072B-EC37-4A1E-9A51-E28C50706F2C}" destId="{4B5EDE76-ED36-4F20-B309-00E2FC12C8AB}" srcOrd="0" destOrd="0" presId="urn:microsoft.com/office/officeart/2005/8/layout/vList2"/>
    <dgm:cxn modelId="{E33C5940-5752-4CFF-A0AC-AEDA50565A8E}" type="presOf" srcId="{AA9940CD-67C5-4FB3-937B-D4941F9F91E1}" destId="{8C290A6C-FD27-4E0A-8364-D7E0546BDB51}" srcOrd="0" destOrd="0" presId="urn:microsoft.com/office/officeart/2005/8/layout/vList2"/>
    <dgm:cxn modelId="{E090E6E5-67A1-4BF5-BC68-D695EE56AB2B}" srcId="{4FF8072B-EC37-4A1E-9A51-E28C50706F2C}" destId="{AA9940CD-67C5-4FB3-937B-D4941F9F91E1}" srcOrd="0" destOrd="0" parTransId="{B8DE498A-C312-48FE-9414-E10BC9B61E8E}" sibTransId="{FD7C48E7-8D35-4242-8BA8-0A0FE60C0F47}"/>
    <dgm:cxn modelId="{3691087E-0782-4121-91E2-06D58E48AF09}" type="presParOf" srcId="{4B5EDE76-ED36-4F20-B309-00E2FC12C8AB}" destId="{8C290A6C-FD27-4E0A-8364-D7E0546BDB5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5D2E90B0-5006-4DDA-868E-390EE946A0F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1E02516-2CD6-439E-8966-413EBF767A3B}">
      <dgm:prSet/>
      <dgm:spPr/>
      <dgm:t>
        <a:bodyPr/>
        <a:lstStyle/>
        <a:p>
          <a:r>
            <a:rPr lang="en-US"/>
            <a:t>1. Selecting a research topic </a:t>
          </a:r>
          <a:endParaRPr lang="en-IN"/>
        </a:p>
      </dgm:t>
    </dgm:pt>
    <dgm:pt modelId="{0606916E-8451-4921-9C68-E0FA06330466}" type="parTrans" cxnId="{5176D2D1-9E49-4453-97B8-FF67C7AB0590}">
      <dgm:prSet/>
      <dgm:spPr/>
      <dgm:t>
        <a:bodyPr/>
        <a:lstStyle/>
        <a:p>
          <a:endParaRPr lang="en-IN"/>
        </a:p>
      </dgm:t>
    </dgm:pt>
    <dgm:pt modelId="{065FDA8A-01C0-4984-90AC-A7845574D186}" type="sibTrans" cxnId="{5176D2D1-9E49-4453-97B8-FF67C7AB0590}">
      <dgm:prSet/>
      <dgm:spPr/>
      <dgm:t>
        <a:bodyPr/>
        <a:lstStyle/>
        <a:p>
          <a:endParaRPr lang="en-IN"/>
        </a:p>
      </dgm:t>
    </dgm:pt>
    <dgm:pt modelId="{2E39F1CF-FF4A-421F-BC25-4AB6E1ACD747}">
      <dgm:prSet/>
      <dgm:spPr/>
      <dgm:t>
        <a:bodyPr/>
        <a:lstStyle/>
        <a:p>
          <a:r>
            <a:rPr lang="en-US"/>
            <a:t>2. Formulating hypotheses </a:t>
          </a:r>
          <a:endParaRPr lang="en-IN"/>
        </a:p>
      </dgm:t>
    </dgm:pt>
    <dgm:pt modelId="{25CF4B2B-4BB0-4EA3-8283-550365AE2B73}" type="parTrans" cxnId="{61E265B7-6A0B-4687-85A1-FB400CBF2112}">
      <dgm:prSet/>
      <dgm:spPr/>
      <dgm:t>
        <a:bodyPr/>
        <a:lstStyle/>
        <a:p>
          <a:endParaRPr lang="en-IN"/>
        </a:p>
      </dgm:t>
    </dgm:pt>
    <dgm:pt modelId="{7D88A749-742C-4FE0-9092-736D8016B2FA}" type="sibTrans" cxnId="{61E265B7-6A0B-4687-85A1-FB400CBF2112}">
      <dgm:prSet/>
      <dgm:spPr/>
      <dgm:t>
        <a:bodyPr/>
        <a:lstStyle/>
        <a:p>
          <a:endParaRPr lang="en-IN"/>
        </a:p>
      </dgm:t>
    </dgm:pt>
    <dgm:pt modelId="{F4B5D0CE-AD68-4058-8CC0-DB6061DA0FAD}">
      <dgm:prSet/>
      <dgm:spPr/>
      <dgm:t>
        <a:bodyPr/>
        <a:lstStyle/>
        <a:p>
          <a:r>
            <a:rPr lang="en-US"/>
            <a:t>3. Selecting an appropriate design </a:t>
          </a:r>
          <a:endParaRPr lang="en-IN"/>
        </a:p>
      </dgm:t>
    </dgm:pt>
    <dgm:pt modelId="{B1EE35D8-C09E-468D-B25A-9B8D3AFB948F}" type="parTrans" cxnId="{7327F596-B245-4BD5-AE0D-453F95736E22}">
      <dgm:prSet/>
      <dgm:spPr/>
      <dgm:t>
        <a:bodyPr/>
        <a:lstStyle/>
        <a:p>
          <a:endParaRPr lang="en-IN"/>
        </a:p>
      </dgm:t>
    </dgm:pt>
    <dgm:pt modelId="{2E3839F6-E148-4FDE-9BF5-080F616DE7FC}" type="sibTrans" cxnId="{7327F596-B245-4BD5-AE0D-453F95736E22}">
      <dgm:prSet/>
      <dgm:spPr/>
      <dgm:t>
        <a:bodyPr/>
        <a:lstStyle/>
        <a:p>
          <a:endParaRPr lang="en-IN"/>
        </a:p>
      </dgm:t>
    </dgm:pt>
    <dgm:pt modelId="{8B60498D-9884-4631-9F24-F3FB52229F74}">
      <dgm:prSet/>
      <dgm:spPr/>
      <dgm:t>
        <a:bodyPr/>
        <a:lstStyle/>
        <a:p>
          <a:r>
            <a:rPr lang="en-US"/>
            <a:t>4. Collect data </a:t>
          </a:r>
          <a:endParaRPr lang="en-IN"/>
        </a:p>
      </dgm:t>
    </dgm:pt>
    <dgm:pt modelId="{F238D6B2-24B2-4A8A-B00E-F11FF3DA0AE0}" type="parTrans" cxnId="{8E2339E8-181B-458A-A1F1-1E044E251C91}">
      <dgm:prSet/>
      <dgm:spPr/>
      <dgm:t>
        <a:bodyPr/>
        <a:lstStyle/>
        <a:p>
          <a:endParaRPr lang="en-IN"/>
        </a:p>
      </dgm:t>
    </dgm:pt>
    <dgm:pt modelId="{E5F821C5-404C-45B5-91EC-BC90809005DF}" type="sibTrans" cxnId="{8E2339E8-181B-458A-A1F1-1E044E251C91}">
      <dgm:prSet/>
      <dgm:spPr/>
      <dgm:t>
        <a:bodyPr/>
        <a:lstStyle/>
        <a:p>
          <a:endParaRPr lang="en-IN"/>
        </a:p>
      </dgm:t>
    </dgm:pt>
    <dgm:pt modelId="{A342FD6F-285E-4485-AE49-2A91879B87D1}">
      <dgm:prSet/>
      <dgm:spPr/>
      <dgm:t>
        <a:bodyPr/>
        <a:lstStyle/>
        <a:p>
          <a:r>
            <a:rPr lang="en-US"/>
            <a:t>5. Analyzing and interpreting data </a:t>
          </a:r>
          <a:endParaRPr lang="en-IN"/>
        </a:p>
      </dgm:t>
    </dgm:pt>
    <dgm:pt modelId="{7CFF62E5-2E00-4662-B693-0CB5FF3D7DAB}" type="parTrans" cxnId="{E20E644E-CBAC-4958-8847-0D7E5DBDF3D8}">
      <dgm:prSet/>
      <dgm:spPr/>
      <dgm:t>
        <a:bodyPr/>
        <a:lstStyle/>
        <a:p>
          <a:endParaRPr lang="en-IN"/>
        </a:p>
      </dgm:t>
    </dgm:pt>
    <dgm:pt modelId="{79108D61-D007-4C51-9714-43DEE284A5B4}" type="sibTrans" cxnId="{E20E644E-CBAC-4958-8847-0D7E5DBDF3D8}">
      <dgm:prSet/>
      <dgm:spPr/>
      <dgm:t>
        <a:bodyPr/>
        <a:lstStyle/>
        <a:p>
          <a:endParaRPr lang="en-IN"/>
        </a:p>
      </dgm:t>
    </dgm:pt>
    <dgm:pt modelId="{8B5530DA-5421-47DD-B6C0-02EBCF34B588}">
      <dgm:prSet/>
      <dgm:spPr/>
      <dgm:t>
        <a:bodyPr/>
        <a:lstStyle/>
        <a:p>
          <a:r>
            <a:rPr lang="en-US"/>
            <a:t>6. Discussion and conclusions</a:t>
          </a:r>
          <a:endParaRPr lang="en-IN"/>
        </a:p>
      </dgm:t>
    </dgm:pt>
    <dgm:pt modelId="{2834514C-8B3F-44D9-A0EF-83D27460462C}" type="parTrans" cxnId="{47DBB1CE-043E-455C-91FB-88A1F0B58F0D}">
      <dgm:prSet/>
      <dgm:spPr/>
      <dgm:t>
        <a:bodyPr/>
        <a:lstStyle/>
        <a:p>
          <a:endParaRPr lang="en-IN"/>
        </a:p>
      </dgm:t>
    </dgm:pt>
    <dgm:pt modelId="{FA56140B-B795-4089-8D05-99AD6857E2DF}" type="sibTrans" cxnId="{47DBB1CE-043E-455C-91FB-88A1F0B58F0D}">
      <dgm:prSet/>
      <dgm:spPr/>
      <dgm:t>
        <a:bodyPr/>
        <a:lstStyle/>
        <a:p>
          <a:endParaRPr lang="en-IN"/>
        </a:p>
      </dgm:t>
    </dgm:pt>
    <dgm:pt modelId="{E7568087-F6DC-49FC-8D0C-2DB80F9938AA}" type="pres">
      <dgm:prSet presAssocID="{5D2E90B0-5006-4DDA-868E-390EE946A0FB}" presName="linear" presStyleCnt="0">
        <dgm:presLayoutVars>
          <dgm:animLvl val="lvl"/>
          <dgm:resizeHandles val="exact"/>
        </dgm:presLayoutVars>
      </dgm:prSet>
      <dgm:spPr/>
    </dgm:pt>
    <dgm:pt modelId="{F6D8B0EC-DC88-4530-8C55-7E3F52C40D73}" type="pres">
      <dgm:prSet presAssocID="{A1E02516-2CD6-439E-8966-413EBF767A3B}" presName="parentText" presStyleLbl="node1" presStyleIdx="0" presStyleCnt="6">
        <dgm:presLayoutVars>
          <dgm:chMax val="0"/>
          <dgm:bulletEnabled val="1"/>
        </dgm:presLayoutVars>
      </dgm:prSet>
      <dgm:spPr/>
    </dgm:pt>
    <dgm:pt modelId="{B4165BF9-E14D-48F6-BB20-EC731443500F}" type="pres">
      <dgm:prSet presAssocID="{065FDA8A-01C0-4984-90AC-A7845574D186}" presName="spacer" presStyleCnt="0"/>
      <dgm:spPr/>
    </dgm:pt>
    <dgm:pt modelId="{77254F58-2FAE-4866-A64C-12AC2A10199A}" type="pres">
      <dgm:prSet presAssocID="{2E39F1CF-FF4A-421F-BC25-4AB6E1ACD747}" presName="parentText" presStyleLbl="node1" presStyleIdx="1" presStyleCnt="6">
        <dgm:presLayoutVars>
          <dgm:chMax val="0"/>
          <dgm:bulletEnabled val="1"/>
        </dgm:presLayoutVars>
      </dgm:prSet>
      <dgm:spPr/>
    </dgm:pt>
    <dgm:pt modelId="{433C0B08-70A2-473B-B493-D881C332D529}" type="pres">
      <dgm:prSet presAssocID="{7D88A749-742C-4FE0-9092-736D8016B2FA}" presName="spacer" presStyleCnt="0"/>
      <dgm:spPr/>
    </dgm:pt>
    <dgm:pt modelId="{8FC52524-ADA9-4FB1-861A-6FD1C6674D35}" type="pres">
      <dgm:prSet presAssocID="{F4B5D0CE-AD68-4058-8CC0-DB6061DA0FAD}" presName="parentText" presStyleLbl="node1" presStyleIdx="2" presStyleCnt="6">
        <dgm:presLayoutVars>
          <dgm:chMax val="0"/>
          <dgm:bulletEnabled val="1"/>
        </dgm:presLayoutVars>
      </dgm:prSet>
      <dgm:spPr/>
    </dgm:pt>
    <dgm:pt modelId="{9F2D6965-0CED-4DA2-AF37-5C9C0001787D}" type="pres">
      <dgm:prSet presAssocID="{2E3839F6-E148-4FDE-9BF5-080F616DE7FC}" presName="spacer" presStyleCnt="0"/>
      <dgm:spPr/>
    </dgm:pt>
    <dgm:pt modelId="{47C33C99-5FC1-4400-87AC-E0E871075849}" type="pres">
      <dgm:prSet presAssocID="{8B60498D-9884-4631-9F24-F3FB52229F74}" presName="parentText" presStyleLbl="node1" presStyleIdx="3" presStyleCnt="6">
        <dgm:presLayoutVars>
          <dgm:chMax val="0"/>
          <dgm:bulletEnabled val="1"/>
        </dgm:presLayoutVars>
      </dgm:prSet>
      <dgm:spPr/>
    </dgm:pt>
    <dgm:pt modelId="{3B586261-4A8F-429A-9398-C2C9A3F9A592}" type="pres">
      <dgm:prSet presAssocID="{E5F821C5-404C-45B5-91EC-BC90809005DF}" presName="spacer" presStyleCnt="0"/>
      <dgm:spPr/>
    </dgm:pt>
    <dgm:pt modelId="{5973F426-52A3-470C-857C-E54548601D96}" type="pres">
      <dgm:prSet presAssocID="{A342FD6F-285E-4485-AE49-2A91879B87D1}" presName="parentText" presStyleLbl="node1" presStyleIdx="4" presStyleCnt="6">
        <dgm:presLayoutVars>
          <dgm:chMax val="0"/>
          <dgm:bulletEnabled val="1"/>
        </dgm:presLayoutVars>
      </dgm:prSet>
      <dgm:spPr/>
    </dgm:pt>
    <dgm:pt modelId="{A4894CA5-44A5-41E5-906E-DECD0DFBE63B}" type="pres">
      <dgm:prSet presAssocID="{79108D61-D007-4C51-9714-43DEE284A5B4}" presName="spacer" presStyleCnt="0"/>
      <dgm:spPr/>
    </dgm:pt>
    <dgm:pt modelId="{359D45DE-5E79-45E3-A97F-1B801E4FE758}" type="pres">
      <dgm:prSet presAssocID="{8B5530DA-5421-47DD-B6C0-02EBCF34B588}" presName="parentText" presStyleLbl="node1" presStyleIdx="5" presStyleCnt="6">
        <dgm:presLayoutVars>
          <dgm:chMax val="0"/>
          <dgm:bulletEnabled val="1"/>
        </dgm:presLayoutVars>
      </dgm:prSet>
      <dgm:spPr/>
    </dgm:pt>
  </dgm:ptLst>
  <dgm:cxnLst>
    <dgm:cxn modelId="{5E1E4244-10B8-4227-B88F-24A44059498F}" type="presOf" srcId="{5D2E90B0-5006-4DDA-868E-390EE946A0FB}" destId="{E7568087-F6DC-49FC-8D0C-2DB80F9938AA}" srcOrd="0" destOrd="0" presId="urn:microsoft.com/office/officeart/2005/8/layout/vList2"/>
    <dgm:cxn modelId="{87962F49-AB37-4F30-8812-495EC01FBF43}" type="presOf" srcId="{8B60498D-9884-4631-9F24-F3FB52229F74}" destId="{47C33C99-5FC1-4400-87AC-E0E871075849}" srcOrd="0" destOrd="0" presId="urn:microsoft.com/office/officeart/2005/8/layout/vList2"/>
    <dgm:cxn modelId="{E20E644E-CBAC-4958-8847-0D7E5DBDF3D8}" srcId="{5D2E90B0-5006-4DDA-868E-390EE946A0FB}" destId="{A342FD6F-285E-4485-AE49-2A91879B87D1}" srcOrd="4" destOrd="0" parTransId="{7CFF62E5-2E00-4662-B693-0CB5FF3D7DAB}" sibTransId="{79108D61-D007-4C51-9714-43DEE284A5B4}"/>
    <dgm:cxn modelId="{9B8BBD7E-E00E-4C84-8180-132F78E9C0E9}" type="presOf" srcId="{A342FD6F-285E-4485-AE49-2A91879B87D1}" destId="{5973F426-52A3-470C-857C-E54548601D96}" srcOrd="0" destOrd="0" presId="urn:microsoft.com/office/officeart/2005/8/layout/vList2"/>
    <dgm:cxn modelId="{9CFB708C-CF6D-429C-B86D-BEF85AED2471}" type="presOf" srcId="{2E39F1CF-FF4A-421F-BC25-4AB6E1ACD747}" destId="{77254F58-2FAE-4866-A64C-12AC2A10199A}" srcOrd="0" destOrd="0" presId="urn:microsoft.com/office/officeart/2005/8/layout/vList2"/>
    <dgm:cxn modelId="{7327F596-B245-4BD5-AE0D-453F95736E22}" srcId="{5D2E90B0-5006-4DDA-868E-390EE946A0FB}" destId="{F4B5D0CE-AD68-4058-8CC0-DB6061DA0FAD}" srcOrd="2" destOrd="0" parTransId="{B1EE35D8-C09E-468D-B25A-9B8D3AFB948F}" sibTransId="{2E3839F6-E148-4FDE-9BF5-080F616DE7FC}"/>
    <dgm:cxn modelId="{D29612A4-BED5-4CED-B0C9-0C653B8FEBAE}" type="presOf" srcId="{8B5530DA-5421-47DD-B6C0-02EBCF34B588}" destId="{359D45DE-5E79-45E3-A97F-1B801E4FE758}" srcOrd="0" destOrd="0" presId="urn:microsoft.com/office/officeart/2005/8/layout/vList2"/>
    <dgm:cxn modelId="{61E265B7-6A0B-4687-85A1-FB400CBF2112}" srcId="{5D2E90B0-5006-4DDA-868E-390EE946A0FB}" destId="{2E39F1CF-FF4A-421F-BC25-4AB6E1ACD747}" srcOrd="1" destOrd="0" parTransId="{25CF4B2B-4BB0-4EA3-8283-550365AE2B73}" sibTransId="{7D88A749-742C-4FE0-9092-736D8016B2FA}"/>
    <dgm:cxn modelId="{47DBB1CE-043E-455C-91FB-88A1F0B58F0D}" srcId="{5D2E90B0-5006-4DDA-868E-390EE946A0FB}" destId="{8B5530DA-5421-47DD-B6C0-02EBCF34B588}" srcOrd="5" destOrd="0" parTransId="{2834514C-8B3F-44D9-A0EF-83D27460462C}" sibTransId="{FA56140B-B795-4089-8D05-99AD6857E2DF}"/>
    <dgm:cxn modelId="{5176D2D1-9E49-4453-97B8-FF67C7AB0590}" srcId="{5D2E90B0-5006-4DDA-868E-390EE946A0FB}" destId="{A1E02516-2CD6-439E-8966-413EBF767A3B}" srcOrd="0" destOrd="0" parTransId="{0606916E-8451-4921-9C68-E0FA06330466}" sibTransId="{065FDA8A-01C0-4984-90AC-A7845574D186}"/>
    <dgm:cxn modelId="{8E2339E8-181B-458A-A1F1-1E044E251C91}" srcId="{5D2E90B0-5006-4DDA-868E-390EE946A0FB}" destId="{8B60498D-9884-4631-9F24-F3FB52229F74}" srcOrd="3" destOrd="0" parTransId="{F238D6B2-24B2-4A8A-B00E-F11FF3DA0AE0}" sibTransId="{E5F821C5-404C-45B5-91EC-BC90809005DF}"/>
    <dgm:cxn modelId="{DF4823EA-C01C-4705-99BC-CA3D3CCE5338}" type="presOf" srcId="{F4B5D0CE-AD68-4058-8CC0-DB6061DA0FAD}" destId="{8FC52524-ADA9-4FB1-861A-6FD1C6674D35}" srcOrd="0" destOrd="0" presId="urn:microsoft.com/office/officeart/2005/8/layout/vList2"/>
    <dgm:cxn modelId="{3BE502FA-4E84-4D6B-B8A3-E55B99D49AB3}" type="presOf" srcId="{A1E02516-2CD6-439E-8966-413EBF767A3B}" destId="{F6D8B0EC-DC88-4530-8C55-7E3F52C40D73}" srcOrd="0" destOrd="0" presId="urn:microsoft.com/office/officeart/2005/8/layout/vList2"/>
    <dgm:cxn modelId="{8CDC1F9C-C96A-41C2-9D12-7383D9E74BCA}" type="presParOf" srcId="{E7568087-F6DC-49FC-8D0C-2DB80F9938AA}" destId="{F6D8B0EC-DC88-4530-8C55-7E3F52C40D73}" srcOrd="0" destOrd="0" presId="urn:microsoft.com/office/officeart/2005/8/layout/vList2"/>
    <dgm:cxn modelId="{F9A1820B-19A3-480E-8B95-0856436D054F}" type="presParOf" srcId="{E7568087-F6DC-49FC-8D0C-2DB80F9938AA}" destId="{B4165BF9-E14D-48F6-BB20-EC731443500F}" srcOrd="1" destOrd="0" presId="urn:microsoft.com/office/officeart/2005/8/layout/vList2"/>
    <dgm:cxn modelId="{3CA90B25-4936-47BD-8571-3684DE89D550}" type="presParOf" srcId="{E7568087-F6DC-49FC-8D0C-2DB80F9938AA}" destId="{77254F58-2FAE-4866-A64C-12AC2A10199A}" srcOrd="2" destOrd="0" presId="urn:microsoft.com/office/officeart/2005/8/layout/vList2"/>
    <dgm:cxn modelId="{FEB0F3C5-C30E-4386-8759-7FD3E5971CA7}" type="presParOf" srcId="{E7568087-F6DC-49FC-8D0C-2DB80F9938AA}" destId="{433C0B08-70A2-473B-B493-D881C332D529}" srcOrd="3" destOrd="0" presId="urn:microsoft.com/office/officeart/2005/8/layout/vList2"/>
    <dgm:cxn modelId="{547F2489-FA14-4232-A463-1C214F7AFD4D}" type="presParOf" srcId="{E7568087-F6DC-49FC-8D0C-2DB80F9938AA}" destId="{8FC52524-ADA9-4FB1-861A-6FD1C6674D35}" srcOrd="4" destOrd="0" presId="urn:microsoft.com/office/officeart/2005/8/layout/vList2"/>
    <dgm:cxn modelId="{EC575617-2C5A-457D-9287-A7E11211D6DB}" type="presParOf" srcId="{E7568087-F6DC-49FC-8D0C-2DB80F9938AA}" destId="{9F2D6965-0CED-4DA2-AF37-5C9C0001787D}" srcOrd="5" destOrd="0" presId="urn:microsoft.com/office/officeart/2005/8/layout/vList2"/>
    <dgm:cxn modelId="{10798B22-91A9-494B-A1F9-4234F0C0C081}" type="presParOf" srcId="{E7568087-F6DC-49FC-8D0C-2DB80F9938AA}" destId="{47C33C99-5FC1-4400-87AC-E0E871075849}" srcOrd="6" destOrd="0" presId="urn:microsoft.com/office/officeart/2005/8/layout/vList2"/>
    <dgm:cxn modelId="{24A7216C-0FF4-40BC-B688-F87C988329FD}" type="presParOf" srcId="{E7568087-F6DC-49FC-8D0C-2DB80F9938AA}" destId="{3B586261-4A8F-429A-9398-C2C9A3F9A592}" srcOrd="7" destOrd="0" presId="urn:microsoft.com/office/officeart/2005/8/layout/vList2"/>
    <dgm:cxn modelId="{AD7AA3D1-DF00-4460-A5FA-381FE101F00B}" type="presParOf" srcId="{E7568087-F6DC-49FC-8D0C-2DB80F9938AA}" destId="{5973F426-52A3-470C-857C-E54548601D96}" srcOrd="8" destOrd="0" presId="urn:microsoft.com/office/officeart/2005/8/layout/vList2"/>
    <dgm:cxn modelId="{A705E8AE-DA67-4537-906E-83D407326735}" type="presParOf" srcId="{E7568087-F6DC-49FC-8D0C-2DB80F9938AA}" destId="{A4894CA5-44A5-41E5-906E-DECD0DFBE63B}" srcOrd="9" destOrd="0" presId="urn:microsoft.com/office/officeart/2005/8/layout/vList2"/>
    <dgm:cxn modelId="{2B5A476D-2134-4F31-92BE-0564C96B250B}" type="presParOf" srcId="{E7568087-F6DC-49FC-8D0C-2DB80F9938AA}" destId="{359D45DE-5E79-45E3-A97F-1B801E4FE75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D49DDAF7-A2E5-4338-9219-C3CDFE4012E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95B839B-C0CE-47AC-8587-1FF943C48516}">
      <dgm:prSet/>
      <dgm:spPr/>
      <dgm:t>
        <a:bodyPr/>
        <a:lstStyle/>
        <a:p>
          <a:r>
            <a:rPr lang="en-US"/>
            <a:t>Experiments may be conducted in a laboratory or in the classroom or anywhere else in the community. Experimentation involves comparison between behavior of a control group and that of an experimental group. </a:t>
          </a:r>
          <a:endParaRPr lang="en-IN"/>
        </a:p>
      </dgm:t>
    </dgm:pt>
    <dgm:pt modelId="{6E44DF4C-EF47-4A05-87E2-F9B1CEC592C2}" type="parTrans" cxnId="{23B46C20-0CF6-43C0-8067-D2D3DB44412C}">
      <dgm:prSet/>
      <dgm:spPr/>
      <dgm:t>
        <a:bodyPr/>
        <a:lstStyle/>
        <a:p>
          <a:endParaRPr lang="en-IN"/>
        </a:p>
      </dgm:t>
    </dgm:pt>
    <dgm:pt modelId="{62AE35BB-BDF6-4291-ACA5-8605A2C84DD0}" type="sibTrans" cxnId="{23B46C20-0CF6-43C0-8067-D2D3DB44412C}">
      <dgm:prSet/>
      <dgm:spPr/>
      <dgm:t>
        <a:bodyPr/>
        <a:lstStyle/>
        <a:p>
          <a:endParaRPr lang="en-IN"/>
        </a:p>
      </dgm:t>
    </dgm:pt>
    <dgm:pt modelId="{73CE5D4C-BB4C-40E6-A6B1-C8A3AE6819CA}">
      <dgm:prSet/>
      <dgm:spPr/>
      <dgm:t>
        <a:bodyPr/>
        <a:lstStyle/>
        <a:p>
          <a:r>
            <a:rPr lang="en-US"/>
            <a:t>Hypotheses have a rational base or they emerged from a frame work of theory or preliminary experimentation. An experiment involves two or more variables for example; incentives have a measurable impact on learning. The variables whose effects are being studied are called independent variable.</a:t>
          </a:r>
          <a:endParaRPr lang="en-IN"/>
        </a:p>
      </dgm:t>
    </dgm:pt>
    <dgm:pt modelId="{FF73A26B-36C5-4E69-93D0-B9CF6833E214}" type="parTrans" cxnId="{486A0462-7088-4003-8DF3-80AF0365D974}">
      <dgm:prSet/>
      <dgm:spPr/>
      <dgm:t>
        <a:bodyPr/>
        <a:lstStyle/>
        <a:p>
          <a:endParaRPr lang="en-IN"/>
        </a:p>
      </dgm:t>
    </dgm:pt>
    <dgm:pt modelId="{6920AB2E-A33A-45C1-9218-A9651F7150AD}" type="sibTrans" cxnId="{486A0462-7088-4003-8DF3-80AF0365D974}">
      <dgm:prSet/>
      <dgm:spPr/>
      <dgm:t>
        <a:bodyPr/>
        <a:lstStyle/>
        <a:p>
          <a:endParaRPr lang="en-IN"/>
        </a:p>
      </dgm:t>
    </dgm:pt>
    <dgm:pt modelId="{DA7FF526-02FA-4164-A42A-1FCE4031AE70}" type="pres">
      <dgm:prSet presAssocID="{D49DDAF7-A2E5-4338-9219-C3CDFE4012EB}" presName="linear" presStyleCnt="0">
        <dgm:presLayoutVars>
          <dgm:animLvl val="lvl"/>
          <dgm:resizeHandles val="exact"/>
        </dgm:presLayoutVars>
      </dgm:prSet>
      <dgm:spPr/>
    </dgm:pt>
    <dgm:pt modelId="{12A3BD9F-5A83-42B6-AC5C-1C0D0CDCF8B2}" type="pres">
      <dgm:prSet presAssocID="{095B839B-C0CE-47AC-8587-1FF943C48516}" presName="parentText" presStyleLbl="node1" presStyleIdx="0" presStyleCnt="2">
        <dgm:presLayoutVars>
          <dgm:chMax val="0"/>
          <dgm:bulletEnabled val="1"/>
        </dgm:presLayoutVars>
      </dgm:prSet>
      <dgm:spPr/>
    </dgm:pt>
    <dgm:pt modelId="{8BC4D24C-9AF7-4EEA-805C-30F18BDD7F84}" type="pres">
      <dgm:prSet presAssocID="{62AE35BB-BDF6-4291-ACA5-8605A2C84DD0}" presName="spacer" presStyleCnt="0"/>
      <dgm:spPr/>
    </dgm:pt>
    <dgm:pt modelId="{0868D3AC-E4F6-493F-B4F6-D45AB8DD782D}" type="pres">
      <dgm:prSet presAssocID="{73CE5D4C-BB4C-40E6-A6B1-C8A3AE6819CA}" presName="parentText" presStyleLbl="node1" presStyleIdx="1" presStyleCnt="2">
        <dgm:presLayoutVars>
          <dgm:chMax val="0"/>
          <dgm:bulletEnabled val="1"/>
        </dgm:presLayoutVars>
      </dgm:prSet>
      <dgm:spPr/>
    </dgm:pt>
  </dgm:ptLst>
  <dgm:cxnLst>
    <dgm:cxn modelId="{23B46C20-0CF6-43C0-8067-D2D3DB44412C}" srcId="{D49DDAF7-A2E5-4338-9219-C3CDFE4012EB}" destId="{095B839B-C0CE-47AC-8587-1FF943C48516}" srcOrd="0" destOrd="0" parTransId="{6E44DF4C-EF47-4A05-87E2-F9B1CEC592C2}" sibTransId="{62AE35BB-BDF6-4291-ACA5-8605A2C84DD0}"/>
    <dgm:cxn modelId="{64722C2C-0438-4F71-A9BF-3BF90CB1DAF2}" type="presOf" srcId="{D49DDAF7-A2E5-4338-9219-C3CDFE4012EB}" destId="{DA7FF526-02FA-4164-A42A-1FCE4031AE70}" srcOrd="0" destOrd="0" presId="urn:microsoft.com/office/officeart/2005/8/layout/vList2"/>
    <dgm:cxn modelId="{486A0462-7088-4003-8DF3-80AF0365D974}" srcId="{D49DDAF7-A2E5-4338-9219-C3CDFE4012EB}" destId="{73CE5D4C-BB4C-40E6-A6B1-C8A3AE6819CA}" srcOrd="1" destOrd="0" parTransId="{FF73A26B-36C5-4E69-93D0-B9CF6833E214}" sibTransId="{6920AB2E-A33A-45C1-9218-A9651F7150AD}"/>
    <dgm:cxn modelId="{69BC3675-39B2-45B3-AD6E-73B24ED036EF}" type="presOf" srcId="{73CE5D4C-BB4C-40E6-A6B1-C8A3AE6819CA}" destId="{0868D3AC-E4F6-493F-B4F6-D45AB8DD782D}" srcOrd="0" destOrd="0" presId="urn:microsoft.com/office/officeart/2005/8/layout/vList2"/>
    <dgm:cxn modelId="{2D46668F-B04C-41C8-B45D-66BD92313EF4}" type="presOf" srcId="{095B839B-C0CE-47AC-8587-1FF943C48516}" destId="{12A3BD9F-5A83-42B6-AC5C-1C0D0CDCF8B2}" srcOrd="0" destOrd="0" presId="urn:microsoft.com/office/officeart/2005/8/layout/vList2"/>
    <dgm:cxn modelId="{1B470C94-1F42-4A89-9319-C3D23AAEAFE7}" type="presParOf" srcId="{DA7FF526-02FA-4164-A42A-1FCE4031AE70}" destId="{12A3BD9F-5A83-42B6-AC5C-1C0D0CDCF8B2}" srcOrd="0" destOrd="0" presId="urn:microsoft.com/office/officeart/2005/8/layout/vList2"/>
    <dgm:cxn modelId="{30D47104-5079-428E-9960-D018AED729B2}" type="presParOf" srcId="{DA7FF526-02FA-4164-A42A-1FCE4031AE70}" destId="{8BC4D24C-9AF7-4EEA-805C-30F18BDD7F84}" srcOrd="1" destOrd="0" presId="urn:microsoft.com/office/officeart/2005/8/layout/vList2"/>
    <dgm:cxn modelId="{66FC76CA-E252-4D13-BA68-4B007C96629D}" type="presParOf" srcId="{DA7FF526-02FA-4164-A42A-1FCE4031AE70}" destId="{0868D3AC-E4F6-493F-B4F6-D45AB8DD782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3450EA97-9B30-47D3-A299-38DFAF5CFA3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F2C0563-21EB-495D-8FE4-D51E0EC5EEC9}">
      <dgm:prSet/>
      <dgm:spPr/>
      <dgm:t>
        <a:bodyPr/>
        <a:lstStyle/>
        <a:p>
          <a:r>
            <a:rPr lang="en-IN"/>
            <a:t>Merits: </a:t>
          </a:r>
        </a:p>
      </dgm:t>
    </dgm:pt>
    <dgm:pt modelId="{5383C127-3BE4-4D7E-AEE9-C781C18A02A4}" type="parTrans" cxnId="{1D67FF5C-3576-4A59-9CDC-F29E1CAB6908}">
      <dgm:prSet/>
      <dgm:spPr/>
      <dgm:t>
        <a:bodyPr/>
        <a:lstStyle/>
        <a:p>
          <a:endParaRPr lang="en-IN"/>
        </a:p>
      </dgm:t>
    </dgm:pt>
    <dgm:pt modelId="{185CCBBF-87D9-489F-8AFD-B7E34EC750C3}" type="sibTrans" cxnId="{1D67FF5C-3576-4A59-9CDC-F29E1CAB6908}">
      <dgm:prSet/>
      <dgm:spPr/>
      <dgm:t>
        <a:bodyPr/>
        <a:lstStyle/>
        <a:p>
          <a:endParaRPr lang="en-IN"/>
        </a:p>
      </dgm:t>
    </dgm:pt>
    <dgm:pt modelId="{77429564-A9E3-4F7F-9ABB-08EBEB48DDD9}" type="pres">
      <dgm:prSet presAssocID="{3450EA97-9B30-47D3-A299-38DFAF5CFA34}" presName="linear" presStyleCnt="0">
        <dgm:presLayoutVars>
          <dgm:animLvl val="lvl"/>
          <dgm:resizeHandles val="exact"/>
        </dgm:presLayoutVars>
      </dgm:prSet>
      <dgm:spPr/>
    </dgm:pt>
    <dgm:pt modelId="{F815C3F2-B404-4EB5-A287-4DBC3B2E786E}" type="pres">
      <dgm:prSet presAssocID="{1F2C0563-21EB-495D-8FE4-D51E0EC5EEC9}" presName="parentText" presStyleLbl="node1" presStyleIdx="0" presStyleCnt="1">
        <dgm:presLayoutVars>
          <dgm:chMax val="0"/>
          <dgm:bulletEnabled val="1"/>
        </dgm:presLayoutVars>
      </dgm:prSet>
      <dgm:spPr/>
    </dgm:pt>
  </dgm:ptLst>
  <dgm:cxnLst>
    <dgm:cxn modelId="{1D67FF5C-3576-4A59-9CDC-F29E1CAB6908}" srcId="{3450EA97-9B30-47D3-A299-38DFAF5CFA34}" destId="{1F2C0563-21EB-495D-8FE4-D51E0EC5EEC9}" srcOrd="0" destOrd="0" parTransId="{5383C127-3BE4-4D7E-AEE9-C781C18A02A4}" sibTransId="{185CCBBF-87D9-489F-8AFD-B7E34EC750C3}"/>
    <dgm:cxn modelId="{F8C37391-CCF6-4CFD-AFFA-6DEB92DC01DA}" type="presOf" srcId="{1F2C0563-21EB-495D-8FE4-D51E0EC5EEC9}" destId="{F815C3F2-B404-4EB5-A287-4DBC3B2E786E}" srcOrd="0" destOrd="0" presId="urn:microsoft.com/office/officeart/2005/8/layout/vList2"/>
    <dgm:cxn modelId="{7FA091CD-B1E0-4F23-B913-12D1766733D1}" type="presOf" srcId="{3450EA97-9B30-47D3-A299-38DFAF5CFA34}" destId="{77429564-A9E3-4F7F-9ABB-08EBEB48DDD9}" srcOrd="0" destOrd="0" presId="urn:microsoft.com/office/officeart/2005/8/layout/vList2"/>
    <dgm:cxn modelId="{FD79EB93-DE7C-4EED-94ED-A9866534CBF5}" type="presParOf" srcId="{77429564-A9E3-4F7F-9ABB-08EBEB48DDD9}" destId="{F815C3F2-B404-4EB5-A287-4DBC3B2E786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F01D086B-092D-479E-8626-16D5A418C1E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9FA1196-4E9F-4CF3-AF2D-0DA2C3E76376}">
      <dgm:prSet/>
      <dgm:spPr/>
      <dgm:t>
        <a:bodyPr/>
        <a:lstStyle/>
        <a:p>
          <a:r>
            <a:rPr lang="en-US"/>
            <a:t>1. This method is the most systematic procedure of solving problems. It provides reliable information. </a:t>
          </a:r>
          <a:endParaRPr lang="en-IN"/>
        </a:p>
      </dgm:t>
    </dgm:pt>
    <dgm:pt modelId="{3CFACA1D-DF39-4BA5-B320-22E462DF2407}" type="parTrans" cxnId="{EE06D87E-BBD1-42D1-BDCE-D37EE8EC8707}">
      <dgm:prSet/>
      <dgm:spPr/>
      <dgm:t>
        <a:bodyPr/>
        <a:lstStyle/>
        <a:p>
          <a:endParaRPr lang="en-IN"/>
        </a:p>
      </dgm:t>
    </dgm:pt>
    <dgm:pt modelId="{61F534D9-800F-44AB-88F2-297929276724}" type="sibTrans" cxnId="{EE06D87E-BBD1-42D1-BDCE-D37EE8EC8707}">
      <dgm:prSet/>
      <dgm:spPr/>
      <dgm:t>
        <a:bodyPr/>
        <a:lstStyle/>
        <a:p>
          <a:endParaRPr lang="en-IN"/>
        </a:p>
      </dgm:t>
    </dgm:pt>
    <dgm:pt modelId="{27AFF839-CC0D-4501-9FDD-5313ADBB7A11}">
      <dgm:prSet/>
      <dgm:spPr/>
      <dgm:t>
        <a:bodyPr/>
        <a:lstStyle/>
        <a:p>
          <a:r>
            <a:rPr lang="en-US"/>
            <a:t>2. It is a revisable method </a:t>
          </a:r>
          <a:endParaRPr lang="en-IN"/>
        </a:p>
      </dgm:t>
    </dgm:pt>
    <dgm:pt modelId="{B3EDBB7E-F54F-4AF7-85E7-90E0E1DC94DD}" type="parTrans" cxnId="{34D266B9-DFCD-4A95-BE87-0FC2E9C5D50D}">
      <dgm:prSet/>
      <dgm:spPr/>
      <dgm:t>
        <a:bodyPr/>
        <a:lstStyle/>
        <a:p>
          <a:endParaRPr lang="en-IN"/>
        </a:p>
      </dgm:t>
    </dgm:pt>
    <dgm:pt modelId="{D91DA380-CC01-48AD-8F77-A8EFA7BD2507}" type="sibTrans" cxnId="{34D266B9-DFCD-4A95-BE87-0FC2E9C5D50D}">
      <dgm:prSet/>
      <dgm:spPr/>
      <dgm:t>
        <a:bodyPr/>
        <a:lstStyle/>
        <a:p>
          <a:endParaRPr lang="en-IN"/>
        </a:p>
      </dgm:t>
    </dgm:pt>
    <dgm:pt modelId="{5AFC57E2-B7A2-4BCC-BF6C-1A600DFA45EA}">
      <dgm:prSet/>
      <dgm:spPr/>
      <dgm:t>
        <a:bodyPr/>
        <a:lstStyle/>
        <a:p>
          <a:r>
            <a:rPr lang="en-US"/>
            <a:t>3. It makes psychology a scientific study</a:t>
          </a:r>
          <a:endParaRPr lang="en-IN"/>
        </a:p>
      </dgm:t>
    </dgm:pt>
    <dgm:pt modelId="{7F0D97A4-B54B-4552-BB79-30D121034E5D}" type="parTrans" cxnId="{88EDCD7F-FEA9-4D0A-9D35-94F75DA101B9}">
      <dgm:prSet/>
      <dgm:spPr/>
      <dgm:t>
        <a:bodyPr/>
        <a:lstStyle/>
        <a:p>
          <a:endParaRPr lang="en-IN"/>
        </a:p>
      </dgm:t>
    </dgm:pt>
    <dgm:pt modelId="{8414C3CA-709C-4CEE-B7CA-E2DC830FBA2F}" type="sibTrans" cxnId="{88EDCD7F-FEA9-4D0A-9D35-94F75DA101B9}">
      <dgm:prSet/>
      <dgm:spPr/>
      <dgm:t>
        <a:bodyPr/>
        <a:lstStyle/>
        <a:p>
          <a:endParaRPr lang="en-IN"/>
        </a:p>
      </dgm:t>
    </dgm:pt>
    <dgm:pt modelId="{FAE72671-B995-4F76-98C4-19F814ABA476}">
      <dgm:prSet/>
      <dgm:spPr/>
      <dgm:t>
        <a:bodyPr/>
        <a:lstStyle/>
        <a:p>
          <a:r>
            <a:rPr lang="en-US"/>
            <a:t>4. It provides objective and precise information about the problems. </a:t>
          </a:r>
          <a:endParaRPr lang="en-IN"/>
        </a:p>
      </dgm:t>
    </dgm:pt>
    <dgm:pt modelId="{3F097723-54C3-4DD9-9EE7-69345C34DFAB}" type="parTrans" cxnId="{CBCD52F9-B5E7-4475-A70E-19CDDD80D192}">
      <dgm:prSet/>
      <dgm:spPr/>
      <dgm:t>
        <a:bodyPr/>
        <a:lstStyle/>
        <a:p>
          <a:endParaRPr lang="en-IN"/>
        </a:p>
      </dgm:t>
    </dgm:pt>
    <dgm:pt modelId="{C20B4E87-CB2D-4773-BE30-F73251A87B25}" type="sibTrans" cxnId="{CBCD52F9-B5E7-4475-A70E-19CDDD80D192}">
      <dgm:prSet/>
      <dgm:spPr/>
      <dgm:t>
        <a:bodyPr/>
        <a:lstStyle/>
        <a:p>
          <a:endParaRPr lang="en-IN"/>
        </a:p>
      </dgm:t>
    </dgm:pt>
    <dgm:pt modelId="{405839BF-DC8A-449D-A132-6BC94D250F81}">
      <dgm:prSet/>
      <dgm:spPr/>
      <dgm:t>
        <a:bodyPr/>
        <a:lstStyle/>
        <a:p>
          <a:r>
            <a:rPr lang="en-US"/>
            <a:t>5. It give observer easy approach to the mind of an individual </a:t>
          </a:r>
          <a:endParaRPr lang="en-IN"/>
        </a:p>
      </dgm:t>
    </dgm:pt>
    <dgm:pt modelId="{AFE769AF-5928-4B0A-88D3-444E4B31A5A9}" type="parTrans" cxnId="{DE69D14A-04E6-4705-95F4-612AAE7A7969}">
      <dgm:prSet/>
      <dgm:spPr/>
      <dgm:t>
        <a:bodyPr/>
        <a:lstStyle/>
        <a:p>
          <a:endParaRPr lang="en-IN"/>
        </a:p>
      </dgm:t>
    </dgm:pt>
    <dgm:pt modelId="{805734BB-58AB-4FA3-AE3D-5440255DF06A}" type="sibTrans" cxnId="{DE69D14A-04E6-4705-95F4-612AAE7A7969}">
      <dgm:prSet/>
      <dgm:spPr/>
      <dgm:t>
        <a:bodyPr/>
        <a:lstStyle/>
        <a:p>
          <a:endParaRPr lang="en-IN"/>
        </a:p>
      </dgm:t>
    </dgm:pt>
    <dgm:pt modelId="{53E13CB7-3CCC-405C-800E-0B00EFBFF5A3}">
      <dgm:prSet/>
      <dgm:spPr/>
      <dgm:t>
        <a:bodyPr/>
        <a:lstStyle/>
        <a:p>
          <a:r>
            <a:rPr lang="en-US"/>
            <a:t>6. It provides innovative ideas for the further experimentation. </a:t>
          </a:r>
          <a:endParaRPr lang="en-IN"/>
        </a:p>
      </dgm:t>
    </dgm:pt>
    <dgm:pt modelId="{66E0DF9F-788E-4894-939F-5F3C14674D11}" type="parTrans" cxnId="{128AB324-2803-490E-A976-EBDADBFA105C}">
      <dgm:prSet/>
      <dgm:spPr/>
      <dgm:t>
        <a:bodyPr/>
        <a:lstStyle/>
        <a:p>
          <a:endParaRPr lang="en-IN"/>
        </a:p>
      </dgm:t>
    </dgm:pt>
    <dgm:pt modelId="{F2CCE986-68EF-4383-8BB5-C74DF5F4EA9C}" type="sibTrans" cxnId="{128AB324-2803-490E-A976-EBDADBFA105C}">
      <dgm:prSet/>
      <dgm:spPr/>
      <dgm:t>
        <a:bodyPr/>
        <a:lstStyle/>
        <a:p>
          <a:endParaRPr lang="en-IN"/>
        </a:p>
      </dgm:t>
    </dgm:pt>
    <dgm:pt modelId="{A43867E7-18EC-4700-8C7B-520BD2B57934}">
      <dgm:prSet/>
      <dgm:spPr/>
      <dgm:t>
        <a:bodyPr/>
        <a:lstStyle/>
        <a:p>
          <a:r>
            <a:rPr lang="en-US"/>
            <a:t>7. It enable us to control and direct human behavior </a:t>
          </a:r>
          <a:endParaRPr lang="en-IN"/>
        </a:p>
      </dgm:t>
    </dgm:pt>
    <dgm:pt modelId="{30548E32-F88E-4293-95DC-02968ABC727C}" type="parTrans" cxnId="{8FF9A6CB-668B-4C4E-B492-4E3F4D73565A}">
      <dgm:prSet/>
      <dgm:spPr/>
      <dgm:t>
        <a:bodyPr/>
        <a:lstStyle/>
        <a:p>
          <a:endParaRPr lang="en-IN"/>
        </a:p>
      </dgm:t>
    </dgm:pt>
    <dgm:pt modelId="{66413E4F-902E-4C46-9CCF-F1275CD02D4F}" type="sibTrans" cxnId="{8FF9A6CB-668B-4C4E-B492-4E3F4D73565A}">
      <dgm:prSet/>
      <dgm:spPr/>
      <dgm:t>
        <a:bodyPr/>
        <a:lstStyle/>
        <a:p>
          <a:endParaRPr lang="en-IN"/>
        </a:p>
      </dgm:t>
    </dgm:pt>
    <dgm:pt modelId="{8E395517-7163-4E7D-B61D-0F801E966DBA}">
      <dgm:prSet/>
      <dgm:spPr/>
      <dgm:t>
        <a:bodyPr/>
        <a:lstStyle/>
        <a:p>
          <a:r>
            <a:rPr lang="en-US"/>
            <a:t>8. It is applicable in educational, individual and social problems </a:t>
          </a:r>
          <a:endParaRPr lang="en-IN"/>
        </a:p>
      </dgm:t>
    </dgm:pt>
    <dgm:pt modelId="{6121C3AC-34A1-4CE3-AEBE-7A645F35F1DF}" type="parTrans" cxnId="{8B74A6B3-5FEC-41D0-87B2-885A1C95DF21}">
      <dgm:prSet/>
      <dgm:spPr/>
      <dgm:t>
        <a:bodyPr/>
        <a:lstStyle/>
        <a:p>
          <a:endParaRPr lang="en-IN"/>
        </a:p>
      </dgm:t>
    </dgm:pt>
    <dgm:pt modelId="{CD90B276-6F44-4788-BF91-35EBC80A49D3}" type="sibTrans" cxnId="{8B74A6B3-5FEC-41D0-87B2-885A1C95DF21}">
      <dgm:prSet/>
      <dgm:spPr/>
      <dgm:t>
        <a:bodyPr/>
        <a:lstStyle/>
        <a:p>
          <a:endParaRPr lang="en-IN"/>
        </a:p>
      </dgm:t>
    </dgm:pt>
    <dgm:pt modelId="{5C872AF4-B87D-4551-B9BF-D34E0358D745}" type="pres">
      <dgm:prSet presAssocID="{F01D086B-092D-479E-8626-16D5A418C1E8}" presName="linear" presStyleCnt="0">
        <dgm:presLayoutVars>
          <dgm:animLvl val="lvl"/>
          <dgm:resizeHandles val="exact"/>
        </dgm:presLayoutVars>
      </dgm:prSet>
      <dgm:spPr/>
    </dgm:pt>
    <dgm:pt modelId="{4FAAD717-65A5-4F31-BB3D-FF37EB4B51A0}" type="pres">
      <dgm:prSet presAssocID="{E9FA1196-4E9F-4CF3-AF2D-0DA2C3E76376}" presName="parentText" presStyleLbl="node1" presStyleIdx="0" presStyleCnt="8">
        <dgm:presLayoutVars>
          <dgm:chMax val="0"/>
          <dgm:bulletEnabled val="1"/>
        </dgm:presLayoutVars>
      </dgm:prSet>
      <dgm:spPr/>
    </dgm:pt>
    <dgm:pt modelId="{8BD2C800-CD07-41D4-8859-C07BDFADE524}" type="pres">
      <dgm:prSet presAssocID="{61F534D9-800F-44AB-88F2-297929276724}" presName="spacer" presStyleCnt="0"/>
      <dgm:spPr/>
    </dgm:pt>
    <dgm:pt modelId="{6B548518-1397-4C2D-A749-9BDF806AE90E}" type="pres">
      <dgm:prSet presAssocID="{27AFF839-CC0D-4501-9FDD-5313ADBB7A11}" presName="parentText" presStyleLbl="node1" presStyleIdx="1" presStyleCnt="8">
        <dgm:presLayoutVars>
          <dgm:chMax val="0"/>
          <dgm:bulletEnabled val="1"/>
        </dgm:presLayoutVars>
      </dgm:prSet>
      <dgm:spPr/>
    </dgm:pt>
    <dgm:pt modelId="{F0CB2F02-722E-427A-A0AA-8360AFF947A8}" type="pres">
      <dgm:prSet presAssocID="{D91DA380-CC01-48AD-8F77-A8EFA7BD2507}" presName="spacer" presStyleCnt="0"/>
      <dgm:spPr/>
    </dgm:pt>
    <dgm:pt modelId="{78C45BFA-A560-4427-9DBE-E182F832B5D2}" type="pres">
      <dgm:prSet presAssocID="{5AFC57E2-B7A2-4BCC-BF6C-1A600DFA45EA}" presName="parentText" presStyleLbl="node1" presStyleIdx="2" presStyleCnt="8">
        <dgm:presLayoutVars>
          <dgm:chMax val="0"/>
          <dgm:bulletEnabled val="1"/>
        </dgm:presLayoutVars>
      </dgm:prSet>
      <dgm:spPr/>
    </dgm:pt>
    <dgm:pt modelId="{8C65D038-45FD-4AFA-A47D-C3A65419678D}" type="pres">
      <dgm:prSet presAssocID="{8414C3CA-709C-4CEE-B7CA-E2DC830FBA2F}" presName="spacer" presStyleCnt="0"/>
      <dgm:spPr/>
    </dgm:pt>
    <dgm:pt modelId="{6A035D3A-8416-4156-B05D-DABF3E47F3FD}" type="pres">
      <dgm:prSet presAssocID="{FAE72671-B995-4F76-98C4-19F814ABA476}" presName="parentText" presStyleLbl="node1" presStyleIdx="3" presStyleCnt="8">
        <dgm:presLayoutVars>
          <dgm:chMax val="0"/>
          <dgm:bulletEnabled val="1"/>
        </dgm:presLayoutVars>
      </dgm:prSet>
      <dgm:spPr/>
    </dgm:pt>
    <dgm:pt modelId="{6E3AFF89-D08B-4434-A730-913927BF160E}" type="pres">
      <dgm:prSet presAssocID="{C20B4E87-CB2D-4773-BE30-F73251A87B25}" presName="spacer" presStyleCnt="0"/>
      <dgm:spPr/>
    </dgm:pt>
    <dgm:pt modelId="{E7226856-526C-4CCD-90A7-F14491266B6B}" type="pres">
      <dgm:prSet presAssocID="{405839BF-DC8A-449D-A132-6BC94D250F81}" presName="parentText" presStyleLbl="node1" presStyleIdx="4" presStyleCnt="8">
        <dgm:presLayoutVars>
          <dgm:chMax val="0"/>
          <dgm:bulletEnabled val="1"/>
        </dgm:presLayoutVars>
      </dgm:prSet>
      <dgm:spPr/>
    </dgm:pt>
    <dgm:pt modelId="{2F72B9FE-3603-404C-A5EB-B5CAAE2AC48C}" type="pres">
      <dgm:prSet presAssocID="{805734BB-58AB-4FA3-AE3D-5440255DF06A}" presName="spacer" presStyleCnt="0"/>
      <dgm:spPr/>
    </dgm:pt>
    <dgm:pt modelId="{99DE0174-403A-4300-B8D5-F6CDB3E63D96}" type="pres">
      <dgm:prSet presAssocID="{53E13CB7-3CCC-405C-800E-0B00EFBFF5A3}" presName="parentText" presStyleLbl="node1" presStyleIdx="5" presStyleCnt="8">
        <dgm:presLayoutVars>
          <dgm:chMax val="0"/>
          <dgm:bulletEnabled val="1"/>
        </dgm:presLayoutVars>
      </dgm:prSet>
      <dgm:spPr/>
    </dgm:pt>
    <dgm:pt modelId="{835CF59D-DF75-4CBF-9BC8-CF9995DC4143}" type="pres">
      <dgm:prSet presAssocID="{F2CCE986-68EF-4383-8BB5-C74DF5F4EA9C}" presName="spacer" presStyleCnt="0"/>
      <dgm:spPr/>
    </dgm:pt>
    <dgm:pt modelId="{8BB397A8-1DE4-435D-8BBB-1D252FE3826A}" type="pres">
      <dgm:prSet presAssocID="{A43867E7-18EC-4700-8C7B-520BD2B57934}" presName="parentText" presStyleLbl="node1" presStyleIdx="6" presStyleCnt="8">
        <dgm:presLayoutVars>
          <dgm:chMax val="0"/>
          <dgm:bulletEnabled val="1"/>
        </dgm:presLayoutVars>
      </dgm:prSet>
      <dgm:spPr/>
    </dgm:pt>
    <dgm:pt modelId="{7F6ED780-B4FE-457A-BEFD-9B0D028BC40B}" type="pres">
      <dgm:prSet presAssocID="{66413E4F-902E-4C46-9CCF-F1275CD02D4F}" presName="spacer" presStyleCnt="0"/>
      <dgm:spPr/>
    </dgm:pt>
    <dgm:pt modelId="{D2DC57FE-61BF-46A9-897A-97A464F53536}" type="pres">
      <dgm:prSet presAssocID="{8E395517-7163-4E7D-B61D-0F801E966DBA}" presName="parentText" presStyleLbl="node1" presStyleIdx="7" presStyleCnt="8">
        <dgm:presLayoutVars>
          <dgm:chMax val="0"/>
          <dgm:bulletEnabled val="1"/>
        </dgm:presLayoutVars>
      </dgm:prSet>
      <dgm:spPr/>
    </dgm:pt>
  </dgm:ptLst>
  <dgm:cxnLst>
    <dgm:cxn modelId="{2D0BC801-8A88-4D9C-89AB-D1BFDF563A0C}" type="presOf" srcId="{A43867E7-18EC-4700-8C7B-520BD2B57934}" destId="{8BB397A8-1DE4-435D-8BBB-1D252FE3826A}" srcOrd="0" destOrd="0" presId="urn:microsoft.com/office/officeart/2005/8/layout/vList2"/>
    <dgm:cxn modelId="{ABCB1B08-1B77-43DF-ADD2-656412A1E962}" type="presOf" srcId="{53E13CB7-3CCC-405C-800E-0B00EFBFF5A3}" destId="{99DE0174-403A-4300-B8D5-F6CDB3E63D96}" srcOrd="0" destOrd="0" presId="urn:microsoft.com/office/officeart/2005/8/layout/vList2"/>
    <dgm:cxn modelId="{128AB324-2803-490E-A976-EBDADBFA105C}" srcId="{F01D086B-092D-479E-8626-16D5A418C1E8}" destId="{53E13CB7-3CCC-405C-800E-0B00EFBFF5A3}" srcOrd="5" destOrd="0" parTransId="{66E0DF9F-788E-4894-939F-5F3C14674D11}" sibTransId="{F2CCE986-68EF-4383-8BB5-C74DF5F4EA9C}"/>
    <dgm:cxn modelId="{DE69D14A-04E6-4705-95F4-612AAE7A7969}" srcId="{F01D086B-092D-479E-8626-16D5A418C1E8}" destId="{405839BF-DC8A-449D-A132-6BC94D250F81}" srcOrd="4" destOrd="0" parTransId="{AFE769AF-5928-4B0A-88D3-444E4B31A5A9}" sibTransId="{805734BB-58AB-4FA3-AE3D-5440255DF06A}"/>
    <dgm:cxn modelId="{EE06D87E-BBD1-42D1-BDCE-D37EE8EC8707}" srcId="{F01D086B-092D-479E-8626-16D5A418C1E8}" destId="{E9FA1196-4E9F-4CF3-AF2D-0DA2C3E76376}" srcOrd="0" destOrd="0" parTransId="{3CFACA1D-DF39-4BA5-B320-22E462DF2407}" sibTransId="{61F534D9-800F-44AB-88F2-297929276724}"/>
    <dgm:cxn modelId="{88EDCD7F-FEA9-4D0A-9D35-94F75DA101B9}" srcId="{F01D086B-092D-479E-8626-16D5A418C1E8}" destId="{5AFC57E2-B7A2-4BCC-BF6C-1A600DFA45EA}" srcOrd="2" destOrd="0" parTransId="{7F0D97A4-B54B-4552-BB79-30D121034E5D}" sibTransId="{8414C3CA-709C-4CEE-B7CA-E2DC830FBA2F}"/>
    <dgm:cxn modelId="{AE807580-9BB0-478C-A176-78D3EF0D9AF3}" type="presOf" srcId="{405839BF-DC8A-449D-A132-6BC94D250F81}" destId="{E7226856-526C-4CCD-90A7-F14491266B6B}" srcOrd="0" destOrd="0" presId="urn:microsoft.com/office/officeart/2005/8/layout/vList2"/>
    <dgm:cxn modelId="{52850284-5512-4C0D-825A-5783E63D85A7}" type="presOf" srcId="{E9FA1196-4E9F-4CF3-AF2D-0DA2C3E76376}" destId="{4FAAD717-65A5-4F31-BB3D-FF37EB4B51A0}" srcOrd="0" destOrd="0" presId="urn:microsoft.com/office/officeart/2005/8/layout/vList2"/>
    <dgm:cxn modelId="{19AD0589-1114-42AF-8681-41FF4C2E7FF6}" type="presOf" srcId="{27AFF839-CC0D-4501-9FDD-5313ADBB7A11}" destId="{6B548518-1397-4C2D-A749-9BDF806AE90E}" srcOrd="0" destOrd="0" presId="urn:microsoft.com/office/officeart/2005/8/layout/vList2"/>
    <dgm:cxn modelId="{8B74A6B3-5FEC-41D0-87B2-885A1C95DF21}" srcId="{F01D086B-092D-479E-8626-16D5A418C1E8}" destId="{8E395517-7163-4E7D-B61D-0F801E966DBA}" srcOrd="7" destOrd="0" parTransId="{6121C3AC-34A1-4CE3-AEBE-7A645F35F1DF}" sibTransId="{CD90B276-6F44-4788-BF91-35EBC80A49D3}"/>
    <dgm:cxn modelId="{34D266B9-DFCD-4A95-BE87-0FC2E9C5D50D}" srcId="{F01D086B-092D-479E-8626-16D5A418C1E8}" destId="{27AFF839-CC0D-4501-9FDD-5313ADBB7A11}" srcOrd="1" destOrd="0" parTransId="{B3EDBB7E-F54F-4AF7-85E7-90E0E1DC94DD}" sibTransId="{D91DA380-CC01-48AD-8F77-A8EFA7BD2507}"/>
    <dgm:cxn modelId="{731E8AC0-D463-46A1-8122-1B024CC66268}" type="presOf" srcId="{F01D086B-092D-479E-8626-16D5A418C1E8}" destId="{5C872AF4-B87D-4551-B9BF-D34E0358D745}" srcOrd="0" destOrd="0" presId="urn:microsoft.com/office/officeart/2005/8/layout/vList2"/>
    <dgm:cxn modelId="{8FF9A6CB-668B-4C4E-B492-4E3F4D73565A}" srcId="{F01D086B-092D-479E-8626-16D5A418C1E8}" destId="{A43867E7-18EC-4700-8C7B-520BD2B57934}" srcOrd="6" destOrd="0" parTransId="{30548E32-F88E-4293-95DC-02968ABC727C}" sibTransId="{66413E4F-902E-4C46-9CCF-F1275CD02D4F}"/>
    <dgm:cxn modelId="{9AB21BE3-9830-4231-B212-3647B829E354}" type="presOf" srcId="{8E395517-7163-4E7D-B61D-0F801E966DBA}" destId="{D2DC57FE-61BF-46A9-897A-97A464F53536}" srcOrd="0" destOrd="0" presId="urn:microsoft.com/office/officeart/2005/8/layout/vList2"/>
    <dgm:cxn modelId="{772802EA-6229-4671-BFC0-919E93845233}" type="presOf" srcId="{FAE72671-B995-4F76-98C4-19F814ABA476}" destId="{6A035D3A-8416-4156-B05D-DABF3E47F3FD}" srcOrd="0" destOrd="0" presId="urn:microsoft.com/office/officeart/2005/8/layout/vList2"/>
    <dgm:cxn modelId="{50DB7EF4-DA67-4E14-B7CF-370EC360ADB8}" type="presOf" srcId="{5AFC57E2-B7A2-4BCC-BF6C-1A600DFA45EA}" destId="{78C45BFA-A560-4427-9DBE-E182F832B5D2}" srcOrd="0" destOrd="0" presId="urn:microsoft.com/office/officeart/2005/8/layout/vList2"/>
    <dgm:cxn modelId="{CBCD52F9-B5E7-4475-A70E-19CDDD80D192}" srcId="{F01D086B-092D-479E-8626-16D5A418C1E8}" destId="{FAE72671-B995-4F76-98C4-19F814ABA476}" srcOrd="3" destOrd="0" parTransId="{3F097723-54C3-4DD9-9EE7-69345C34DFAB}" sibTransId="{C20B4E87-CB2D-4773-BE30-F73251A87B25}"/>
    <dgm:cxn modelId="{1D0E56DB-1908-44DE-A34F-F39071C992B5}" type="presParOf" srcId="{5C872AF4-B87D-4551-B9BF-D34E0358D745}" destId="{4FAAD717-65A5-4F31-BB3D-FF37EB4B51A0}" srcOrd="0" destOrd="0" presId="urn:microsoft.com/office/officeart/2005/8/layout/vList2"/>
    <dgm:cxn modelId="{F0E635EC-882A-47F8-91E6-83F5BAFB7914}" type="presParOf" srcId="{5C872AF4-B87D-4551-B9BF-D34E0358D745}" destId="{8BD2C800-CD07-41D4-8859-C07BDFADE524}" srcOrd="1" destOrd="0" presId="urn:microsoft.com/office/officeart/2005/8/layout/vList2"/>
    <dgm:cxn modelId="{3B655C45-BDA7-4A12-ACFA-8C7ACFA5B8F4}" type="presParOf" srcId="{5C872AF4-B87D-4551-B9BF-D34E0358D745}" destId="{6B548518-1397-4C2D-A749-9BDF806AE90E}" srcOrd="2" destOrd="0" presId="urn:microsoft.com/office/officeart/2005/8/layout/vList2"/>
    <dgm:cxn modelId="{05131057-79C1-469F-8303-79BA6426175C}" type="presParOf" srcId="{5C872AF4-B87D-4551-B9BF-D34E0358D745}" destId="{F0CB2F02-722E-427A-A0AA-8360AFF947A8}" srcOrd="3" destOrd="0" presId="urn:microsoft.com/office/officeart/2005/8/layout/vList2"/>
    <dgm:cxn modelId="{CAEE02AE-C8B9-4826-9A46-7F278F427E3D}" type="presParOf" srcId="{5C872AF4-B87D-4551-B9BF-D34E0358D745}" destId="{78C45BFA-A560-4427-9DBE-E182F832B5D2}" srcOrd="4" destOrd="0" presId="urn:microsoft.com/office/officeart/2005/8/layout/vList2"/>
    <dgm:cxn modelId="{CEA5A182-A2BE-44C5-8C72-E79CA40D112B}" type="presParOf" srcId="{5C872AF4-B87D-4551-B9BF-D34E0358D745}" destId="{8C65D038-45FD-4AFA-A47D-C3A65419678D}" srcOrd="5" destOrd="0" presId="urn:microsoft.com/office/officeart/2005/8/layout/vList2"/>
    <dgm:cxn modelId="{40133126-DF28-4EC0-A6A8-107FB8AA5213}" type="presParOf" srcId="{5C872AF4-B87D-4551-B9BF-D34E0358D745}" destId="{6A035D3A-8416-4156-B05D-DABF3E47F3FD}" srcOrd="6" destOrd="0" presId="urn:microsoft.com/office/officeart/2005/8/layout/vList2"/>
    <dgm:cxn modelId="{FC4686C3-1C13-416B-AB1A-1B93C32D3E10}" type="presParOf" srcId="{5C872AF4-B87D-4551-B9BF-D34E0358D745}" destId="{6E3AFF89-D08B-4434-A730-913927BF160E}" srcOrd="7" destOrd="0" presId="urn:microsoft.com/office/officeart/2005/8/layout/vList2"/>
    <dgm:cxn modelId="{FE70CBBA-5621-4941-80F1-5B3039A3FF28}" type="presParOf" srcId="{5C872AF4-B87D-4551-B9BF-D34E0358D745}" destId="{E7226856-526C-4CCD-90A7-F14491266B6B}" srcOrd="8" destOrd="0" presId="urn:microsoft.com/office/officeart/2005/8/layout/vList2"/>
    <dgm:cxn modelId="{4442445D-DCAE-48DC-B287-48220BE25105}" type="presParOf" srcId="{5C872AF4-B87D-4551-B9BF-D34E0358D745}" destId="{2F72B9FE-3603-404C-A5EB-B5CAAE2AC48C}" srcOrd="9" destOrd="0" presId="urn:microsoft.com/office/officeart/2005/8/layout/vList2"/>
    <dgm:cxn modelId="{0C4E54A6-6E5B-42C6-8546-B8F85C375FAC}" type="presParOf" srcId="{5C872AF4-B87D-4551-B9BF-D34E0358D745}" destId="{99DE0174-403A-4300-B8D5-F6CDB3E63D96}" srcOrd="10" destOrd="0" presId="urn:microsoft.com/office/officeart/2005/8/layout/vList2"/>
    <dgm:cxn modelId="{42CD5E13-CC33-4B0E-903A-7E8DA73ADF3A}" type="presParOf" srcId="{5C872AF4-B87D-4551-B9BF-D34E0358D745}" destId="{835CF59D-DF75-4CBF-9BC8-CF9995DC4143}" srcOrd="11" destOrd="0" presId="urn:microsoft.com/office/officeart/2005/8/layout/vList2"/>
    <dgm:cxn modelId="{93D6664B-8F19-4E5B-AA50-4EF024D0ED4B}" type="presParOf" srcId="{5C872AF4-B87D-4551-B9BF-D34E0358D745}" destId="{8BB397A8-1DE4-435D-8BBB-1D252FE3826A}" srcOrd="12" destOrd="0" presId="urn:microsoft.com/office/officeart/2005/8/layout/vList2"/>
    <dgm:cxn modelId="{4F7210E5-2B46-4756-BC43-B9FD188E083F}" type="presParOf" srcId="{5C872AF4-B87D-4551-B9BF-D34E0358D745}" destId="{7F6ED780-B4FE-457A-BEFD-9B0D028BC40B}" srcOrd="13" destOrd="0" presId="urn:microsoft.com/office/officeart/2005/8/layout/vList2"/>
    <dgm:cxn modelId="{7E067568-42FF-40C8-BF99-3D1A22CE23AD}" type="presParOf" srcId="{5C872AF4-B87D-4551-B9BF-D34E0358D745}" destId="{D2DC57FE-61BF-46A9-897A-97A464F53536}" srcOrd="1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6063D274-CA5F-4EE8-842C-72B51C5C150E}"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016BC66D-6DDE-4C17-8932-AF89BC831F33}">
      <dgm:prSet/>
      <dgm:spPr/>
      <dgm:t>
        <a:bodyPr/>
        <a:lstStyle/>
        <a:p>
          <a:r>
            <a:rPr lang="en-IN"/>
            <a:t>Demerits:</a:t>
          </a:r>
        </a:p>
      </dgm:t>
    </dgm:pt>
    <dgm:pt modelId="{005B06EA-8699-4BB5-B159-94C3DF1DE8E7}" type="parTrans" cxnId="{14439636-48B1-42CF-BF86-FE74DC8FF545}">
      <dgm:prSet/>
      <dgm:spPr/>
      <dgm:t>
        <a:bodyPr/>
        <a:lstStyle/>
        <a:p>
          <a:endParaRPr lang="en-IN"/>
        </a:p>
      </dgm:t>
    </dgm:pt>
    <dgm:pt modelId="{3A872F55-5621-458D-8EFC-9D45A2EF2A31}" type="sibTrans" cxnId="{14439636-48B1-42CF-BF86-FE74DC8FF545}">
      <dgm:prSet/>
      <dgm:spPr/>
      <dgm:t>
        <a:bodyPr/>
        <a:lstStyle/>
        <a:p>
          <a:endParaRPr lang="en-IN"/>
        </a:p>
      </dgm:t>
    </dgm:pt>
    <dgm:pt modelId="{4AF5DD8B-3701-4B88-9D22-B527D729041F}" type="pres">
      <dgm:prSet presAssocID="{6063D274-CA5F-4EE8-842C-72B51C5C150E}" presName="linear" presStyleCnt="0">
        <dgm:presLayoutVars>
          <dgm:animLvl val="lvl"/>
          <dgm:resizeHandles val="exact"/>
        </dgm:presLayoutVars>
      </dgm:prSet>
      <dgm:spPr/>
    </dgm:pt>
    <dgm:pt modelId="{59F96B9C-F588-48FA-8246-05A335B8C4D5}" type="pres">
      <dgm:prSet presAssocID="{016BC66D-6DDE-4C17-8932-AF89BC831F33}" presName="parentText" presStyleLbl="node1" presStyleIdx="0" presStyleCnt="1">
        <dgm:presLayoutVars>
          <dgm:chMax val="0"/>
          <dgm:bulletEnabled val="1"/>
        </dgm:presLayoutVars>
      </dgm:prSet>
      <dgm:spPr/>
    </dgm:pt>
  </dgm:ptLst>
  <dgm:cxnLst>
    <dgm:cxn modelId="{AA66C31C-B206-484C-9FF6-99BCA2B2E7C8}" type="presOf" srcId="{016BC66D-6DDE-4C17-8932-AF89BC831F33}" destId="{59F96B9C-F588-48FA-8246-05A335B8C4D5}" srcOrd="0" destOrd="0" presId="urn:microsoft.com/office/officeart/2005/8/layout/vList2"/>
    <dgm:cxn modelId="{14439636-48B1-42CF-BF86-FE74DC8FF545}" srcId="{6063D274-CA5F-4EE8-842C-72B51C5C150E}" destId="{016BC66D-6DDE-4C17-8932-AF89BC831F33}" srcOrd="0" destOrd="0" parTransId="{005B06EA-8699-4BB5-B159-94C3DF1DE8E7}" sibTransId="{3A872F55-5621-458D-8EFC-9D45A2EF2A31}"/>
    <dgm:cxn modelId="{13FCD0F4-E80A-4729-AFE5-673B1A1D7AF2}" type="presOf" srcId="{6063D274-CA5F-4EE8-842C-72B51C5C150E}" destId="{4AF5DD8B-3701-4B88-9D22-B527D729041F}" srcOrd="0" destOrd="0" presId="urn:microsoft.com/office/officeart/2005/8/layout/vList2"/>
    <dgm:cxn modelId="{A87F3155-E3D7-495E-86C5-8D79F442D6C7}" type="presParOf" srcId="{4AF5DD8B-3701-4B88-9D22-B527D729041F}" destId="{59F96B9C-F588-48FA-8246-05A335B8C4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F55904DC-3BA0-4F6E-A067-25091CBC3D4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477334A-C9CC-4AEA-8BEF-A94401F53956}">
      <dgm:prSet/>
      <dgm:spPr/>
      <dgm:t>
        <a:bodyPr/>
        <a:lstStyle/>
        <a:p>
          <a:r>
            <a:rPr lang="en-US"/>
            <a:t>1. It is arranged in a laboratory like situation. This situation is artificially arranged. Behavior is a natural phenomenon and it may change under artificial environment. </a:t>
          </a:r>
          <a:endParaRPr lang="en-IN"/>
        </a:p>
      </dgm:t>
    </dgm:pt>
    <dgm:pt modelId="{6922E4C9-456D-41DB-B2DE-ACDD630C67EE}" type="parTrans" cxnId="{F46A7207-CEB5-41BA-8748-C48E449A45B4}">
      <dgm:prSet/>
      <dgm:spPr/>
      <dgm:t>
        <a:bodyPr/>
        <a:lstStyle/>
        <a:p>
          <a:endParaRPr lang="en-IN"/>
        </a:p>
      </dgm:t>
    </dgm:pt>
    <dgm:pt modelId="{5C12BEBE-AA3D-451A-AA7D-9E474F313EA8}" type="sibTrans" cxnId="{F46A7207-CEB5-41BA-8748-C48E449A45B4}">
      <dgm:prSet/>
      <dgm:spPr/>
      <dgm:t>
        <a:bodyPr/>
        <a:lstStyle/>
        <a:p>
          <a:endParaRPr lang="en-IN"/>
        </a:p>
      </dgm:t>
    </dgm:pt>
    <dgm:pt modelId="{57EFC4CA-B54E-4A50-AC71-4E8DC5DA31CA}">
      <dgm:prSet/>
      <dgm:spPr/>
      <dgm:t>
        <a:bodyPr/>
        <a:lstStyle/>
        <a:p>
          <a:r>
            <a:rPr lang="en-US"/>
            <a:t>2. This method is time consuming and costly. Moreover, it requires specialized knowledge and skills. </a:t>
          </a:r>
          <a:endParaRPr lang="en-IN"/>
        </a:p>
      </dgm:t>
    </dgm:pt>
    <dgm:pt modelId="{C716762C-3AF1-4D68-9748-61CC3A0EB4CB}" type="parTrans" cxnId="{D777FE40-D464-441D-ADF3-FA71FE8A7C24}">
      <dgm:prSet/>
      <dgm:spPr/>
      <dgm:t>
        <a:bodyPr/>
        <a:lstStyle/>
        <a:p>
          <a:endParaRPr lang="en-IN"/>
        </a:p>
      </dgm:t>
    </dgm:pt>
    <dgm:pt modelId="{165718C5-1494-4C6B-9E92-C044E0182DC7}" type="sibTrans" cxnId="{D777FE40-D464-441D-ADF3-FA71FE8A7C24}">
      <dgm:prSet/>
      <dgm:spPr/>
      <dgm:t>
        <a:bodyPr/>
        <a:lstStyle/>
        <a:p>
          <a:endParaRPr lang="en-IN"/>
        </a:p>
      </dgm:t>
    </dgm:pt>
    <dgm:pt modelId="{D1918A48-0B6B-44BE-A4C5-E73953306B4C}">
      <dgm:prSet/>
      <dgm:spPr/>
      <dgm:t>
        <a:bodyPr/>
        <a:lstStyle/>
        <a:p>
          <a:r>
            <a:rPr lang="en-US"/>
            <a:t>3. Psychologists have criticized the fact that mostly the experiments have conducted on rats, cats and dogs. The results are conducted and then applied on human beings. </a:t>
          </a:r>
          <a:endParaRPr lang="en-IN"/>
        </a:p>
      </dgm:t>
    </dgm:pt>
    <dgm:pt modelId="{270BE831-82C2-45BC-8860-2FDD635A8C9D}" type="parTrans" cxnId="{EC56078A-DBC3-4915-B78A-3CB2D7750083}">
      <dgm:prSet/>
      <dgm:spPr/>
      <dgm:t>
        <a:bodyPr/>
        <a:lstStyle/>
        <a:p>
          <a:endParaRPr lang="en-IN"/>
        </a:p>
      </dgm:t>
    </dgm:pt>
    <dgm:pt modelId="{E4233044-1898-4866-B753-0069C7168433}" type="sibTrans" cxnId="{EC56078A-DBC3-4915-B78A-3CB2D7750083}">
      <dgm:prSet/>
      <dgm:spPr/>
      <dgm:t>
        <a:bodyPr/>
        <a:lstStyle/>
        <a:p>
          <a:endParaRPr lang="en-IN"/>
        </a:p>
      </dgm:t>
    </dgm:pt>
    <dgm:pt modelId="{EDCC0F25-E15B-4C61-A747-87910F8064A8}">
      <dgm:prSet/>
      <dgm:spPr/>
      <dgm:t>
        <a:bodyPr/>
        <a:lstStyle/>
        <a:p>
          <a:r>
            <a:rPr lang="en-US"/>
            <a:t>4. It sometimes interferes with the very thing that we are trying to observe.</a:t>
          </a:r>
          <a:endParaRPr lang="en-IN"/>
        </a:p>
      </dgm:t>
    </dgm:pt>
    <dgm:pt modelId="{C28E7770-8B6B-49EF-8C6B-17CAD1D2F1B3}" type="parTrans" cxnId="{6959AA0F-9268-40F8-832F-12BA3DC68810}">
      <dgm:prSet/>
      <dgm:spPr/>
      <dgm:t>
        <a:bodyPr/>
        <a:lstStyle/>
        <a:p>
          <a:endParaRPr lang="en-IN"/>
        </a:p>
      </dgm:t>
    </dgm:pt>
    <dgm:pt modelId="{55F49647-E254-4CBB-828D-B50E275B9E6B}" type="sibTrans" cxnId="{6959AA0F-9268-40F8-832F-12BA3DC68810}">
      <dgm:prSet/>
      <dgm:spPr/>
      <dgm:t>
        <a:bodyPr/>
        <a:lstStyle/>
        <a:p>
          <a:endParaRPr lang="en-IN"/>
        </a:p>
      </dgm:t>
    </dgm:pt>
    <dgm:pt modelId="{568F32DC-EBD4-47BC-B0A0-A3A665BA6C3E}" type="pres">
      <dgm:prSet presAssocID="{F55904DC-3BA0-4F6E-A067-25091CBC3D45}" presName="linear" presStyleCnt="0">
        <dgm:presLayoutVars>
          <dgm:animLvl val="lvl"/>
          <dgm:resizeHandles val="exact"/>
        </dgm:presLayoutVars>
      </dgm:prSet>
      <dgm:spPr/>
    </dgm:pt>
    <dgm:pt modelId="{CC858CD0-EC6F-43CB-BA0C-26C645DB6BD5}" type="pres">
      <dgm:prSet presAssocID="{A477334A-C9CC-4AEA-8BEF-A94401F53956}" presName="parentText" presStyleLbl="node1" presStyleIdx="0" presStyleCnt="4">
        <dgm:presLayoutVars>
          <dgm:chMax val="0"/>
          <dgm:bulletEnabled val="1"/>
        </dgm:presLayoutVars>
      </dgm:prSet>
      <dgm:spPr/>
    </dgm:pt>
    <dgm:pt modelId="{6DA62E68-A298-418B-A33B-39C076755C9A}" type="pres">
      <dgm:prSet presAssocID="{5C12BEBE-AA3D-451A-AA7D-9E474F313EA8}" presName="spacer" presStyleCnt="0"/>
      <dgm:spPr/>
    </dgm:pt>
    <dgm:pt modelId="{708A3BC8-DA58-4967-B7A1-FC58846B15F7}" type="pres">
      <dgm:prSet presAssocID="{57EFC4CA-B54E-4A50-AC71-4E8DC5DA31CA}" presName="parentText" presStyleLbl="node1" presStyleIdx="1" presStyleCnt="4">
        <dgm:presLayoutVars>
          <dgm:chMax val="0"/>
          <dgm:bulletEnabled val="1"/>
        </dgm:presLayoutVars>
      </dgm:prSet>
      <dgm:spPr/>
    </dgm:pt>
    <dgm:pt modelId="{3072AC6E-A0EF-4F33-ADC6-524280F5BD72}" type="pres">
      <dgm:prSet presAssocID="{165718C5-1494-4C6B-9E92-C044E0182DC7}" presName="spacer" presStyleCnt="0"/>
      <dgm:spPr/>
    </dgm:pt>
    <dgm:pt modelId="{6EBFF61B-AE2F-42BD-A23E-BCE4BB6C15A5}" type="pres">
      <dgm:prSet presAssocID="{D1918A48-0B6B-44BE-A4C5-E73953306B4C}" presName="parentText" presStyleLbl="node1" presStyleIdx="2" presStyleCnt="4">
        <dgm:presLayoutVars>
          <dgm:chMax val="0"/>
          <dgm:bulletEnabled val="1"/>
        </dgm:presLayoutVars>
      </dgm:prSet>
      <dgm:spPr/>
    </dgm:pt>
    <dgm:pt modelId="{C2217348-17EF-466C-AF11-4AF93651D180}" type="pres">
      <dgm:prSet presAssocID="{E4233044-1898-4866-B753-0069C7168433}" presName="spacer" presStyleCnt="0"/>
      <dgm:spPr/>
    </dgm:pt>
    <dgm:pt modelId="{9762AF9D-5BC1-4AFB-A58A-B20C6C75BBFD}" type="pres">
      <dgm:prSet presAssocID="{EDCC0F25-E15B-4C61-A747-87910F8064A8}" presName="parentText" presStyleLbl="node1" presStyleIdx="3" presStyleCnt="4">
        <dgm:presLayoutVars>
          <dgm:chMax val="0"/>
          <dgm:bulletEnabled val="1"/>
        </dgm:presLayoutVars>
      </dgm:prSet>
      <dgm:spPr/>
    </dgm:pt>
  </dgm:ptLst>
  <dgm:cxnLst>
    <dgm:cxn modelId="{F46A7207-CEB5-41BA-8748-C48E449A45B4}" srcId="{F55904DC-3BA0-4F6E-A067-25091CBC3D45}" destId="{A477334A-C9CC-4AEA-8BEF-A94401F53956}" srcOrd="0" destOrd="0" parTransId="{6922E4C9-456D-41DB-B2DE-ACDD630C67EE}" sibTransId="{5C12BEBE-AA3D-451A-AA7D-9E474F313EA8}"/>
    <dgm:cxn modelId="{6959AA0F-9268-40F8-832F-12BA3DC68810}" srcId="{F55904DC-3BA0-4F6E-A067-25091CBC3D45}" destId="{EDCC0F25-E15B-4C61-A747-87910F8064A8}" srcOrd="3" destOrd="0" parTransId="{C28E7770-8B6B-49EF-8C6B-17CAD1D2F1B3}" sibTransId="{55F49647-E254-4CBB-828D-B50E275B9E6B}"/>
    <dgm:cxn modelId="{6E812025-D63A-49AC-A9AB-376DBAC47E46}" type="presOf" srcId="{57EFC4CA-B54E-4A50-AC71-4E8DC5DA31CA}" destId="{708A3BC8-DA58-4967-B7A1-FC58846B15F7}" srcOrd="0" destOrd="0" presId="urn:microsoft.com/office/officeart/2005/8/layout/vList2"/>
    <dgm:cxn modelId="{0AD29E30-CAF8-407C-8230-C09192145176}" type="presOf" srcId="{EDCC0F25-E15B-4C61-A747-87910F8064A8}" destId="{9762AF9D-5BC1-4AFB-A58A-B20C6C75BBFD}" srcOrd="0" destOrd="0" presId="urn:microsoft.com/office/officeart/2005/8/layout/vList2"/>
    <dgm:cxn modelId="{D777FE40-D464-441D-ADF3-FA71FE8A7C24}" srcId="{F55904DC-3BA0-4F6E-A067-25091CBC3D45}" destId="{57EFC4CA-B54E-4A50-AC71-4E8DC5DA31CA}" srcOrd="1" destOrd="0" parTransId="{C716762C-3AF1-4D68-9748-61CC3A0EB4CB}" sibTransId="{165718C5-1494-4C6B-9E92-C044E0182DC7}"/>
    <dgm:cxn modelId="{CB22D060-8E54-4E9D-BBED-81412E3EFCA5}" type="presOf" srcId="{D1918A48-0B6B-44BE-A4C5-E73953306B4C}" destId="{6EBFF61B-AE2F-42BD-A23E-BCE4BB6C15A5}" srcOrd="0" destOrd="0" presId="urn:microsoft.com/office/officeart/2005/8/layout/vList2"/>
    <dgm:cxn modelId="{29FE0386-41BB-4D1D-B810-A9F8A3548BAB}" type="presOf" srcId="{A477334A-C9CC-4AEA-8BEF-A94401F53956}" destId="{CC858CD0-EC6F-43CB-BA0C-26C645DB6BD5}" srcOrd="0" destOrd="0" presId="urn:microsoft.com/office/officeart/2005/8/layout/vList2"/>
    <dgm:cxn modelId="{EC56078A-DBC3-4915-B78A-3CB2D7750083}" srcId="{F55904DC-3BA0-4F6E-A067-25091CBC3D45}" destId="{D1918A48-0B6B-44BE-A4C5-E73953306B4C}" srcOrd="2" destOrd="0" parTransId="{270BE831-82C2-45BC-8860-2FDD635A8C9D}" sibTransId="{E4233044-1898-4866-B753-0069C7168433}"/>
    <dgm:cxn modelId="{FD2F2A9A-200A-432B-9C76-91E9BE25B34F}" type="presOf" srcId="{F55904DC-3BA0-4F6E-A067-25091CBC3D45}" destId="{568F32DC-EBD4-47BC-B0A0-A3A665BA6C3E}" srcOrd="0" destOrd="0" presId="urn:microsoft.com/office/officeart/2005/8/layout/vList2"/>
    <dgm:cxn modelId="{508237D6-F04A-4D31-A214-2FABA87A0CCE}" type="presParOf" srcId="{568F32DC-EBD4-47BC-B0A0-A3A665BA6C3E}" destId="{CC858CD0-EC6F-43CB-BA0C-26C645DB6BD5}" srcOrd="0" destOrd="0" presId="urn:microsoft.com/office/officeart/2005/8/layout/vList2"/>
    <dgm:cxn modelId="{984EB4AF-5027-4F9E-81B3-100AC84D73CC}" type="presParOf" srcId="{568F32DC-EBD4-47BC-B0A0-A3A665BA6C3E}" destId="{6DA62E68-A298-418B-A33B-39C076755C9A}" srcOrd="1" destOrd="0" presId="urn:microsoft.com/office/officeart/2005/8/layout/vList2"/>
    <dgm:cxn modelId="{25107403-CDFB-4D7A-97B6-61D30528BF27}" type="presParOf" srcId="{568F32DC-EBD4-47BC-B0A0-A3A665BA6C3E}" destId="{708A3BC8-DA58-4967-B7A1-FC58846B15F7}" srcOrd="2" destOrd="0" presId="urn:microsoft.com/office/officeart/2005/8/layout/vList2"/>
    <dgm:cxn modelId="{0ADD7050-6E16-4785-9091-A501E3688A7B}" type="presParOf" srcId="{568F32DC-EBD4-47BC-B0A0-A3A665BA6C3E}" destId="{3072AC6E-A0EF-4F33-ADC6-524280F5BD72}" srcOrd="3" destOrd="0" presId="urn:microsoft.com/office/officeart/2005/8/layout/vList2"/>
    <dgm:cxn modelId="{EC3A279F-2872-4465-97FA-C9C00E7462C2}" type="presParOf" srcId="{568F32DC-EBD4-47BC-B0A0-A3A665BA6C3E}" destId="{6EBFF61B-AE2F-42BD-A23E-BCE4BB6C15A5}" srcOrd="4" destOrd="0" presId="urn:microsoft.com/office/officeart/2005/8/layout/vList2"/>
    <dgm:cxn modelId="{9DD5FEBD-EC5A-4054-A28E-96145020D4F3}" type="presParOf" srcId="{568F32DC-EBD4-47BC-B0A0-A3A665BA6C3E}" destId="{C2217348-17EF-466C-AF11-4AF93651D180}" srcOrd="5" destOrd="0" presId="urn:microsoft.com/office/officeart/2005/8/layout/vList2"/>
    <dgm:cxn modelId="{74E19DF5-83A7-49A8-B811-121BB032FE39}" type="presParOf" srcId="{568F32DC-EBD4-47BC-B0A0-A3A665BA6C3E}" destId="{9762AF9D-5BC1-4AFB-A58A-B20C6C75BBFD}"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2C159ABB-C805-4E56-A4AC-AAEC4F46C867}"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616E3A8-FEAD-46AB-8BB2-D2A74554F7CD}">
      <dgm:prSet/>
      <dgm:spPr/>
      <dgm:t>
        <a:bodyPr/>
        <a:lstStyle/>
        <a:p>
          <a:r>
            <a:rPr lang="en-IN"/>
            <a:t>4. Case Study </a:t>
          </a:r>
        </a:p>
      </dgm:t>
    </dgm:pt>
    <dgm:pt modelId="{C1CF3FE2-23C0-42D0-9567-4E89ABA54FEE}" type="parTrans" cxnId="{3C3562A7-3858-491D-9168-C51FD687137D}">
      <dgm:prSet/>
      <dgm:spPr/>
      <dgm:t>
        <a:bodyPr/>
        <a:lstStyle/>
        <a:p>
          <a:endParaRPr lang="en-IN"/>
        </a:p>
      </dgm:t>
    </dgm:pt>
    <dgm:pt modelId="{1715A385-C7B8-42E3-9A79-A401DE515B97}" type="sibTrans" cxnId="{3C3562A7-3858-491D-9168-C51FD687137D}">
      <dgm:prSet/>
      <dgm:spPr/>
      <dgm:t>
        <a:bodyPr/>
        <a:lstStyle/>
        <a:p>
          <a:endParaRPr lang="en-IN"/>
        </a:p>
      </dgm:t>
    </dgm:pt>
    <dgm:pt modelId="{E6BA943D-C461-455E-B861-0945261B43ED}" type="pres">
      <dgm:prSet presAssocID="{2C159ABB-C805-4E56-A4AC-AAEC4F46C867}" presName="linear" presStyleCnt="0">
        <dgm:presLayoutVars>
          <dgm:animLvl val="lvl"/>
          <dgm:resizeHandles val="exact"/>
        </dgm:presLayoutVars>
      </dgm:prSet>
      <dgm:spPr/>
    </dgm:pt>
    <dgm:pt modelId="{1CFE0778-A0CC-4242-879A-B2415B113C0A}" type="pres">
      <dgm:prSet presAssocID="{F616E3A8-FEAD-46AB-8BB2-D2A74554F7CD}" presName="parentText" presStyleLbl="node1" presStyleIdx="0" presStyleCnt="1">
        <dgm:presLayoutVars>
          <dgm:chMax val="0"/>
          <dgm:bulletEnabled val="1"/>
        </dgm:presLayoutVars>
      </dgm:prSet>
      <dgm:spPr/>
    </dgm:pt>
  </dgm:ptLst>
  <dgm:cxnLst>
    <dgm:cxn modelId="{1ED11E01-8C80-4989-B910-EEF09C0572A7}" type="presOf" srcId="{2C159ABB-C805-4E56-A4AC-AAEC4F46C867}" destId="{E6BA943D-C461-455E-B861-0945261B43ED}" srcOrd="0" destOrd="0" presId="urn:microsoft.com/office/officeart/2005/8/layout/vList2"/>
    <dgm:cxn modelId="{7A59D459-FF93-4582-B257-1627E7355548}" type="presOf" srcId="{F616E3A8-FEAD-46AB-8BB2-D2A74554F7CD}" destId="{1CFE0778-A0CC-4242-879A-B2415B113C0A}" srcOrd="0" destOrd="0" presId="urn:microsoft.com/office/officeart/2005/8/layout/vList2"/>
    <dgm:cxn modelId="{3C3562A7-3858-491D-9168-C51FD687137D}" srcId="{2C159ABB-C805-4E56-A4AC-AAEC4F46C867}" destId="{F616E3A8-FEAD-46AB-8BB2-D2A74554F7CD}" srcOrd="0" destOrd="0" parTransId="{C1CF3FE2-23C0-42D0-9567-4E89ABA54FEE}" sibTransId="{1715A385-C7B8-42E3-9A79-A401DE515B97}"/>
    <dgm:cxn modelId="{C20ED6D7-1DB4-4394-87DC-4799D4BB3121}" type="presParOf" srcId="{E6BA943D-C461-455E-B861-0945261B43ED}" destId="{1CFE0778-A0CC-4242-879A-B2415B113C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C87164-AA29-4048-90D9-D0B64629E5F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8774256-19B7-4067-AF73-862235106DEC}">
      <dgm:prSet/>
      <dgm:spPr/>
      <dgm:t>
        <a:bodyPr/>
        <a:lstStyle/>
        <a:p>
          <a:r>
            <a:rPr lang="en-US"/>
            <a:t>One simple question may be asked as to why educational psychology should be taught to prospective teachers in training colleges. The educational psychology helps the teachers in the following ways; </a:t>
          </a:r>
          <a:endParaRPr lang="en-IN"/>
        </a:p>
      </dgm:t>
    </dgm:pt>
    <dgm:pt modelId="{3B4053FD-2537-43CF-B2FE-6F36AE3E6796}" type="parTrans" cxnId="{F0117D83-569B-440B-8AD3-C6DECF868406}">
      <dgm:prSet/>
      <dgm:spPr/>
      <dgm:t>
        <a:bodyPr/>
        <a:lstStyle/>
        <a:p>
          <a:endParaRPr lang="en-IN"/>
        </a:p>
      </dgm:t>
    </dgm:pt>
    <dgm:pt modelId="{BF3323AA-3807-4E89-A747-4E91BE4361E6}" type="sibTrans" cxnId="{F0117D83-569B-440B-8AD3-C6DECF868406}">
      <dgm:prSet/>
      <dgm:spPr/>
      <dgm:t>
        <a:bodyPr/>
        <a:lstStyle/>
        <a:p>
          <a:endParaRPr lang="en-IN"/>
        </a:p>
      </dgm:t>
    </dgm:pt>
    <dgm:pt modelId="{15B65B46-FDD4-4741-8AC3-C0F93C647D97}" type="pres">
      <dgm:prSet presAssocID="{58C87164-AA29-4048-90D9-D0B64629E5F1}" presName="linear" presStyleCnt="0">
        <dgm:presLayoutVars>
          <dgm:animLvl val="lvl"/>
          <dgm:resizeHandles val="exact"/>
        </dgm:presLayoutVars>
      </dgm:prSet>
      <dgm:spPr/>
    </dgm:pt>
    <dgm:pt modelId="{177374D7-F877-457B-B591-1F80744B618B}" type="pres">
      <dgm:prSet presAssocID="{18774256-19B7-4067-AF73-862235106DEC}" presName="parentText" presStyleLbl="node1" presStyleIdx="0" presStyleCnt="1">
        <dgm:presLayoutVars>
          <dgm:chMax val="0"/>
          <dgm:bulletEnabled val="1"/>
        </dgm:presLayoutVars>
      </dgm:prSet>
      <dgm:spPr/>
    </dgm:pt>
  </dgm:ptLst>
  <dgm:cxnLst>
    <dgm:cxn modelId="{3CE89953-CD02-483A-9CF4-D300C318A2BB}" type="presOf" srcId="{18774256-19B7-4067-AF73-862235106DEC}" destId="{177374D7-F877-457B-B591-1F80744B618B}" srcOrd="0" destOrd="0" presId="urn:microsoft.com/office/officeart/2005/8/layout/vList2"/>
    <dgm:cxn modelId="{52980354-A7F0-442D-B890-70D357B280B2}" type="presOf" srcId="{58C87164-AA29-4048-90D9-D0B64629E5F1}" destId="{15B65B46-FDD4-4741-8AC3-C0F93C647D97}" srcOrd="0" destOrd="0" presId="urn:microsoft.com/office/officeart/2005/8/layout/vList2"/>
    <dgm:cxn modelId="{F0117D83-569B-440B-8AD3-C6DECF868406}" srcId="{58C87164-AA29-4048-90D9-D0B64629E5F1}" destId="{18774256-19B7-4067-AF73-862235106DEC}" srcOrd="0" destOrd="0" parTransId="{3B4053FD-2537-43CF-B2FE-6F36AE3E6796}" sibTransId="{BF3323AA-3807-4E89-A747-4E91BE4361E6}"/>
    <dgm:cxn modelId="{2B082EB4-6A4F-47D7-9B03-BA785252368F}" type="presParOf" srcId="{15B65B46-FDD4-4741-8AC3-C0F93C647D97}" destId="{177374D7-F877-457B-B591-1F80744B618B}"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CC7059BC-6E9E-4ABC-B720-E0DD4CD3BBC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50AE790-4605-48A2-AE66-1041C26254A6}">
      <dgm:prSet/>
      <dgm:spPr/>
      <dgm:t>
        <a:bodyPr/>
        <a:lstStyle/>
        <a:p>
          <a:r>
            <a:rPr lang="en-US"/>
            <a:t>Case study is in-depth study of the subject. It is the in-depth analysis of a person, group, or phenomenon. A variety of techniques are employed including personal interviews, psychometric tests, direct observation, and archival records. Case studies are most often used in psychology in clinical research to describe the rare events and conditions of the subject; case study is specially used in education psychology. It deals in education the following problems; </a:t>
          </a:r>
          <a:endParaRPr lang="en-IN"/>
        </a:p>
      </dgm:t>
    </dgm:pt>
    <dgm:pt modelId="{DAF31122-8B0B-4F80-A1EE-70523D22E935}" type="parTrans" cxnId="{DD0144AD-D54B-43A7-9B2C-DB0E0B165604}">
      <dgm:prSet/>
      <dgm:spPr/>
      <dgm:t>
        <a:bodyPr/>
        <a:lstStyle/>
        <a:p>
          <a:endParaRPr lang="en-IN"/>
        </a:p>
      </dgm:t>
    </dgm:pt>
    <dgm:pt modelId="{1F44E119-20E1-4DF9-B368-A79F4D61D90B}" type="sibTrans" cxnId="{DD0144AD-D54B-43A7-9B2C-DB0E0B165604}">
      <dgm:prSet/>
      <dgm:spPr/>
      <dgm:t>
        <a:bodyPr/>
        <a:lstStyle/>
        <a:p>
          <a:endParaRPr lang="en-IN"/>
        </a:p>
      </dgm:t>
    </dgm:pt>
    <dgm:pt modelId="{E4C46057-7B8D-47D8-A2E8-F7BFC9E117FF}" type="pres">
      <dgm:prSet presAssocID="{CC7059BC-6E9E-4ABC-B720-E0DD4CD3BBC4}" presName="linear" presStyleCnt="0">
        <dgm:presLayoutVars>
          <dgm:animLvl val="lvl"/>
          <dgm:resizeHandles val="exact"/>
        </dgm:presLayoutVars>
      </dgm:prSet>
      <dgm:spPr/>
    </dgm:pt>
    <dgm:pt modelId="{F6688E96-A9B8-421A-ACFA-AB9B8D8171FF}" type="pres">
      <dgm:prSet presAssocID="{E50AE790-4605-48A2-AE66-1041C26254A6}" presName="parentText" presStyleLbl="node1" presStyleIdx="0" presStyleCnt="1">
        <dgm:presLayoutVars>
          <dgm:chMax val="0"/>
          <dgm:bulletEnabled val="1"/>
        </dgm:presLayoutVars>
      </dgm:prSet>
      <dgm:spPr/>
    </dgm:pt>
  </dgm:ptLst>
  <dgm:cxnLst>
    <dgm:cxn modelId="{9336BF3F-C4C4-4AEF-8A21-561C5761B551}" type="presOf" srcId="{CC7059BC-6E9E-4ABC-B720-E0DD4CD3BBC4}" destId="{E4C46057-7B8D-47D8-A2E8-F7BFC9E117FF}" srcOrd="0" destOrd="0" presId="urn:microsoft.com/office/officeart/2005/8/layout/vList2"/>
    <dgm:cxn modelId="{2FE52A7A-3F12-41A0-874B-10592462AD18}" type="presOf" srcId="{E50AE790-4605-48A2-AE66-1041C26254A6}" destId="{F6688E96-A9B8-421A-ACFA-AB9B8D8171FF}" srcOrd="0" destOrd="0" presId="urn:microsoft.com/office/officeart/2005/8/layout/vList2"/>
    <dgm:cxn modelId="{DD0144AD-D54B-43A7-9B2C-DB0E0B165604}" srcId="{CC7059BC-6E9E-4ABC-B720-E0DD4CD3BBC4}" destId="{E50AE790-4605-48A2-AE66-1041C26254A6}" srcOrd="0" destOrd="0" parTransId="{DAF31122-8B0B-4F80-A1EE-70523D22E935}" sibTransId="{1F44E119-20E1-4DF9-B368-A79F4D61D90B}"/>
    <dgm:cxn modelId="{6A70E8A2-E5F1-4604-9D10-54552E9675AD}" type="presParOf" srcId="{E4C46057-7B8D-47D8-A2E8-F7BFC9E117FF}" destId="{F6688E96-A9B8-421A-ACFA-AB9B8D8171F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CC6605F6-D09D-4224-8273-21F99C2C3DC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2E14FCE-32B2-4659-8784-D202B982C819}">
      <dgm:prSet/>
      <dgm:spPr/>
      <dgm:t>
        <a:bodyPr/>
        <a:lstStyle/>
        <a:p>
          <a:r>
            <a:rPr lang="en-IN"/>
            <a:t>Lack of interest in students </a:t>
          </a:r>
        </a:p>
      </dgm:t>
    </dgm:pt>
    <dgm:pt modelId="{EDAC5837-87C8-4675-A658-EE1EA50D507E}" type="parTrans" cxnId="{163F2123-8D49-419A-95DE-D38D020362D0}">
      <dgm:prSet/>
      <dgm:spPr/>
      <dgm:t>
        <a:bodyPr/>
        <a:lstStyle/>
        <a:p>
          <a:endParaRPr lang="en-IN"/>
        </a:p>
      </dgm:t>
    </dgm:pt>
    <dgm:pt modelId="{B02454C4-2818-4938-9FF7-65535C82B625}" type="sibTrans" cxnId="{163F2123-8D49-419A-95DE-D38D020362D0}">
      <dgm:prSet/>
      <dgm:spPr/>
      <dgm:t>
        <a:bodyPr/>
        <a:lstStyle/>
        <a:p>
          <a:endParaRPr lang="en-IN"/>
        </a:p>
      </dgm:t>
    </dgm:pt>
    <dgm:pt modelId="{4FD697D9-A4E2-4CA3-BC51-9500FE1F306B}">
      <dgm:prSet/>
      <dgm:spPr/>
      <dgm:t>
        <a:bodyPr/>
        <a:lstStyle/>
        <a:p>
          <a:r>
            <a:rPr lang="en-IN"/>
            <a:t>Aggressive behaviour in student </a:t>
          </a:r>
        </a:p>
      </dgm:t>
    </dgm:pt>
    <dgm:pt modelId="{243F24D2-0004-4221-87CB-E6E31F5A6A0D}" type="parTrans" cxnId="{81789314-F869-4762-BB89-61E9413F355D}">
      <dgm:prSet/>
      <dgm:spPr/>
      <dgm:t>
        <a:bodyPr/>
        <a:lstStyle/>
        <a:p>
          <a:endParaRPr lang="en-IN"/>
        </a:p>
      </dgm:t>
    </dgm:pt>
    <dgm:pt modelId="{95B134AC-6025-4B00-BEDD-9DB538B5F252}" type="sibTrans" cxnId="{81789314-F869-4762-BB89-61E9413F355D}">
      <dgm:prSet/>
      <dgm:spPr/>
      <dgm:t>
        <a:bodyPr/>
        <a:lstStyle/>
        <a:p>
          <a:endParaRPr lang="en-IN"/>
        </a:p>
      </dgm:t>
    </dgm:pt>
    <dgm:pt modelId="{D3E4A0FC-7E01-4DB2-8D83-D8C1BD95049C}">
      <dgm:prSet/>
      <dgm:spPr/>
      <dgm:t>
        <a:bodyPr/>
        <a:lstStyle/>
        <a:p>
          <a:r>
            <a:rPr lang="en-IN"/>
            <a:t>Day dreaming </a:t>
          </a:r>
        </a:p>
      </dgm:t>
    </dgm:pt>
    <dgm:pt modelId="{9CFB1F6A-79E9-4965-9436-D115BFF17361}" type="parTrans" cxnId="{E8DA6A00-5FF4-4828-AA0A-D3D84133D46F}">
      <dgm:prSet/>
      <dgm:spPr/>
      <dgm:t>
        <a:bodyPr/>
        <a:lstStyle/>
        <a:p>
          <a:endParaRPr lang="en-IN"/>
        </a:p>
      </dgm:t>
    </dgm:pt>
    <dgm:pt modelId="{C7A15E3D-88E8-4673-B477-33C82CC147C8}" type="sibTrans" cxnId="{E8DA6A00-5FF4-4828-AA0A-D3D84133D46F}">
      <dgm:prSet/>
      <dgm:spPr/>
      <dgm:t>
        <a:bodyPr/>
        <a:lstStyle/>
        <a:p>
          <a:endParaRPr lang="en-IN"/>
        </a:p>
      </dgm:t>
    </dgm:pt>
    <dgm:pt modelId="{0C9DA4F4-5179-40C6-BEB2-504AA64E7BDB}">
      <dgm:prSet/>
      <dgm:spPr/>
      <dgm:t>
        <a:bodyPr/>
        <a:lstStyle/>
        <a:p>
          <a:r>
            <a:rPr lang="en-IN"/>
            <a:t>Poor academic performance </a:t>
          </a:r>
        </a:p>
      </dgm:t>
    </dgm:pt>
    <dgm:pt modelId="{344CC45A-81B8-479C-A618-0CE23F0AD013}" type="parTrans" cxnId="{99D99873-84C9-4ABE-B299-D9B5A8D5E1AD}">
      <dgm:prSet/>
      <dgm:spPr/>
      <dgm:t>
        <a:bodyPr/>
        <a:lstStyle/>
        <a:p>
          <a:endParaRPr lang="en-IN"/>
        </a:p>
      </dgm:t>
    </dgm:pt>
    <dgm:pt modelId="{B00A076B-3581-49A4-BAC3-C4857B528C8C}" type="sibTrans" cxnId="{99D99873-84C9-4ABE-B299-D9B5A8D5E1AD}">
      <dgm:prSet/>
      <dgm:spPr/>
      <dgm:t>
        <a:bodyPr/>
        <a:lstStyle/>
        <a:p>
          <a:endParaRPr lang="en-IN"/>
        </a:p>
      </dgm:t>
    </dgm:pt>
    <dgm:pt modelId="{B3BA877F-FAF5-44F1-BCAB-52448AD2FD4A}">
      <dgm:prSet/>
      <dgm:spPr/>
      <dgm:t>
        <a:bodyPr/>
        <a:lstStyle/>
        <a:p>
          <a:r>
            <a:rPr lang="en-IN"/>
            <a:t>Emotional problem </a:t>
          </a:r>
        </a:p>
      </dgm:t>
    </dgm:pt>
    <dgm:pt modelId="{10582221-BED0-4653-9025-D45314387EC1}" type="parTrans" cxnId="{EEE0B8D9-A297-4769-B331-18348CFE38B5}">
      <dgm:prSet/>
      <dgm:spPr/>
      <dgm:t>
        <a:bodyPr/>
        <a:lstStyle/>
        <a:p>
          <a:endParaRPr lang="en-IN"/>
        </a:p>
      </dgm:t>
    </dgm:pt>
    <dgm:pt modelId="{899B1AE7-42CF-4E43-82AE-705D632FD842}" type="sibTrans" cxnId="{EEE0B8D9-A297-4769-B331-18348CFE38B5}">
      <dgm:prSet/>
      <dgm:spPr/>
      <dgm:t>
        <a:bodyPr/>
        <a:lstStyle/>
        <a:p>
          <a:endParaRPr lang="en-IN"/>
        </a:p>
      </dgm:t>
    </dgm:pt>
    <dgm:pt modelId="{8FE2D70D-234E-4C26-A714-7B8D9FA2C93C}">
      <dgm:prSet/>
      <dgm:spPr/>
      <dgm:t>
        <a:bodyPr/>
        <a:lstStyle/>
        <a:p>
          <a:r>
            <a:rPr lang="en-IN"/>
            <a:t>Social problems </a:t>
          </a:r>
        </a:p>
      </dgm:t>
    </dgm:pt>
    <dgm:pt modelId="{7B449943-121E-4540-B27C-4FCEFAD9FF17}" type="parTrans" cxnId="{2E744A46-B4BC-4CB9-A475-1BD5785F237D}">
      <dgm:prSet/>
      <dgm:spPr/>
      <dgm:t>
        <a:bodyPr/>
        <a:lstStyle/>
        <a:p>
          <a:endParaRPr lang="en-IN"/>
        </a:p>
      </dgm:t>
    </dgm:pt>
    <dgm:pt modelId="{F72A884A-55BB-4B6A-BEC6-724DB84FB0E9}" type="sibTrans" cxnId="{2E744A46-B4BC-4CB9-A475-1BD5785F237D}">
      <dgm:prSet/>
      <dgm:spPr/>
      <dgm:t>
        <a:bodyPr/>
        <a:lstStyle/>
        <a:p>
          <a:endParaRPr lang="en-IN"/>
        </a:p>
      </dgm:t>
    </dgm:pt>
    <dgm:pt modelId="{386A4580-FC63-4365-8A78-7C3E718F4A2C}">
      <dgm:prSet/>
      <dgm:spPr/>
      <dgm:t>
        <a:bodyPr/>
        <a:lstStyle/>
        <a:p>
          <a:r>
            <a:rPr lang="en-IN"/>
            <a:t>Empathetic understanding </a:t>
          </a:r>
        </a:p>
      </dgm:t>
    </dgm:pt>
    <dgm:pt modelId="{DDFBF93C-B6EE-4A6C-AD8D-F49350AEE30E}" type="parTrans" cxnId="{88BD0648-E045-46DE-8223-3B70F8829B1E}">
      <dgm:prSet/>
      <dgm:spPr/>
      <dgm:t>
        <a:bodyPr/>
        <a:lstStyle/>
        <a:p>
          <a:endParaRPr lang="en-IN"/>
        </a:p>
      </dgm:t>
    </dgm:pt>
    <dgm:pt modelId="{5D04A21A-71E7-4793-9AF2-A4C504B0E573}" type="sibTrans" cxnId="{88BD0648-E045-46DE-8223-3B70F8829B1E}">
      <dgm:prSet/>
      <dgm:spPr/>
      <dgm:t>
        <a:bodyPr/>
        <a:lstStyle/>
        <a:p>
          <a:endParaRPr lang="en-IN"/>
        </a:p>
      </dgm:t>
    </dgm:pt>
    <dgm:pt modelId="{CCEDF435-AD1D-4D38-80B4-14FC047CD69B}">
      <dgm:prSet/>
      <dgm:spPr/>
      <dgm:t>
        <a:bodyPr/>
        <a:lstStyle/>
        <a:p>
          <a:r>
            <a:rPr lang="en-IN"/>
            <a:t>Find the problem </a:t>
          </a:r>
        </a:p>
      </dgm:t>
    </dgm:pt>
    <dgm:pt modelId="{1A79284D-3F17-4EB2-80F1-EEDB220823C6}" type="parTrans" cxnId="{575D6BB0-5505-4530-96F9-AAEC12906DB8}">
      <dgm:prSet/>
      <dgm:spPr/>
      <dgm:t>
        <a:bodyPr/>
        <a:lstStyle/>
        <a:p>
          <a:endParaRPr lang="en-IN"/>
        </a:p>
      </dgm:t>
    </dgm:pt>
    <dgm:pt modelId="{071E318B-DE2D-401F-AEE0-16488EB43075}" type="sibTrans" cxnId="{575D6BB0-5505-4530-96F9-AAEC12906DB8}">
      <dgm:prSet/>
      <dgm:spPr/>
      <dgm:t>
        <a:bodyPr/>
        <a:lstStyle/>
        <a:p>
          <a:endParaRPr lang="en-IN"/>
        </a:p>
      </dgm:t>
    </dgm:pt>
    <dgm:pt modelId="{7C70E411-4207-401D-AD83-B08E6DF3DA03}">
      <dgm:prSet/>
      <dgm:spPr/>
      <dgm:t>
        <a:bodyPr/>
        <a:lstStyle/>
        <a:p>
          <a:r>
            <a:rPr lang="en-IN"/>
            <a:t>Establish report </a:t>
          </a:r>
        </a:p>
      </dgm:t>
    </dgm:pt>
    <dgm:pt modelId="{8758265F-C63C-4322-A258-891B5C01EF78}" type="parTrans" cxnId="{77D1F58B-1E28-4399-B80F-B42AAB1537EB}">
      <dgm:prSet/>
      <dgm:spPr/>
      <dgm:t>
        <a:bodyPr/>
        <a:lstStyle/>
        <a:p>
          <a:endParaRPr lang="en-IN"/>
        </a:p>
      </dgm:t>
    </dgm:pt>
    <dgm:pt modelId="{1C81DB9A-4CFA-4D14-9319-177B088C2640}" type="sibTrans" cxnId="{77D1F58B-1E28-4399-B80F-B42AAB1537EB}">
      <dgm:prSet/>
      <dgm:spPr/>
      <dgm:t>
        <a:bodyPr/>
        <a:lstStyle/>
        <a:p>
          <a:endParaRPr lang="en-IN"/>
        </a:p>
      </dgm:t>
    </dgm:pt>
    <dgm:pt modelId="{90A89479-5D22-4BF8-8332-C2A8110D29A4}">
      <dgm:prSet/>
      <dgm:spPr/>
      <dgm:t>
        <a:bodyPr/>
        <a:lstStyle/>
        <a:p>
          <a:r>
            <a:rPr lang="en-IN"/>
            <a:t>Treatment </a:t>
          </a:r>
        </a:p>
      </dgm:t>
    </dgm:pt>
    <dgm:pt modelId="{05908C84-92E9-459B-9434-3599AAE84F15}" type="parTrans" cxnId="{66EFDA49-AB22-4C34-BD77-A9962B90C9D2}">
      <dgm:prSet/>
      <dgm:spPr/>
      <dgm:t>
        <a:bodyPr/>
        <a:lstStyle/>
        <a:p>
          <a:endParaRPr lang="en-IN"/>
        </a:p>
      </dgm:t>
    </dgm:pt>
    <dgm:pt modelId="{5273FB3C-2D6D-4636-B4C9-9A4EE7C6268C}" type="sibTrans" cxnId="{66EFDA49-AB22-4C34-BD77-A9962B90C9D2}">
      <dgm:prSet/>
      <dgm:spPr/>
      <dgm:t>
        <a:bodyPr/>
        <a:lstStyle/>
        <a:p>
          <a:endParaRPr lang="en-IN"/>
        </a:p>
      </dgm:t>
    </dgm:pt>
    <dgm:pt modelId="{0E93D849-5B8A-4A62-B3B5-C1E615648D37}" type="pres">
      <dgm:prSet presAssocID="{CC6605F6-D09D-4224-8273-21F99C2C3DC4}" presName="linear" presStyleCnt="0">
        <dgm:presLayoutVars>
          <dgm:animLvl val="lvl"/>
          <dgm:resizeHandles val="exact"/>
        </dgm:presLayoutVars>
      </dgm:prSet>
      <dgm:spPr/>
    </dgm:pt>
    <dgm:pt modelId="{97D66E1B-95FD-49AE-9359-CA4FE108CC21}" type="pres">
      <dgm:prSet presAssocID="{62E14FCE-32B2-4659-8784-D202B982C819}" presName="parentText" presStyleLbl="node1" presStyleIdx="0" presStyleCnt="10">
        <dgm:presLayoutVars>
          <dgm:chMax val="0"/>
          <dgm:bulletEnabled val="1"/>
        </dgm:presLayoutVars>
      </dgm:prSet>
      <dgm:spPr/>
    </dgm:pt>
    <dgm:pt modelId="{CBE465D0-26DA-4CA1-A07D-27203E3D4C06}" type="pres">
      <dgm:prSet presAssocID="{B02454C4-2818-4938-9FF7-65535C82B625}" presName="spacer" presStyleCnt="0"/>
      <dgm:spPr/>
    </dgm:pt>
    <dgm:pt modelId="{AC19D58A-855C-4632-BD7A-93D4CB42510D}" type="pres">
      <dgm:prSet presAssocID="{4FD697D9-A4E2-4CA3-BC51-9500FE1F306B}" presName="parentText" presStyleLbl="node1" presStyleIdx="1" presStyleCnt="10">
        <dgm:presLayoutVars>
          <dgm:chMax val="0"/>
          <dgm:bulletEnabled val="1"/>
        </dgm:presLayoutVars>
      </dgm:prSet>
      <dgm:spPr/>
    </dgm:pt>
    <dgm:pt modelId="{26DD611C-31A4-4E2D-8A9C-9C75FD6D714F}" type="pres">
      <dgm:prSet presAssocID="{95B134AC-6025-4B00-BEDD-9DB538B5F252}" presName="spacer" presStyleCnt="0"/>
      <dgm:spPr/>
    </dgm:pt>
    <dgm:pt modelId="{BC44A1EF-074E-4992-879A-55C8C6CD444C}" type="pres">
      <dgm:prSet presAssocID="{D3E4A0FC-7E01-4DB2-8D83-D8C1BD95049C}" presName="parentText" presStyleLbl="node1" presStyleIdx="2" presStyleCnt="10">
        <dgm:presLayoutVars>
          <dgm:chMax val="0"/>
          <dgm:bulletEnabled val="1"/>
        </dgm:presLayoutVars>
      </dgm:prSet>
      <dgm:spPr/>
    </dgm:pt>
    <dgm:pt modelId="{B9FEABF6-A572-4365-9D1F-96DD38627578}" type="pres">
      <dgm:prSet presAssocID="{C7A15E3D-88E8-4673-B477-33C82CC147C8}" presName="spacer" presStyleCnt="0"/>
      <dgm:spPr/>
    </dgm:pt>
    <dgm:pt modelId="{B33D874C-DABE-4D85-AE91-F55D97484095}" type="pres">
      <dgm:prSet presAssocID="{0C9DA4F4-5179-40C6-BEB2-504AA64E7BDB}" presName="parentText" presStyleLbl="node1" presStyleIdx="3" presStyleCnt="10">
        <dgm:presLayoutVars>
          <dgm:chMax val="0"/>
          <dgm:bulletEnabled val="1"/>
        </dgm:presLayoutVars>
      </dgm:prSet>
      <dgm:spPr/>
    </dgm:pt>
    <dgm:pt modelId="{1E8ECF15-FDC3-4721-9B71-DA983587EB0C}" type="pres">
      <dgm:prSet presAssocID="{B00A076B-3581-49A4-BAC3-C4857B528C8C}" presName="spacer" presStyleCnt="0"/>
      <dgm:spPr/>
    </dgm:pt>
    <dgm:pt modelId="{B72346AC-FB50-4A14-A79F-DB7DA341BCC5}" type="pres">
      <dgm:prSet presAssocID="{B3BA877F-FAF5-44F1-BCAB-52448AD2FD4A}" presName="parentText" presStyleLbl="node1" presStyleIdx="4" presStyleCnt="10">
        <dgm:presLayoutVars>
          <dgm:chMax val="0"/>
          <dgm:bulletEnabled val="1"/>
        </dgm:presLayoutVars>
      </dgm:prSet>
      <dgm:spPr/>
    </dgm:pt>
    <dgm:pt modelId="{177AD926-6F1F-4B41-84BD-186A6859D207}" type="pres">
      <dgm:prSet presAssocID="{899B1AE7-42CF-4E43-82AE-705D632FD842}" presName="spacer" presStyleCnt="0"/>
      <dgm:spPr/>
    </dgm:pt>
    <dgm:pt modelId="{02E21751-2EA0-4BCC-AC65-F912A75C55A8}" type="pres">
      <dgm:prSet presAssocID="{8FE2D70D-234E-4C26-A714-7B8D9FA2C93C}" presName="parentText" presStyleLbl="node1" presStyleIdx="5" presStyleCnt="10">
        <dgm:presLayoutVars>
          <dgm:chMax val="0"/>
          <dgm:bulletEnabled val="1"/>
        </dgm:presLayoutVars>
      </dgm:prSet>
      <dgm:spPr/>
    </dgm:pt>
    <dgm:pt modelId="{3B55C53B-2E4B-4DBA-AC8E-5244E4217E13}" type="pres">
      <dgm:prSet presAssocID="{F72A884A-55BB-4B6A-BEC6-724DB84FB0E9}" presName="spacer" presStyleCnt="0"/>
      <dgm:spPr/>
    </dgm:pt>
    <dgm:pt modelId="{D4E5DA06-3F85-4520-A428-2967BE74BBE3}" type="pres">
      <dgm:prSet presAssocID="{386A4580-FC63-4365-8A78-7C3E718F4A2C}" presName="parentText" presStyleLbl="node1" presStyleIdx="6" presStyleCnt="10">
        <dgm:presLayoutVars>
          <dgm:chMax val="0"/>
          <dgm:bulletEnabled val="1"/>
        </dgm:presLayoutVars>
      </dgm:prSet>
      <dgm:spPr/>
    </dgm:pt>
    <dgm:pt modelId="{7A559219-B3CF-4BFE-B990-BDA4175D517F}" type="pres">
      <dgm:prSet presAssocID="{5D04A21A-71E7-4793-9AF2-A4C504B0E573}" presName="spacer" presStyleCnt="0"/>
      <dgm:spPr/>
    </dgm:pt>
    <dgm:pt modelId="{144130F1-33B9-4459-A5B2-8256507DB52C}" type="pres">
      <dgm:prSet presAssocID="{CCEDF435-AD1D-4D38-80B4-14FC047CD69B}" presName="parentText" presStyleLbl="node1" presStyleIdx="7" presStyleCnt="10">
        <dgm:presLayoutVars>
          <dgm:chMax val="0"/>
          <dgm:bulletEnabled val="1"/>
        </dgm:presLayoutVars>
      </dgm:prSet>
      <dgm:spPr/>
    </dgm:pt>
    <dgm:pt modelId="{6928A195-5AC9-42E8-83D4-441571C8A7DD}" type="pres">
      <dgm:prSet presAssocID="{071E318B-DE2D-401F-AEE0-16488EB43075}" presName="spacer" presStyleCnt="0"/>
      <dgm:spPr/>
    </dgm:pt>
    <dgm:pt modelId="{050AAE40-9468-4434-8F69-582F7F3216DF}" type="pres">
      <dgm:prSet presAssocID="{7C70E411-4207-401D-AD83-B08E6DF3DA03}" presName="parentText" presStyleLbl="node1" presStyleIdx="8" presStyleCnt="10">
        <dgm:presLayoutVars>
          <dgm:chMax val="0"/>
          <dgm:bulletEnabled val="1"/>
        </dgm:presLayoutVars>
      </dgm:prSet>
      <dgm:spPr/>
    </dgm:pt>
    <dgm:pt modelId="{06E208A7-C54F-40B8-8967-87AD5E506DA5}" type="pres">
      <dgm:prSet presAssocID="{1C81DB9A-4CFA-4D14-9319-177B088C2640}" presName="spacer" presStyleCnt="0"/>
      <dgm:spPr/>
    </dgm:pt>
    <dgm:pt modelId="{EC32969B-BFCD-4F2F-B4CD-606E8E4D4BC2}" type="pres">
      <dgm:prSet presAssocID="{90A89479-5D22-4BF8-8332-C2A8110D29A4}" presName="parentText" presStyleLbl="node1" presStyleIdx="9" presStyleCnt="10">
        <dgm:presLayoutVars>
          <dgm:chMax val="0"/>
          <dgm:bulletEnabled val="1"/>
        </dgm:presLayoutVars>
      </dgm:prSet>
      <dgm:spPr/>
    </dgm:pt>
  </dgm:ptLst>
  <dgm:cxnLst>
    <dgm:cxn modelId="{E8DA6A00-5FF4-4828-AA0A-D3D84133D46F}" srcId="{CC6605F6-D09D-4224-8273-21F99C2C3DC4}" destId="{D3E4A0FC-7E01-4DB2-8D83-D8C1BD95049C}" srcOrd="2" destOrd="0" parTransId="{9CFB1F6A-79E9-4965-9436-D115BFF17361}" sibTransId="{C7A15E3D-88E8-4673-B477-33C82CC147C8}"/>
    <dgm:cxn modelId="{81789314-F869-4762-BB89-61E9413F355D}" srcId="{CC6605F6-D09D-4224-8273-21F99C2C3DC4}" destId="{4FD697D9-A4E2-4CA3-BC51-9500FE1F306B}" srcOrd="1" destOrd="0" parTransId="{243F24D2-0004-4221-87CB-E6E31F5A6A0D}" sibTransId="{95B134AC-6025-4B00-BEDD-9DB538B5F252}"/>
    <dgm:cxn modelId="{163F2123-8D49-419A-95DE-D38D020362D0}" srcId="{CC6605F6-D09D-4224-8273-21F99C2C3DC4}" destId="{62E14FCE-32B2-4659-8784-D202B982C819}" srcOrd="0" destOrd="0" parTransId="{EDAC5837-87C8-4675-A658-EE1EA50D507E}" sibTransId="{B02454C4-2818-4938-9FF7-65535C82B625}"/>
    <dgm:cxn modelId="{38366A2D-221A-4D0B-8777-972FAC33527F}" type="presOf" srcId="{D3E4A0FC-7E01-4DB2-8D83-D8C1BD95049C}" destId="{BC44A1EF-074E-4992-879A-55C8C6CD444C}" srcOrd="0" destOrd="0" presId="urn:microsoft.com/office/officeart/2005/8/layout/vList2"/>
    <dgm:cxn modelId="{710FDE2D-683C-4789-A4AC-772BDC5EA87B}" type="presOf" srcId="{7C70E411-4207-401D-AD83-B08E6DF3DA03}" destId="{050AAE40-9468-4434-8F69-582F7F3216DF}" srcOrd="0" destOrd="0" presId="urn:microsoft.com/office/officeart/2005/8/layout/vList2"/>
    <dgm:cxn modelId="{2E744A46-B4BC-4CB9-A475-1BD5785F237D}" srcId="{CC6605F6-D09D-4224-8273-21F99C2C3DC4}" destId="{8FE2D70D-234E-4C26-A714-7B8D9FA2C93C}" srcOrd="5" destOrd="0" parTransId="{7B449943-121E-4540-B27C-4FCEFAD9FF17}" sibTransId="{F72A884A-55BB-4B6A-BEC6-724DB84FB0E9}"/>
    <dgm:cxn modelId="{88BD0648-E045-46DE-8223-3B70F8829B1E}" srcId="{CC6605F6-D09D-4224-8273-21F99C2C3DC4}" destId="{386A4580-FC63-4365-8A78-7C3E718F4A2C}" srcOrd="6" destOrd="0" parTransId="{DDFBF93C-B6EE-4A6C-AD8D-F49350AEE30E}" sibTransId="{5D04A21A-71E7-4793-9AF2-A4C504B0E573}"/>
    <dgm:cxn modelId="{66EFDA49-AB22-4C34-BD77-A9962B90C9D2}" srcId="{CC6605F6-D09D-4224-8273-21F99C2C3DC4}" destId="{90A89479-5D22-4BF8-8332-C2A8110D29A4}" srcOrd="9" destOrd="0" parTransId="{05908C84-92E9-459B-9434-3599AAE84F15}" sibTransId="{5273FB3C-2D6D-4636-B4C9-9A4EE7C6268C}"/>
    <dgm:cxn modelId="{A5480353-EC94-41EF-B9A6-FC905CEBA67E}" type="presOf" srcId="{4FD697D9-A4E2-4CA3-BC51-9500FE1F306B}" destId="{AC19D58A-855C-4632-BD7A-93D4CB42510D}" srcOrd="0" destOrd="0" presId="urn:microsoft.com/office/officeart/2005/8/layout/vList2"/>
    <dgm:cxn modelId="{99D99873-84C9-4ABE-B299-D9B5A8D5E1AD}" srcId="{CC6605F6-D09D-4224-8273-21F99C2C3DC4}" destId="{0C9DA4F4-5179-40C6-BEB2-504AA64E7BDB}" srcOrd="3" destOrd="0" parTransId="{344CC45A-81B8-479C-A618-0CE23F0AD013}" sibTransId="{B00A076B-3581-49A4-BAC3-C4857B528C8C}"/>
    <dgm:cxn modelId="{3FB0EC81-2404-470B-B11C-5724D4F60E96}" type="presOf" srcId="{0C9DA4F4-5179-40C6-BEB2-504AA64E7BDB}" destId="{B33D874C-DABE-4D85-AE91-F55D97484095}" srcOrd="0" destOrd="0" presId="urn:microsoft.com/office/officeart/2005/8/layout/vList2"/>
    <dgm:cxn modelId="{77D1F58B-1E28-4399-B80F-B42AAB1537EB}" srcId="{CC6605F6-D09D-4224-8273-21F99C2C3DC4}" destId="{7C70E411-4207-401D-AD83-B08E6DF3DA03}" srcOrd="8" destOrd="0" parTransId="{8758265F-C63C-4322-A258-891B5C01EF78}" sibTransId="{1C81DB9A-4CFA-4D14-9319-177B088C2640}"/>
    <dgm:cxn modelId="{A1FB0EA7-44E6-4C80-8D40-E50C24F1B8F1}" type="presOf" srcId="{CC6605F6-D09D-4224-8273-21F99C2C3DC4}" destId="{0E93D849-5B8A-4A62-B3B5-C1E615648D37}" srcOrd="0" destOrd="0" presId="urn:microsoft.com/office/officeart/2005/8/layout/vList2"/>
    <dgm:cxn modelId="{87281AAC-33E6-468C-A5F6-76715DF2EC63}" type="presOf" srcId="{8FE2D70D-234E-4C26-A714-7B8D9FA2C93C}" destId="{02E21751-2EA0-4BCC-AC65-F912A75C55A8}" srcOrd="0" destOrd="0" presId="urn:microsoft.com/office/officeart/2005/8/layout/vList2"/>
    <dgm:cxn modelId="{14C514AE-C5EE-4CDA-BA87-04E8847999D4}" type="presOf" srcId="{90A89479-5D22-4BF8-8332-C2A8110D29A4}" destId="{EC32969B-BFCD-4F2F-B4CD-606E8E4D4BC2}" srcOrd="0" destOrd="0" presId="urn:microsoft.com/office/officeart/2005/8/layout/vList2"/>
    <dgm:cxn modelId="{575D6BB0-5505-4530-96F9-AAEC12906DB8}" srcId="{CC6605F6-D09D-4224-8273-21F99C2C3DC4}" destId="{CCEDF435-AD1D-4D38-80B4-14FC047CD69B}" srcOrd="7" destOrd="0" parTransId="{1A79284D-3F17-4EB2-80F1-EEDB220823C6}" sibTransId="{071E318B-DE2D-401F-AEE0-16488EB43075}"/>
    <dgm:cxn modelId="{5D6D84C8-C1A3-4C05-8D92-027FD6A3641E}" type="presOf" srcId="{386A4580-FC63-4365-8A78-7C3E718F4A2C}" destId="{D4E5DA06-3F85-4520-A428-2967BE74BBE3}" srcOrd="0" destOrd="0" presId="urn:microsoft.com/office/officeart/2005/8/layout/vList2"/>
    <dgm:cxn modelId="{150744CC-8B32-4821-B8EA-7B4300FBDBDA}" type="presOf" srcId="{62E14FCE-32B2-4659-8784-D202B982C819}" destId="{97D66E1B-95FD-49AE-9359-CA4FE108CC21}" srcOrd="0" destOrd="0" presId="urn:microsoft.com/office/officeart/2005/8/layout/vList2"/>
    <dgm:cxn modelId="{A62BAED5-3F36-46F0-BFD4-B9DA72E0EBBA}" type="presOf" srcId="{CCEDF435-AD1D-4D38-80B4-14FC047CD69B}" destId="{144130F1-33B9-4459-A5B2-8256507DB52C}" srcOrd="0" destOrd="0" presId="urn:microsoft.com/office/officeart/2005/8/layout/vList2"/>
    <dgm:cxn modelId="{C6C3B1D8-DE00-4527-B334-64F2AE3BF4E9}" type="presOf" srcId="{B3BA877F-FAF5-44F1-BCAB-52448AD2FD4A}" destId="{B72346AC-FB50-4A14-A79F-DB7DA341BCC5}" srcOrd="0" destOrd="0" presId="urn:microsoft.com/office/officeart/2005/8/layout/vList2"/>
    <dgm:cxn modelId="{EEE0B8D9-A297-4769-B331-18348CFE38B5}" srcId="{CC6605F6-D09D-4224-8273-21F99C2C3DC4}" destId="{B3BA877F-FAF5-44F1-BCAB-52448AD2FD4A}" srcOrd="4" destOrd="0" parTransId="{10582221-BED0-4653-9025-D45314387EC1}" sibTransId="{899B1AE7-42CF-4E43-82AE-705D632FD842}"/>
    <dgm:cxn modelId="{AC55A03C-01F7-4FB3-AA41-AED1B32F3075}" type="presParOf" srcId="{0E93D849-5B8A-4A62-B3B5-C1E615648D37}" destId="{97D66E1B-95FD-49AE-9359-CA4FE108CC21}" srcOrd="0" destOrd="0" presId="urn:microsoft.com/office/officeart/2005/8/layout/vList2"/>
    <dgm:cxn modelId="{2A159F46-10CE-4BD2-A731-03B426D69C92}" type="presParOf" srcId="{0E93D849-5B8A-4A62-B3B5-C1E615648D37}" destId="{CBE465D0-26DA-4CA1-A07D-27203E3D4C06}" srcOrd="1" destOrd="0" presId="urn:microsoft.com/office/officeart/2005/8/layout/vList2"/>
    <dgm:cxn modelId="{01EF90BE-CE0A-44E4-8BD2-7D8557038BE7}" type="presParOf" srcId="{0E93D849-5B8A-4A62-B3B5-C1E615648D37}" destId="{AC19D58A-855C-4632-BD7A-93D4CB42510D}" srcOrd="2" destOrd="0" presId="urn:microsoft.com/office/officeart/2005/8/layout/vList2"/>
    <dgm:cxn modelId="{AD3E285C-6CB5-49DB-89EB-9B22695EBC5D}" type="presParOf" srcId="{0E93D849-5B8A-4A62-B3B5-C1E615648D37}" destId="{26DD611C-31A4-4E2D-8A9C-9C75FD6D714F}" srcOrd="3" destOrd="0" presId="urn:microsoft.com/office/officeart/2005/8/layout/vList2"/>
    <dgm:cxn modelId="{1CD8B5AF-6970-4E60-B37F-CEA3DFEDF785}" type="presParOf" srcId="{0E93D849-5B8A-4A62-B3B5-C1E615648D37}" destId="{BC44A1EF-074E-4992-879A-55C8C6CD444C}" srcOrd="4" destOrd="0" presId="urn:microsoft.com/office/officeart/2005/8/layout/vList2"/>
    <dgm:cxn modelId="{65ACC2E7-52A6-493F-A1A8-6A8B56B726AC}" type="presParOf" srcId="{0E93D849-5B8A-4A62-B3B5-C1E615648D37}" destId="{B9FEABF6-A572-4365-9D1F-96DD38627578}" srcOrd="5" destOrd="0" presId="urn:microsoft.com/office/officeart/2005/8/layout/vList2"/>
    <dgm:cxn modelId="{711358F9-ABE1-47F7-AD78-49100B370C9E}" type="presParOf" srcId="{0E93D849-5B8A-4A62-B3B5-C1E615648D37}" destId="{B33D874C-DABE-4D85-AE91-F55D97484095}" srcOrd="6" destOrd="0" presId="urn:microsoft.com/office/officeart/2005/8/layout/vList2"/>
    <dgm:cxn modelId="{EB018379-E0EE-46AA-8213-6D7B8DF51297}" type="presParOf" srcId="{0E93D849-5B8A-4A62-B3B5-C1E615648D37}" destId="{1E8ECF15-FDC3-4721-9B71-DA983587EB0C}" srcOrd="7" destOrd="0" presId="urn:microsoft.com/office/officeart/2005/8/layout/vList2"/>
    <dgm:cxn modelId="{FB60DB56-5427-49DC-A4AF-20982E436223}" type="presParOf" srcId="{0E93D849-5B8A-4A62-B3B5-C1E615648D37}" destId="{B72346AC-FB50-4A14-A79F-DB7DA341BCC5}" srcOrd="8" destOrd="0" presId="urn:microsoft.com/office/officeart/2005/8/layout/vList2"/>
    <dgm:cxn modelId="{9713182E-3F7E-4951-89BD-606C89147777}" type="presParOf" srcId="{0E93D849-5B8A-4A62-B3B5-C1E615648D37}" destId="{177AD926-6F1F-4B41-84BD-186A6859D207}" srcOrd="9" destOrd="0" presId="urn:microsoft.com/office/officeart/2005/8/layout/vList2"/>
    <dgm:cxn modelId="{09D79776-E7DB-48D9-B5BC-A7BAC6888EAA}" type="presParOf" srcId="{0E93D849-5B8A-4A62-B3B5-C1E615648D37}" destId="{02E21751-2EA0-4BCC-AC65-F912A75C55A8}" srcOrd="10" destOrd="0" presId="urn:microsoft.com/office/officeart/2005/8/layout/vList2"/>
    <dgm:cxn modelId="{0389968D-DD5B-40D3-9C57-460324BF6540}" type="presParOf" srcId="{0E93D849-5B8A-4A62-B3B5-C1E615648D37}" destId="{3B55C53B-2E4B-4DBA-AC8E-5244E4217E13}" srcOrd="11" destOrd="0" presId="urn:microsoft.com/office/officeart/2005/8/layout/vList2"/>
    <dgm:cxn modelId="{02004E4C-6760-4318-95D8-5952F51306C3}" type="presParOf" srcId="{0E93D849-5B8A-4A62-B3B5-C1E615648D37}" destId="{D4E5DA06-3F85-4520-A428-2967BE74BBE3}" srcOrd="12" destOrd="0" presId="urn:microsoft.com/office/officeart/2005/8/layout/vList2"/>
    <dgm:cxn modelId="{DA7E53E7-4CAC-458B-9F38-A302E3D3F532}" type="presParOf" srcId="{0E93D849-5B8A-4A62-B3B5-C1E615648D37}" destId="{7A559219-B3CF-4BFE-B990-BDA4175D517F}" srcOrd="13" destOrd="0" presId="urn:microsoft.com/office/officeart/2005/8/layout/vList2"/>
    <dgm:cxn modelId="{394C48A7-072F-4563-9E3A-010EC013118F}" type="presParOf" srcId="{0E93D849-5B8A-4A62-B3B5-C1E615648D37}" destId="{144130F1-33B9-4459-A5B2-8256507DB52C}" srcOrd="14" destOrd="0" presId="urn:microsoft.com/office/officeart/2005/8/layout/vList2"/>
    <dgm:cxn modelId="{20F2A146-0AA4-43A0-A432-4CEB503C59B8}" type="presParOf" srcId="{0E93D849-5B8A-4A62-B3B5-C1E615648D37}" destId="{6928A195-5AC9-42E8-83D4-441571C8A7DD}" srcOrd="15" destOrd="0" presId="urn:microsoft.com/office/officeart/2005/8/layout/vList2"/>
    <dgm:cxn modelId="{CB5F32CB-C59F-432A-B163-CA35AF770317}" type="presParOf" srcId="{0E93D849-5B8A-4A62-B3B5-C1E615648D37}" destId="{050AAE40-9468-4434-8F69-582F7F3216DF}" srcOrd="16" destOrd="0" presId="urn:microsoft.com/office/officeart/2005/8/layout/vList2"/>
    <dgm:cxn modelId="{1CFEBF84-E7CD-4959-A72F-224D4070F013}" type="presParOf" srcId="{0E93D849-5B8A-4A62-B3B5-C1E615648D37}" destId="{06E208A7-C54F-40B8-8967-87AD5E506DA5}" srcOrd="17" destOrd="0" presId="urn:microsoft.com/office/officeart/2005/8/layout/vList2"/>
    <dgm:cxn modelId="{87D7CEE1-9DBD-49A1-8AC6-69BD6AC59584}" type="presParOf" srcId="{0E93D849-5B8A-4A62-B3B5-C1E615648D37}" destId="{EC32969B-BFCD-4F2F-B4CD-606E8E4D4BC2}"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5EC37BCE-E6B0-4A3E-AF27-8B75DA8F058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1FB6B32A-2E82-4562-A6B1-06ADA92C077C}">
      <dgm:prSet/>
      <dgm:spPr/>
      <dgm:t>
        <a:bodyPr/>
        <a:lstStyle/>
        <a:p>
          <a:r>
            <a:rPr lang="en-IN"/>
            <a:t>4. Clinical Method </a:t>
          </a:r>
        </a:p>
      </dgm:t>
    </dgm:pt>
    <dgm:pt modelId="{51493F3F-34CB-420C-98E0-DE80140ED31B}" type="parTrans" cxnId="{260842A5-D0C8-4CBD-8948-169C388A41A5}">
      <dgm:prSet/>
      <dgm:spPr/>
      <dgm:t>
        <a:bodyPr/>
        <a:lstStyle/>
        <a:p>
          <a:endParaRPr lang="en-IN"/>
        </a:p>
      </dgm:t>
    </dgm:pt>
    <dgm:pt modelId="{A3A90FE1-B370-4235-B8E3-E62E2AA062F8}" type="sibTrans" cxnId="{260842A5-D0C8-4CBD-8948-169C388A41A5}">
      <dgm:prSet/>
      <dgm:spPr/>
      <dgm:t>
        <a:bodyPr/>
        <a:lstStyle/>
        <a:p>
          <a:endParaRPr lang="en-IN"/>
        </a:p>
      </dgm:t>
    </dgm:pt>
    <dgm:pt modelId="{27A1D254-68F4-4F9B-937E-10F4E2227BF0}" type="pres">
      <dgm:prSet presAssocID="{5EC37BCE-E6B0-4A3E-AF27-8B75DA8F0582}" presName="linear" presStyleCnt="0">
        <dgm:presLayoutVars>
          <dgm:animLvl val="lvl"/>
          <dgm:resizeHandles val="exact"/>
        </dgm:presLayoutVars>
      </dgm:prSet>
      <dgm:spPr/>
    </dgm:pt>
    <dgm:pt modelId="{645CA8F5-CA23-4964-9E74-30159BDC4A30}" type="pres">
      <dgm:prSet presAssocID="{1FB6B32A-2E82-4562-A6B1-06ADA92C077C}" presName="parentText" presStyleLbl="node1" presStyleIdx="0" presStyleCnt="1">
        <dgm:presLayoutVars>
          <dgm:chMax val="0"/>
          <dgm:bulletEnabled val="1"/>
        </dgm:presLayoutVars>
      </dgm:prSet>
      <dgm:spPr/>
    </dgm:pt>
  </dgm:ptLst>
  <dgm:cxnLst>
    <dgm:cxn modelId="{887CB503-A747-48B0-8B9C-284D7714E34D}" type="presOf" srcId="{5EC37BCE-E6B0-4A3E-AF27-8B75DA8F0582}" destId="{27A1D254-68F4-4F9B-937E-10F4E2227BF0}" srcOrd="0" destOrd="0" presId="urn:microsoft.com/office/officeart/2005/8/layout/vList2"/>
    <dgm:cxn modelId="{6FA4D49E-7C8A-4C47-8B5B-C27E3410C6FF}" type="presOf" srcId="{1FB6B32A-2E82-4562-A6B1-06ADA92C077C}" destId="{645CA8F5-CA23-4964-9E74-30159BDC4A30}" srcOrd="0" destOrd="0" presId="urn:microsoft.com/office/officeart/2005/8/layout/vList2"/>
    <dgm:cxn modelId="{260842A5-D0C8-4CBD-8948-169C388A41A5}" srcId="{5EC37BCE-E6B0-4A3E-AF27-8B75DA8F0582}" destId="{1FB6B32A-2E82-4562-A6B1-06ADA92C077C}" srcOrd="0" destOrd="0" parTransId="{51493F3F-34CB-420C-98E0-DE80140ED31B}" sibTransId="{A3A90FE1-B370-4235-B8E3-E62E2AA062F8}"/>
    <dgm:cxn modelId="{D33845E1-9F99-4DDF-83FC-A4257E581FB8}" type="presParOf" srcId="{27A1D254-68F4-4F9B-937E-10F4E2227BF0}" destId="{645CA8F5-CA23-4964-9E74-30159BDC4A3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C9244567-CBDF-40CA-98F1-76A57FE304F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B505B25C-01A4-42CA-BD55-7DCA987776B9}">
      <dgm:prSet/>
      <dgm:spPr/>
      <dgm:t>
        <a:bodyPr/>
        <a:lstStyle/>
        <a:p>
          <a:r>
            <a:rPr lang="en-US"/>
            <a:t>This method is primarily used to collect detailed information on the behavior problems of maladjusted and deviant cases. The main objective of this method is to study individual case or cases of group to detect and diagnose their specific problems and to suggest therapeutic measures to rehabilitate them in their environment. </a:t>
          </a:r>
          <a:endParaRPr lang="en-IN"/>
        </a:p>
      </dgm:t>
    </dgm:pt>
    <dgm:pt modelId="{27CE694F-B5BC-43D8-B8AB-FB3EFAF22A59}" type="parTrans" cxnId="{AE6C275F-A786-43D5-998A-6D0A2330CAA1}">
      <dgm:prSet/>
      <dgm:spPr/>
      <dgm:t>
        <a:bodyPr/>
        <a:lstStyle/>
        <a:p>
          <a:endParaRPr lang="en-IN"/>
        </a:p>
      </dgm:t>
    </dgm:pt>
    <dgm:pt modelId="{7D31B8FD-20F9-4D65-9616-71C1CE5D71A4}" type="sibTrans" cxnId="{AE6C275F-A786-43D5-998A-6D0A2330CAA1}">
      <dgm:prSet/>
      <dgm:spPr/>
      <dgm:t>
        <a:bodyPr/>
        <a:lstStyle/>
        <a:p>
          <a:endParaRPr lang="en-IN"/>
        </a:p>
      </dgm:t>
    </dgm:pt>
    <dgm:pt modelId="{B2412BB5-4389-4B2C-9491-58E52BE80D31}" type="pres">
      <dgm:prSet presAssocID="{C9244567-CBDF-40CA-98F1-76A57FE304FF}" presName="linear" presStyleCnt="0">
        <dgm:presLayoutVars>
          <dgm:animLvl val="lvl"/>
          <dgm:resizeHandles val="exact"/>
        </dgm:presLayoutVars>
      </dgm:prSet>
      <dgm:spPr/>
    </dgm:pt>
    <dgm:pt modelId="{6A4047DF-E502-4342-B72B-81AE9C892CE7}" type="pres">
      <dgm:prSet presAssocID="{B505B25C-01A4-42CA-BD55-7DCA987776B9}" presName="parentText" presStyleLbl="node1" presStyleIdx="0" presStyleCnt="1">
        <dgm:presLayoutVars>
          <dgm:chMax val="0"/>
          <dgm:bulletEnabled val="1"/>
        </dgm:presLayoutVars>
      </dgm:prSet>
      <dgm:spPr/>
    </dgm:pt>
  </dgm:ptLst>
  <dgm:cxnLst>
    <dgm:cxn modelId="{AE6C275F-A786-43D5-998A-6D0A2330CAA1}" srcId="{C9244567-CBDF-40CA-98F1-76A57FE304FF}" destId="{B505B25C-01A4-42CA-BD55-7DCA987776B9}" srcOrd="0" destOrd="0" parTransId="{27CE694F-B5BC-43D8-B8AB-FB3EFAF22A59}" sibTransId="{7D31B8FD-20F9-4D65-9616-71C1CE5D71A4}"/>
    <dgm:cxn modelId="{C0247F67-460D-4F96-931D-7B99E88E2D5A}" type="presOf" srcId="{C9244567-CBDF-40CA-98F1-76A57FE304FF}" destId="{B2412BB5-4389-4B2C-9491-58E52BE80D31}" srcOrd="0" destOrd="0" presId="urn:microsoft.com/office/officeart/2005/8/layout/vList2"/>
    <dgm:cxn modelId="{83B1E8BA-22F1-40B1-9CCA-F1D6222BB752}" type="presOf" srcId="{B505B25C-01A4-42CA-BD55-7DCA987776B9}" destId="{6A4047DF-E502-4342-B72B-81AE9C892CE7}" srcOrd="0" destOrd="0" presId="urn:microsoft.com/office/officeart/2005/8/layout/vList2"/>
    <dgm:cxn modelId="{1893BDC4-C67D-459B-8ADA-22125E11C150}" type="presParOf" srcId="{B2412BB5-4389-4B2C-9491-58E52BE80D31}" destId="{6A4047DF-E502-4342-B72B-81AE9C892CE7}"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F495AAE6-A061-4C1E-A97C-F9D5C17CE0F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A29C0A2-F81F-4BB0-AD90-7B539EB72EF7}">
      <dgm:prSet/>
      <dgm:spPr/>
      <dgm:t>
        <a:bodyPr/>
        <a:lstStyle/>
        <a:p>
          <a:r>
            <a:rPr lang="en-US"/>
            <a:t>It involves the following steps;</a:t>
          </a:r>
          <a:endParaRPr lang="en-IN"/>
        </a:p>
      </dgm:t>
    </dgm:pt>
    <dgm:pt modelId="{B056BD8D-67BA-4FF5-AD9E-9C53F8E818D9}" type="parTrans" cxnId="{5121C0EC-0DBB-42FE-9429-725A2C549BF0}">
      <dgm:prSet/>
      <dgm:spPr/>
      <dgm:t>
        <a:bodyPr/>
        <a:lstStyle/>
        <a:p>
          <a:endParaRPr lang="en-IN"/>
        </a:p>
      </dgm:t>
    </dgm:pt>
    <dgm:pt modelId="{6982C85B-716D-4CB4-99AE-E1E44BC739AD}" type="sibTrans" cxnId="{5121C0EC-0DBB-42FE-9429-725A2C549BF0}">
      <dgm:prSet/>
      <dgm:spPr/>
      <dgm:t>
        <a:bodyPr/>
        <a:lstStyle/>
        <a:p>
          <a:endParaRPr lang="en-IN"/>
        </a:p>
      </dgm:t>
    </dgm:pt>
    <dgm:pt modelId="{0F815997-788D-4094-996B-AA4824D39830}">
      <dgm:prSet/>
      <dgm:spPr/>
      <dgm:t>
        <a:bodyPr/>
        <a:lstStyle/>
        <a:p>
          <a:r>
            <a:rPr lang="en-US"/>
            <a:t>1. Interview </a:t>
          </a:r>
          <a:endParaRPr lang="en-IN"/>
        </a:p>
      </dgm:t>
    </dgm:pt>
    <dgm:pt modelId="{CA622109-D411-4D9C-B997-21D46D001DC7}" type="parTrans" cxnId="{C8E110E6-C0C9-4322-9027-0ACCDD2F54F5}">
      <dgm:prSet/>
      <dgm:spPr/>
      <dgm:t>
        <a:bodyPr/>
        <a:lstStyle/>
        <a:p>
          <a:endParaRPr lang="en-IN"/>
        </a:p>
      </dgm:t>
    </dgm:pt>
    <dgm:pt modelId="{7D321A9D-31FE-41FE-855D-979581798017}" type="sibTrans" cxnId="{C8E110E6-C0C9-4322-9027-0ACCDD2F54F5}">
      <dgm:prSet/>
      <dgm:spPr/>
      <dgm:t>
        <a:bodyPr/>
        <a:lstStyle/>
        <a:p>
          <a:endParaRPr lang="en-IN"/>
        </a:p>
      </dgm:t>
    </dgm:pt>
    <dgm:pt modelId="{39E1A601-CD98-45D1-996E-9B11E890E4C2}">
      <dgm:prSet/>
      <dgm:spPr/>
      <dgm:t>
        <a:bodyPr/>
        <a:lstStyle/>
        <a:p>
          <a:r>
            <a:rPr lang="en-US"/>
            <a:t>2. Information gathering </a:t>
          </a:r>
          <a:endParaRPr lang="en-IN"/>
        </a:p>
      </dgm:t>
    </dgm:pt>
    <dgm:pt modelId="{7444AFBC-CC4C-4DDA-833F-722666216745}" type="parTrans" cxnId="{43849250-46D7-4714-900F-F041E20177BB}">
      <dgm:prSet/>
      <dgm:spPr/>
      <dgm:t>
        <a:bodyPr/>
        <a:lstStyle/>
        <a:p>
          <a:endParaRPr lang="en-IN"/>
        </a:p>
      </dgm:t>
    </dgm:pt>
    <dgm:pt modelId="{2F09945B-8F11-4F09-AB37-76A1B27CAD58}" type="sibTrans" cxnId="{43849250-46D7-4714-900F-F041E20177BB}">
      <dgm:prSet/>
      <dgm:spPr/>
      <dgm:t>
        <a:bodyPr/>
        <a:lstStyle/>
        <a:p>
          <a:endParaRPr lang="en-IN"/>
        </a:p>
      </dgm:t>
    </dgm:pt>
    <dgm:pt modelId="{ACF26AD4-33B0-4C5B-B0AD-82C3644A3DF2}">
      <dgm:prSet/>
      <dgm:spPr/>
      <dgm:t>
        <a:bodyPr/>
        <a:lstStyle/>
        <a:p>
          <a:r>
            <a:rPr lang="en-US"/>
            <a:t>3. A hypothesis formulate </a:t>
          </a:r>
          <a:endParaRPr lang="en-IN"/>
        </a:p>
      </dgm:t>
    </dgm:pt>
    <dgm:pt modelId="{B5C9A5C0-29D0-46CE-ABFF-AA9CEA854BD7}" type="parTrans" cxnId="{8CCE1D70-F540-41D5-AA96-3CC553600C6A}">
      <dgm:prSet/>
      <dgm:spPr/>
      <dgm:t>
        <a:bodyPr/>
        <a:lstStyle/>
        <a:p>
          <a:endParaRPr lang="en-IN"/>
        </a:p>
      </dgm:t>
    </dgm:pt>
    <dgm:pt modelId="{627CA8C2-94F4-4E83-A115-2D79107E7514}" type="sibTrans" cxnId="{8CCE1D70-F540-41D5-AA96-3CC553600C6A}">
      <dgm:prSet/>
      <dgm:spPr/>
      <dgm:t>
        <a:bodyPr/>
        <a:lstStyle/>
        <a:p>
          <a:endParaRPr lang="en-IN"/>
        </a:p>
      </dgm:t>
    </dgm:pt>
    <dgm:pt modelId="{D264C684-E511-4C35-AC96-17D67BABD467}">
      <dgm:prSet/>
      <dgm:spPr/>
      <dgm:t>
        <a:bodyPr/>
        <a:lstStyle/>
        <a:p>
          <a:r>
            <a:rPr lang="en-US"/>
            <a:t>4. Diagnoses are made </a:t>
          </a:r>
          <a:endParaRPr lang="en-IN"/>
        </a:p>
      </dgm:t>
    </dgm:pt>
    <dgm:pt modelId="{3FF6674B-4FB6-46BA-98D3-94F0AA29692F}" type="parTrans" cxnId="{68C246C7-2DB4-401A-B93D-75E9210E4E56}">
      <dgm:prSet/>
      <dgm:spPr/>
      <dgm:t>
        <a:bodyPr/>
        <a:lstStyle/>
        <a:p>
          <a:endParaRPr lang="en-IN"/>
        </a:p>
      </dgm:t>
    </dgm:pt>
    <dgm:pt modelId="{278688CA-80F8-4FE8-B096-4D6760A49057}" type="sibTrans" cxnId="{68C246C7-2DB4-401A-B93D-75E9210E4E56}">
      <dgm:prSet/>
      <dgm:spPr/>
      <dgm:t>
        <a:bodyPr/>
        <a:lstStyle/>
        <a:p>
          <a:endParaRPr lang="en-IN"/>
        </a:p>
      </dgm:t>
    </dgm:pt>
    <dgm:pt modelId="{9DA83B18-BDD9-4522-9FC9-487C82E51F02}">
      <dgm:prSet/>
      <dgm:spPr/>
      <dgm:t>
        <a:bodyPr/>
        <a:lstStyle/>
        <a:p>
          <a:r>
            <a:rPr lang="en-US"/>
            <a:t>5. Planned a treatment program </a:t>
          </a:r>
          <a:endParaRPr lang="en-IN"/>
        </a:p>
      </dgm:t>
    </dgm:pt>
    <dgm:pt modelId="{8F69C183-8111-4EC4-A33A-1F12E2AD0FF7}" type="parTrans" cxnId="{6CB8AA4C-E42A-4E12-A59A-0644BD36FE34}">
      <dgm:prSet/>
      <dgm:spPr/>
      <dgm:t>
        <a:bodyPr/>
        <a:lstStyle/>
        <a:p>
          <a:endParaRPr lang="en-IN"/>
        </a:p>
      </dgm:t>
    </dgm:pt>
    <dgm:pt modelId="{699E70EE-594C-4217-B83A-9E6466423921}" type="sibTrans" cxnId="{6CB8AA4C-E42A-4E12-A59A-0644BD36FE34}">
      <dgm:prSet/>
      <dgm:spPr/>
      <dgm:t>
        <a:bodyPr/>
        <a:lstStyle/>
        <a:p>
          <a:endParaRPr lang="en-IN"/>
        </a:p>
      </dgm:t>
    </dgm:pt>
    <dgm:pt modelId="{B231F379-9C02-4AB9-AFF3-DF59F69AB5A7}" type="pres">
      <dgm:prSet presAssocID="{F495AAE6-A061-4C1E-A97C-F9D5C17CE0F1}" presName="linear" presStyleCnt="0">
        <dgm:presLayoutVars>
          <dgm:animLvl val="lvl"/>
          <dgm:resizeHandles val="exact"/>
        </dgm:presLayoutVars>
      </dgm:prSet>
      <dgm:spPr/>
    </dgm:pt>
    <dgm:pt modelId="{1D88B92A-2EFA-4FD9-B663-43A42CFF7C52}" type="pres">
      <dgm:prSet presAssocID="{AA29C0A2-F81F-4BB0-AD90-7B539EB72EF7}" presName="parentText" presStyleLbl="node1" presStyleIdx="0" presStyleCnt="6">
        <dgm:presLayoutVars>
          <dgm:chMax val="0"/>
          <dgm:bulletEnabled val="1"/>
        </dgm:presLayoutVars>
      </dgm:prSet>
      <dgm:spPr/>
    </dgm:pt>
    <dgm:pt modelId="{63523E71-0F09-45FB-AFFB-A7F1A6C3F39A}" type="pres">
      <dgm:prSet presAssocID="{6982C85B-716D-4CB4-99AE-E1E44BC739AD}" presName="spacer" presStyleCnt="0"/>
      <dgm:spPr/>
    </dgm:pt>
    <dgm:pt modelId="{44969F09-ED67-4AE9-A2EA-EFD6B7FA7B8F}" type="pres">
      <dgm:prSet presAssocID="{0F815997-788D-4094-996B-AA4824D39830}" presName="parentText" presStyleLbl="node1" presStyleIdx="1" presStyleCnt="6">
        <dgm:presLayoutVars>
          <dgm:chMax val="0"/>
          <dgm:bulletEnabled val="1"/>
        </dgm:presLayoutVars>
      </dgm:prSet>
      <dgm:spPr/>
    </dgm:pt>
    <dgm:pt modelId="{52EBCB26-B4A6-4AB4-8DB2-DC55B63C0E9C}" type="pres">
      <dgm:prSet presAssocID="{7D321A9D-31FE-41FE-855D-979581798017}" presName="spacer" presStyleCnt="0"/>
      <dgm:spPr/>
    </dgm:pt>
    <dgm:pt modelId="{4D2F9F5F-770F-4017-A5CD-054324A3C3C7}" type="pres">
      <dgm:prSet presAssocID="{39E1A601-CD98-45D1-996E-9B11E890E4C2}" presName="parentText" presStyleLbl="node1" presStyleIdx="2" presStyleCnt="6">
        <dgm:presLayoutVars>
          <dgm:chMax val="0"/>
          <dgm:bulletEnabled val="1"/>
        </dgm:presLayoutVars>
      </dgm:prSet>
      <dgm:spPr/>
    </dgm:pt>
    <dgm:pt modelId="{C83DCD50-11F5-4FF2-8B8E-A341FE97F6BD}" type="pres">
      <dgm:prSet presAssocID="{2F09945B-8F11-4F09-AB37-76A1B27CAD58}" presName="spacer" presStyleCnt="0"/>
      <dgm:spPr/>
    </dgm:pt>
    <dgm:pt modelId="{2D5D2CE2-EB39-4F02-A5D3-5165F5C31CE7}" type="pres">
      <dgm:prSet presAssocID="{ACF26AD4-33B0-4C5B-B0AD-82C3644A3DF2}" presName="parentText" presStyleLbl="node1" presStyleIdx="3" presStyleCnt="6">
        <dgm:presLayoutVars>
          <dgm:chMax val="0"/>
          <dgm:bulletEnabled val="1"/>
        </dgm:presLayoutVars>
      </dgm:prSet>
      <dgm:spPr/>
    </dgm:pt>
    <dgm:pt modelId="{8096DB34-203F-4366-A218-DDE1FB5D5239}" type="pres">
      <dgm:prSet presAssocID="{627CA8C2-94F4-4E83-A115-2D79107E7514}" presName="spacer" presStyleCnt="0"/>
      <dgm:spPr/>
    </dgm:pt>
    <dgm:pt modelId="{A05D23DE-2558-4E7F-B955-6467B0D7FCD3}" type="pres">
      <dgm:prSet presAssocID="{D264C684-E511-4C35-AC96-17D67BABD467}" presName="parentText" presStyleLbl="node1" presStyleIdx="4" presStyleCnt="6">
        <dgm:presLayoutVars>
          <dgm:chMax val="0"/>
          <dgm:bulletEnabled val="1"/>
        </dgm:presLayoutVars>
      </dgm:prSet>
      <dgm:spPr/>
    </dgm:pt>
    <dgm:pt modelId="{E263CE34-AE72-4FBD-82D4-3FAAAA7CC4C1}" type="pres">
      <dgm:prSet presAssocID="{278688CA-80F8-4FE8-B096-4D6760A49057}" presName="spacer" presStyleCnt="0"/>
      <dgm:spPr/>
    </dgm:pt>
    <dgm:pt modelId="{531CE3B8-6610-4D41-9C08-A0170A35D0E9}" type="pres">
      <dgm:prSet presAssocID="{9DA83B18-BDD9-4522-9FC9-487C82E51F02}" presName="parentText" presStyleLbl="node1" presStyleIdx="5" presStyleCnt="6">
        <dgm:presLayoutVars>
          <dgm:chMax val="0"/>
          <dgm:bulletEnabled val="1"/>
        </dgm:presLayoutVars>
      </dgm:prSet>
      <dgm:spPr/>
    </dgm:pt>
  </dgm:ptLst>
  <dgm:cxnLst>
    <dgm:cxn modelId="{A06CC83C-09E6-448C-952C-DCB0C2E67112}" type="presOf" srcId="{ACF26AD4-33B0-4C5B-B0AD-82C3644A3DF2}" destId="{2D5D2CE2-EB39-4F02-A5D3-5165F5C31CE7}" srcOrd="0" destOrd="0" presId="urn:microsoft.com/office/officeart/2005/8/layout/vList2"/>
    <dgm:cxn modelId="{03962363-880D-4548-A0AA-BBFEDA1ECDC9}" type="presOf" srcId="{AA29C0A2-F81F-4BB0-AD90-7B539EB72EF7}" destId="{1D88B92A-2EFA-4FD9-B663-43A42CFF7C52}" srcOrd="0" destOrd="0" presId="urn:microsoft.com/office/officeart/2005/8/layout/vList2"/>
    <dgm:cxn modelId="{FE07B549-FEA1-44E6-9EFE-5C52378EB5FC}" type="presOf" srcId="{39E1A601-CD98-45D1-996E-9B11E890E4C2}" destId="{4D2F9F5F-770F-4017-A5CD-054324A3C3C7}" srcOrd="0" destOrd="0" presId="urn:microsoft.com/office/officeart/2005/8/layout/vList2"/>
    <dgm:cxn modelId="{6CB8AA4C-E42A-4E12-A59A-0644BD36FE34}" srcId="{F495AAE6-A061-4C1E-A97C-F9D5C17CE0F1}" destId="{9DA83B18-BDD9-4522-9FC9-487C82E51F02}" srcOrd="5" destOrd="0" parTransId="{8F69C183-8111-4EC4-A33A-1F12E2AD0FF7}" sibTransId="{699E70EE-594C-4217-B83A-9E6466423921}"/>
    <dgm:cxn modelId="{6693F26C-830A-422D-8E93-3961A94C2ACA}" type="presOf" srcId="{9DA83B18-BDD9-4522-9FC9-487C82E51F02}" destId="{531CE3B8-6610-4D41-9C08-A0170A35D0E9}" srcOrd="0" destOrd="0" presId="urn:microsoft.com/office/officeart/2005/8/layout/vList2"/>
    <dgm:cxn modelId="{8CCE1D70-F540-41D5-AA96-3CC553600C6A}" srcId="{F495AAE6-A061-4C1E-A97C-F9D5C17CE0F1}" destId="{ACF26AD4-33B0-4C5B-B0AD-82C3644A3DF2}" srcOrd="3" destOrd="0" parTransId="{B5C9A5C0-29D0-46CE-ABFF-AA9CEA854BD7}" sibTransId="{627CA8C2-94F4-4E83-A115-2D79107E7514}"/>
    <dgm:cxn modelId="{43849250-46D7-4714-900F-F041E20177BB}" srcId="{F495AAE6-A061-4C1E-A97C-F9D5C17CE0F1}" destId="{39E1A601-CD98-45D1-996E-9B11E890E4C2}" srcOrd="2" destOrd="0" parTransId="{7444AFBC-CC4C-4DDA-833F-722666216745}" sibTransId="{2F09945B-8F11-4F09-AB37-76A1B27CAD58}"/>
    <dgm:cxn modelId="{81BF2E54-6302-4797-913F-B13E865616C7}" type="presOf" srcId="{0F815997-788D-4094-996B-AA4824D39830}" destId="{44969F09-ED67-4AE9-A2EA-EFD6B7FA7B8F}" srcOrd="0" destOrd="0" presId="urn:microsoft.com/office/officeart/2005/8/layout/vList2"/>
    <dgm:cxn modelId="{8A2EEFBA-E1A7-4670-A99E-C54976C6862F}" type="presOf" srcId="{D264C684-E511-4C35-AC96-17D67BABD467}" destId="{A05D23DE-2558-4E7F-B955-6467B0D7FCD3}" srcOrd="0" destOrd="0" presId="urn:microsoft.com/office/officeart/2005/8/layout/vList2"/>
    <dgm:cxn modelId="{68C246C7-2DB4-401A-B93D-75E9210E4E56}" srcId="{F495AAE6-A061-4C1E-A97C-F9D5C17CE0F1}" destId="{D264C684-E511-4C35-AC96-17D67BABD467}" srcOrd="4" destOrd="0" parTransId="{3FF6674B-4FB6-46BA-98D3-94F0AA29692F}" sibTransId="{278688CA-80F8-4FE8-B096-4D6760A49057}"/>
    <dgm:cxn modelId="{F6B09AE4-973C-41B4-908F-741653EF868F}" type="presOf" srcId="{F495AAE6-A061-4C1E-A97C-F9D5C17CE0F1}" destId="{B231F379-9C02-4AB9-AFF3-DF59F69AB5A7}" srcOrd="0" destOrd="0" presId="urn:microsoft.com/office/officeart/2005/8/layout/vList2"/>
    <dgm:cxn modelId="{C8E110E6-C0C9-4322-9027-0ACCDD2F54F5}" srcId="{F495AAE6-A061-4C1E-A97C-F9D5C17CE0F1}" destId="{0F815997-788D-4094-996B-AA4824D39830}" srcOrd="1" destOrd="0" parTransId="{CA622109-D411-4D9C-B997-21D46D001DC7}" sibTransId="{7D321A9D-31FE-41FE-855D-979581798017}"/>
    <dgm:cxn modelId="{5121C0EC-0DBB-42FE-9429-725A2C549BF0}" srcId="{F495AAE6-A061-4C1E-A97C-F9D5C17CE0F1}" destId="{AA29C0A2-F81F-4BB0-AD90-7B539EB72EF7}" srcOrd="0" destOrd="0" parTransId="{B056BD8D-67BA-4FF5-AD9E-9C53F8E818D9}" sibTransId="{6982C85B-716D-4CB4-99AE-E1E44BC739AD}"/>
    <dgm:cxn modelId="{DAFFE8A0-5B06-47CA-A59D-4A1F1063FB97}" type="presParOf" srcId="{B231F379-9C02-4AB9-AFF3-DF59F69AB5A7}" destId="{1D88B92A-2EFA-4FD9-B663-43A42CFF7C52}" srcOrd="0" destOrd="0" presId="urn:microsoft.com/office/officeart/2005/8/layout/vList2"/>
    <dgm:cxn modelId="{45E5E308-CB29-4B9F-B8AD-1DC52DD103CE}" type="presParOf" srcId="{B231F379-9C02-4AB9-AFF3-DF59F69AB5A7}" destId="{63523E71-0F09-45FB-AFFB-A7F1A6C3F39A}" srcOrd="1" destOrd="0" presId="urn:microsoft.com/office/officeart/2005/8/layout/vList2"/>
    <dgm:cxn modelId="{B8841917-51FC-4486-A05C-7DB7CA31C906}" type="presParOf" srcId="{B231F379-9C02-4AB9-AFF3-DF59F69AB5A7}" destId="{44969F09-ED67-4AE9-A2EA-EFD6B7FA7B8F}" srcOrd="2" destOrd="0" presId="urn:microsoft.com/office/officeart/2005/8/layout/vList2"/>
    <dgm:cxn modelId="{67D2A0CA-7737-4121-90A4-60D66B67ACC7}" type="presParOf" srcId="{B231F379-9C02-4AB9-AFF3-DF59F69AB5A7}" destId="{52EBCB26-B4A6-4AB4-8DB2-DC55B63C0E9C}" srcOrd="3" destOrd="0" presId="urn:microsoft.com/office/officeart/2005/8/layout/vList2"/>
    <dgm:cxn modelId="{8622292B-BAE5-46B5-9175-F100CCE210A5}" type="presParOf" srcId="{B231F379-9C02-4AB9-AFF3-DF59F69AB5A7}" destId="{4D2F9F5F-770F-4017-A5CD-054324A3C3C7}" srcOrd="4" destOrd="0" presId="urn:microsoft.com/office/officeart/2005/8/layout/vList2"/>
    <dgm:cxn modelId="{C65F50E7-E924-4688-A1CE-830928A6D530}" type="presParOf" srcId="{B231F379-9C02-4AB9-AFF3-DF59F69AB5A7}" destId="{C83DCD50-11F5-4FF2-8B8E-A341FE97F6BD}" srcOrd="5" destOrd="0" presId="urn:microsoft.com/office/officeart/2005/8/layout/vList2"/>
    <dgm:cxn modelId="{855F9AD6-BBAD-46ED-A178-D8278ED33D25}" type="presParOf" srcId="{B231F379-9C02-4AB9-AFF3-DF59F69AB5A7}" destId="{2D5D2CE2-EB39-4F02-A5D3-5165F5C31CE7}" srcOrd="6" destOrd="0" presId="urn:microsoft.com/office/officeart/2005/8/layout/vList2"/>
    <dgm:cxn modelId="{48FA2439-39A0-4AD5-B82B-6540B769D5DE}" type="presParOf" srcId="{B231F379-9C02-4AB9-AFF3-DF59F69AB5A7}" destId="{8096DB34-203F-4366-A218-DDE1FB5D5239}" srcOrd="7" destOrd="0" presId="urn:microsoft.com/office/officeart/2005/8/layout/vList2"/>
    <dgm:cxn modelId="{17ED42B5-4068-4818-A76B-D63AA8032C13}" type="presParOf" srcId="{B231F379-9C02-4AB9-AFF3-DF59F69AB5A7}" destId="{A05D23DE-2558-4E7F-B955-6467B0D7FCD3}" srcOrd="8" destOrd="0" presId="urn:microsoft.com/office/officeart/2005/8/layout/vList2"/>
    <dgm:cxn modelId="{40E9B520-D469-4FBB-9771-9E92D5910D50}" type="presParOf" srcId="{B231F379-9C02-4AB9-AFF3-DF59F69AB5A7}" destId="{E263CE34-AE72-4FBD-82D4-3FAAAA7CC4C1}" srcOrd="9" destOrd="0" presId="urn:microsoft.com/office/officeart/2005/8/layout/vList2"/>
    <dgm:cxn modelId="{500E009D-7A4A-4694-847F-0029DAFC4171}" type="presParOf" srcId="{B231F379-9C02-4AB9-AFF3-DF59F69AB5A7}" destId="{531CE3B8-6610-4D41-9C08-A0170A35D0E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BCB7D222-16EA-4CFA-B5A6-74455BE3D9E4}"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n-IN"/>
        </a:p>
      </dgm:t>
    </dgm:pt>
    <dgm:pt modelId="{F0E169AF-F47D-48BF-86AF-7C0FB001CD17}">
      <dgm:prSet/>
      <dgm:spPr/>
      <dgm:t>
        <a:bodyPr/>
        <a:lstStyle/>
        <a:p>
          <a:r>
            <a:rPr lang="en-US" dirty="0"/>
            <a:t>Thank You</a:t>
          </a:r>
          <a:endParaRPr lang="en-IN" dirty="0"/>
        </a:p>
      </dgm:t>
    </dgm:pt>
    <dgm:pt modelId="{2E9B3C23-F656-45C1-B475-CBF1997816A2}" type="parTrans" cxnId="{BCA2421B-171A-458A-A34B-E239A49AD29B}">
      <dgm:prSet/>
      <dgm:spPr/>
      <dgm:t>
        <a:bodyPr/>
        <a:lstStyle/>
        <a:p>
          <a:endParaRPr lang="en-IN"/>
        </a:p>
      </dgm:t>
    </dgm:pt>
    <dgm:pt modelId="{1B68C1D8-30D7-40CD-9339-C008C2789E5A}" type="sibTrans" cxnId="{BCA2421B-171A-458A-A34B-E239A49AD29B}">
      <dgm:prSet/>
      <dgm:spPr/>
      <dgm:t>
        <a:bodyPr/>
        <a:lstStyle/>
        <a:p>
          <a:endParaRPr lang="en-IN"/>
        </a:p>
      </dgm:t>
    </dgm:pt>
    <dgm:pt modelId="{5E41305E-EA76-41FA-B25C-7F657D421ECE}" type="pres">
      <dgm:prSet presAssocID="{BCB7D222-16EA-4CFA-B5A6-74455BE3D9E4}" presName="cycle" presStyleCnt="0">
        <dgm:presLayoutVars>
          <dgm:dir/>
          <dgm:resizeHandles val="exact"/>
        </dgm:presLayoutVars>
      </dgm:prSet>
      <dgm:spPr/>
    </dgm:pt>
    <dgm:pt modelId="{78FD1C51-086A-440D-89D7-A4F37C8DE659}" type="pres">
      <dgm:prSet presAssocID="{F0E169AF-F47D-48BF-86AF-7C0FB001CD17}" presName="node" presStyleLbl="node1" presStyleIdx="0" presStyleCnt="1">
        <dgm:presLayoutVars>
          <dgm:bulletEnabled val="1"/>
        </dgm:presLayoutVars>
      </dgm:prSet>
      <dgm:spPr/>
    </dgm:pt>
  </dgm:ptLst>
  <dgm:cxnLst>
    <dgm:cxn modelId="{BCA2421B-171A-458A-A34B-E239A49AD29B}" srcId="{BCB7D222-16EA-4CFA-B5A6-74455BE3D9E4}" destId="{F0E169AF-F47D-48BF-86AF-7C0FB001CD17}" srcOrd="0" destOrd="0" parTransId="{2E9B3C23-F656-45C1-B475-CBF1997816A2}" sibTransId="{1B68C1D8-30D7-40CD-9339-C008C2789E5A}"/>
    <dgm:cxn modelId="{76B04B4E-455B-4DDC-83E6-5493A0E04DF7}" type="presOf" srcId="{F0E169AF-F47D-48BF-86AF-7C0FB001CD17}" destId="{78FD1C51-086A-440D-89D7-A4F37C8DE659}" srcOrd="0" destOrd="0" presId="urn:microsoft.com/office/officeart/2005/8/layout/cycle2"/>
    <dgm:cxn modelId="{46BED6A1-7EFD-453C-BB0A-B975CD7B5375}" type="presOf" srcId="{BCB7D222-16EA-4CFA-B5A6-74455BE3D9E4}" destId="{5E41305E-EA76-41FA-B25C-7F657D421ECE}" srcOrd="0" destOrd="0" presId="urn:microsoft.com/office/officeart/2005/8/layout/cycle2"/>
    <dgm:cxn modelId="{FCCE3475-AB04-4773-8E69-B2C607617609}" type="presParOf" srcId="{5E41305E-EA76-41FA-B25C-7F657D421ECE}" destId="{78FD1C51-086A-440D-89D7-A4F37C8DE65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8E3B274-74DF-4C7D-8E67-89F220B917A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A37EDFB-2B3D-4123-A365-E1245A46B91F}">
      <dgm:prSet/>
      <dgm:spPr/>
      <dgm:t>
        <a:bodyPr/>
        <a:lstStyle/>
        <a:p>
          <a:r>
            <a:rPr lang="en-US"/>
            <a:t>1. To understand developmental characteristics Children, pass through different stages of development in life as infancy, childhood and adolescence. These developmental stages have their own characteristics and demands.</a:t>
          </a:r>
          <a:endParaRPr lang="en-IN"/>
        </a:p>
      </dgm:t>
    </dgm:pt>
    <dgm:pt modelId="{0C4B967C-A1F2-4F24-B01A-987661CD2D40}" type="parTrans" cxnId="{76D19593-F015-4BCA-B873-AFEAEAFCE981}">
      <dgm:prSet/>
      <dgm:spPr/>
      <dgm:t>
        <a:bodyPr/>
        <a:lstStyle/>
        <a:p>
          <a:endParaRPr lang="en-IN"/>
        </a:p>
      </dgm:t>
    </dgm:pt>
    <dgm:pt modelId="{4587EA56-FB38-48AC-AE85-FEE6B56FD717}" type="sibTrans" cxnId="{76D19593-F015-4BCA-B873-AFEAEAFCE981}">
      <dgm:prSet/>
      <dgm:spPr/>
      <dgm:t>
        <a:bodyPr/>
        <a:lstStyle/>
        <a:p>
          <a:endParaRPr lang="en-IN"/>
        </a:p>
      </dgm:t>
    </dgm:pt>
    <dgm:pt modelId="{6BDF018E-2A00-4A09-A71D-1E82FD8EE6A0}">
      <dgm:prSet/>
      <dgm:spPr/>
      <dgm:t>
        <a:bodyPr/>
        <a:lstStyle/>
        <a:p>
          <a:r>
            <a:rPr lang="en-US"/>
            <a:t>2. To understand the nature of class room learning With the help of education psychology, the teacher understand the students and their need and problems, it help teacher in learning process in general and class-room learning in particular.\ </a:t>
          </a:r>
          <a:endParaRPr lang="en-IN"/>
        </a:p>
      </dgm:t>
    </dgm:pt>
    <dgm:pt modelId="{D68366E8-3EB3-427E-971C-10B66B74E6CE}" type="parTrans" cxnId="{E68202CB-B0C7-4BC6-9DA3-9C5745983741}">
      <dgm:prSet/>
      <dgm:spPr/>
      <dgm:t>
        <a:bodyPr/>
        <a:lstStyle/>
        <a:p>
          <a:endParaRPr lang="en-IN"/>
        </a:p>
      </dgm:t>
    </dgm:pt>
    <dgm:pt modelId="{6A6265C1-3ADF-4632-9F97-D7BCE725783C}" type="sibTrans" cxnId="{E68202CB-B0C7-4BC6-9DA3-9C5745983741}">
      <dgm:prSet/>
      <dgm:spPr/>
      <dgm:t>
        <a:bodyPr/>
        <a:lstStyle/>
        <a:p>
          <a:endParaRPr lang="en-IN"/>
        </a:p>
      </dgm:t>
    </dgm:pt>
    <dgm:pt modelId="{D6F87D28-F067-4FF4-BEF0-AACC6972C707}">
      <dgm:prSet/>
      <dgm:spPr/>
      <dgm:t>
        <a:bodyPr/>
        <a:lstStyle/>
        <a:p>
          <a:r>
            <a:rPr lang="en-US"/>
            <a:t>3. To understand individual differences With the help of psychology teacher understand the individual’s differences. Teacher faces a class of 30 to 50 students who have a different range of individual differences. Teacher with the knowledge of education psychology and individual differences may adjust his teaching to the needs and requirements of the class.</a:t>
          </a:r>
          <a:endParaRPr lang="en-IN"/>
        </a:p>
      </dgm:t>
    </dgm:pt>
    <dgm:pt modelId="{88A4EEC2-0FA9-4143-A8DD-D3C3550B9B98}" type="parTrans" cxnId="{2B67FDC8-0219-4F9C-9D19-781820CDF9A6}">
      <dgm:prSet/>
      <dgm:spPr/>
      <dgm:t>
        <a:bodyPr/>
        <a:lstStyle/>
        <a:p>
          <a:endParaRPr lang="en-IN"/>
        </a:p>
      </dgm:t>
    </dgm:pt>
    <dgm:pt modelId="{2719F2D8-7FF9-4BD6-84EB-808F07739449}" type="sibTrans" cxnId="{2B67FDC8-0219-4F9C-9D19-781820CDF9A6}">
      <dgm:prSet/>
      <dgm:spPr/>
      <dgm:t>
        <a:bodyPr/>
        <a:lstStyle/>
        <a:p>
          <a:endParaRPr lang="en-IN"/>
        </a:p>
      </dgm:t>
    </dgm:pt>
    <dgm:pt modelId="{AED08AC3-0AF0-4083-9562-C056F04E848C}" type="pres">
      <dgm:prSet presAssocID="{08E3B274-74DF-4C7D-8E67-89F220B917AE}" presName="linear" presStyleCnt="0">
        <dgm:presLayoutVars>
          <dgm:animLvl val="lvl"/>
          <dgm:resizeHandles val="exact"/>
        </dgm:presLayoutVars>
      </dgm:prSet>
      <dgm:spPr/>
    </dgm:pt>
    <dgm:pt modelId="{AC3C2F70-D984-4228-9244-B9DB4FB2C037}" type="pres">
      <dgm:prSet presAssocID="{9A37EDFB-2B3D-4123-A365-E1245A46B91F}" presName="parentText" presStyleLbl="node1" presStyleIdx="0" presStyleCnt="3">
        <dgm:presLayoutVars>
          <dgm:chMax val="0"/>
          <dgm:bulletEnabled val="1"/>
        </dgm:presLayoutVars>
      </dgm:prSet>
      <dgm:spPr/>
    </dgm:pt>
    <dgm:pt modelId="{23D0EE79-0BCB-47D9-A99C-04AF643B5C88}" type="pres">
      <dgm:prSet presAssocID="{4587EA56-FB38-48AC-AE85-FEE6B56FD717}" presName="spacer" presStyleCnt="0"/>
      <dgm:spPr/>
    </dgm:pt>
    <dgm:pt modelId="{378C650E-56FE-4450-9EBA-523A6FA2D025}" type="pres">
      <dgm:prSet presAssocID="{6BDF018E-2A00-4A09-A71D-1E82FD8EE6A0}" presName="parentText" presStyleLbl="node1" presStyleIdx="1" presStyleCnt="3">
        <dgm:presLayoutVars>
          <dgm:chMax val="0"/>
          <dgm:bulletEnabled val="1"/>
        </dgm:presLayoutVars>
      </dgm:prSet>
      <dgm:spPr/>
    </dgm:pt>
    <dgm:pt modelId="{AD905EB3-06EB-48E4-9AAA-AABBB193EB48}" type="pres">
      <dgm:prSet presAssocID="{6A6265C1-3ADF-4632-9F97-D7BCE725783C}" presName="spacer" presStyleCnt="0"/>
      <dgm:spPr/>
    </dgm:pt>
    <dgm:pt modelId="{9D64B90B-21B7-4242-81CC-A121A9518651}" type="pres">
      <dgm:prSet presAssocID="{D6F87D28-F067-4FF4-BEF0-AACC6972C707}" presName="parentText" presStyleLbl="node1" presStyleIdx="2" presStyleCnt="3">
        <dgm:presLayoutVars>
          <dgm:chMax val="0"/>
          <dgm:bulletEnabled val="1"/>
        </dgm:presLayoutVars>
      </dgm:prSet>
      <dgm:spPr/>
    </dgm:pt>
  </dgm:ptLst>
  <dgm:cxnLst>
    <dgm:cxn modelId="{3F22EC05-6E4A-4D52-BE3B-B2BDA6419B8E}" type="presOf" srcId="{6BDF018E-2A00-4A09-A71D-1E82FD8EE6A0}" destId="{378C650E-56FE-4450-9EBA-523A6FA2D025}" srcOrd="0" destOrd="0" presId="urn:microsoft.com/office/officeart/2005/8/layout/vList2"/>
    <dgm:cxn modelId="{CBE7252F-60C3-4FA9-A28E-F3419AA8CD34}" type="presOf" srcId="{D6F87D28-F067-4FF4-BEF0-AACC6972C707}" destId="{9D64B90B-21B7-4242-81CC-A121A9518651}" srcOrd="0" destOrd="0" presId="urn:microsoft.com/office/officeart/2005/8/layout/vList2"/>
    <dgm:cxn modelId="{76D19593-F015-4BCA-B873-AFEAEAFCE981}" srcId="{08E3B274-74DF-4C7D-8E67-89F220B917AE}" destId="{9A37EDFB-2B3D-4123-A365-E1245A46B91F}" srcOrd="0" destOrd="0" parTransId="{0C4B967C-A1F2-4F24-B01A-987661CD2D40}" sibTransId="{4587EA56-FB38-48AC-AE85-FEE6B56FD717}"/>
    <dgm:cxn modelId="{C7939495-493F-42C2-ABB2-A146881BC4D0}" type="presOf" srcId="{08E3B274-74DF-4C7D-8E67-89F220B917AE}" destId="{AED08AC3-0AF0-4083-9562-C056F04E848C}" srcOrd="0" destOrd="0" presId="urn:microsoft.com/office/officeart/2005/8/layout/vList2"/>
    <dgm:cxn modelId="{5072BCBD-7058-4D61-86B8-372108119EC7}" type="presOf" srcId="{9A37EDFB-2B3D-4123-A365-E1245A46B91F}" destId="{AC3C2F70-D984-4228-9244-B9DB4FB2C037}" srcOrd="0" destOrd="0" presId="urn:microsoft.com/office/officeart/2005/8/layout/vList2"/>
    <dgm:cxn modelId="{2B67FDC8-0219-4F9C-9D19-781820CDF9A6}" srcId="{08E3B274-74DF-4C7D-8E67-89F220B917AE}" destId="{D6F87D28-F067-4FF4-BEF0-AACC6972C707}" srcOrd="2" destOrd="0" parTransId="{88A4EEC2-0FA9-4143-A8DD-D3C3550B9B98}" sibTransId="{2719F2D8-7FF9-4BD6-84EB-808F07739449}"/>
    <dgm:cxn modelId="{E68202CB-B0C7-4BC6-9DA3-9C5745983741}" srcId="{08E3B274-74DF-4C7D-8E67-89F220B917AE}" destId="{6BDF018E-2A00-4A09-A71D-1E82FD8EE6A0}" srcOrd="1" destOrd="0" parTransId="{D68366E8-3EB3-427E-971C-10B66B74E6CE}" sibTransId="{6A6265C1-3ADF-4632-9F97-D7BCE725783C}"/>
    <dgm:cxn modelId="{EC085A3C-FF5D-4B95-AD52-2177708E3AB9}" type="presParOf" srcId="{AED08AC3-0AF0-4083-9562-C056F04E848C}" destId="{AC3C2F70-D984-4228-9244-B9DB4FB2C037}" srcOrd="0" destOrd="0" presId="urn:microsoft.com/office/officeart/2005/8/layout/vList2"/>
    <dgm:cxn modelId="{ADA3E424-80BA-4C83-8019-1BDE916D5B83}" type="presParOf" srcId="{AED08AC3-0AF0-4083-9562-C056F04E848C}" destId="{23D0EE79-0BCB-47D9-A99C-04AF643B5C88}" srcOrd="1" destOrd="0" presId="urn:microsoft.com/office/officeart/2005/8/layout/vList2"/>
    <dgm:cxn modelId="{F1F6109C-C3CA-49D3-97C9-70C49CAF6666}" type="presParOf" srcId="{AED08AC3-0AF0-4083-9562-C056F04E848C}" destId="{378C650E-56FE-4450-9EBA-523A6FA2D025}" srcOrd="2" destOrd="0" presId="urn:microsoft.com/office/officeart/2005/8/layout/vList2"/>
    <dgm:cxn modelId="{C34EDDAD-AC31-4B9F-94B8-C4C784442E3B}" type="presParOf" srcId="{AED08AC3-0AF0-4083-9562-C056F04E848C}" destId="{AD905EB3-06EB-48E4-9AAA-AABBB193EB48}" srcOrd="3" destOrd="0" presId="urn:microsoft.com/office/officeart/2005/8/layout/vList2"/>
    <dgm:cxn modelId="{9F8A707D-985B-47CE-9C5C-ADAE68FE6F5E}" type="presParOf" srcId="{AED08AC3-0AF0-4083-9562-C056F04E848C}" destId="{9D64B90B-21B7-4242-81CC-A121A951865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B958A5-C691-4060-89AE-6A0AAC5EBEC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758ADE6-FAEB-4090-83CB-F4B779BDAC31}">
      <dgm:prSet/>
      <dgm:spPr/>
      <dgm:t>
        <a:bodyPr/>
        <a:lstStyle/>
        <a:p>
          <a:r>
            <a:rPr lang="en-US"/>
            <a:t>4. To understand effective teaching methods Every day experience shows that lack of proper methods of teaching sometimes results in failure of communication in the classroom. The educational psychology gives us the knowledge of appropriate methods of teaching. It helps in developing new strategies of teaching. </a:t>
          </a:r>
          <a:endParaRPr lang="en-IN"/>
        </a:p>
      </dgm:t>
    </dgm:pt>
    <dgm:pt modelId="{B9FB4D5F-5B53-46BC-9BD7-A9216CEDA9A5}" type="parTrans" cxnId="{C0472FA2-0237-459C-8AB2-73689E7AF9CA}">
      <dgm:prSet/>
      <dgm:spPr/>
      <dgm:t>
        <a:bodyPr/>
        <a:lstStyle/>
        <a:p>
          <a:endParaRPr lang="en-IN"/>
        </a:p>
      </dgm:t>
    </dgm:pt>
    <dgm:pt modelId="{B34E7A4C-48EC-4759-8FB4-572085C9B643}" type="sibTrans" cxnId="{C0472FA2-0237-459C-8AB2-73689E7AF9CA}">
      <dgm:prSet/>
      <dgm:spPr/>
      <dgm:t>
        <a:bodyPr/>
        <a:lstStyle/>
        <a:p>
          <a:endParaRPr lang="en-IN"/>
        </a:p>
      </dgm:t>
    </dgm:pt>
    <dgm:pt modelId="{472A83D4-2593-40A4-A1A1-A020B0A5EE2B}">
      <dgm:prSet/>
      <dgm:spPr/>
      <dgm:t>
        <a:bodyPr/>
        <a:lstStyle/>
        <a:p>
          <a:r>
            <a:rPr lang="en-US"/>
            <a:t>5. Knowledge of mental health Mental health of the student and teacher is very important for efficient learning. With the help of educational psychology, the teacher can understand the various factors, which are responsible for the mental health and maladjustment.</a:t>
          </a:r>
          <a:endParaRPr lang="en-IN"/>
        </a:p>
      </dgm:t>
    </dgm:pt>
    <dgm:pt modelId="{3B3AFB1E-01CB-4CDE-9A26-C627030B82B7}" type="parTrans" cxnId="{67D389B7-A668-42A7-AC93-1F9E1AC46D08}">
      <dgm:prSet/>
      <dgm:spPr/>
      <dgm:t>
        <a:bodyPr/>
        <a:lstStyle/>
        <a:p>
          <a:endParaRPr lang="en-IN"/>
        </a:p>
      </dgm:t>
    </dgm:pt>
    <dgm:pt modelId="{07D227F4-0E22-43B9-ADE4-617C59AF4BF3}" type="sibTrans" cxnId="{67D389B7-A668-42A7-AC93-1F9E1AC46D08}">
      <dgm:prSet/>
      <dgm:spPr/>
      <dgm:t>
        <a:bodyPr/>
        <a:lstStyle/>
        <a:p>
          <a:endParaRPr lang="en-IN"/>
        </a:p>
      </dgm:t>
    </dgm:pt>
    <dgm:pt modelId="{31115496-5924-4BE8-9E18-FB8BBC55DBA6}" type="pres">
      <dgm:prSet presAssocID="{4CB958A5-C691-4060-89AE-6A0AAC5EBEC4}" presName="linear" presStyleCnt="0">
        <dgm:presLayoutVars>
          <dgm:animLvl val="lvl"/>
          <dgm:resizeHandles val="exact"/>
        </dgm:presLayoutVars>
      </dgm:prSet>
      <dgm:spPr/>
    </dgm:pt>
    <dgm:pt modelId="{9C3F2BAF-90A8-42CA-B39A-A812FB111E37}" type="pres">
      <dgm:prSet presAssocID="{F758ADE6-FAEB-4090-83CB-F4B779BDAC31}" presName="parentText" presStyleLbl="node1" presStyleIdx="0" presStyleCnt="2">
        <dgm:presLayoutVars>
          <dgm:chMax val="0"/>
          <dgm:bulletEnabled val="1"/>
        </dgm:presLayoutVars>
      </dgm:prSet>
      <dgm:spPr/>
    </dgm:pt>
    <dgm:pt modelId="{7E37C233-2DBB-4B15-915A-6835EC316EDF}" type="pres">
      <dgm:prSet presAssocID="{B34E7A4C-48EC-4759-8FB4-572085C9B643}" presName="spacer" presStyleCnt="0"/>
      <dgm:spPr/>
    </dgm:pt>
    <dgm:pt modelId="{A64045BA-7E10-46D3-A4AE-FD6BD123338E}" type="pres">
      <dgm:prSet presAssocID="{472A83D4-2593-40A4-A1A1-A020B0A5EE2B}" presName="parentText" presStyleLbl="node1" presStyleIdx="1" presStyleCnt="2">
        <dgm:presLayoutVars>
          <dgm:chMax val="0"/>
          <dgm:bulletEnabled val="1"/>
        </dgm:presLayoutVars>
      </dgm:prSet>
      <dgm:spPr/>
    </dgm:pt>
  </dgm:ptLst>
  <dgm:cxnLst>
    <dgm:cxn modelId="{AD179008-60E9-40DD-A508-828D4188AAF3}" type="presOf" srcId="{4CB958A5-C691-4060-89AE-6A0AAC5EBEC4}" destId="{31115496-5924-4BE8-9E18-FB8BBC55DBA6}" srcOrd="0" destOrd="0" presId="urn:microsoft.com/office/officeart/2005/8/layout/vList2"/>
    <dgm:cxn modelId="{4D05D57C-0DD0-41CB-951D-173EA6120697}" type="presOf" srcId="{472A83D4-2593-40A4-A1A1-A020B0A5EE2B}" destId="{A64045BA-7E10-46D3-A4AE-FD6BD123338E}" srcOrd="0" destOrd="0" presId="urn:microsoft.com/office/officeart/2005/8/layout/vList2"/>
    <dgm:cxn modelId="{C0472FA2-0237-459C-8AB2-73689E7AF9CA}" srcId="{4CB958A5-C691-4060-89AE-6A0AAC5EBEC4}" destId="{F758ADE6-FAEB-4090-83CB-F4B779BDAC31}" srcOrd="0" destOrd="0" parTransId="{B9FB4D5F-5B53-46BC-9BD7-A9216CEDA9A5}" sibTransId="{B34E7A4C-48EC-4759-8FB4-572085C9B643}"/>
    <dgm:cxn modelId="{67D389B7-A668-42A7-AC93-1F9E1AC46D08}" srcId="{4CB958A5-C691-4060-89AE-6A0AAC5EBEC4}" destId="{472A83D4-2593-40A4-A1A1-A020B0A5EE2B}" srcOrd="1" destOrd="0" parTransId="{3B3AFB1E-01CB-4CDE-9A26-C627030B82B7}" sibTransId="{07D227F4-0E22-43B9-ADE4-617C59AF4BF3}"/>
    <dgm:cxn modelId="{022070CA-1922-428E-BD8C-0DDE778DBF11}" type="presOf" srcId="{F758ADE6-FAEB-4090-83CB-F4B779BDAC31}" destId="{9C3F2BAF-90A8-42CA-B39A-A812FB111E37}" srcOrd="0" destOrd="0" presId="urn:microsoft.com/office/officeart/2005/8/layout/vList2"/>
    <dgm:cxn modelId="{CD59533F-27BA-421B-A106-149ED924D746}" type="presParOf" srcId="{31115496-5924-4BE8-9E18-FB8BBC55DBA6}" destId="{9C3F2BAF-90A8-42CA-B39A-A812FB111E37}" srcOrd="0" destOrd="0" presId="urn:microsoft.com/office/officeart/2005/8/layout/vList2"/>
    <dgm:cxn modelId="{191C314A-D573-41E9-81FC-DCDE71A2C3E7}" type="presParOf" srcId="{31115496-5924-4BE8-9E18-FB8BBC55DBA6}" destId="{7E37C233-2DBB-4B15-915A-6835EC316EDF}" srcOrd="1" destOrd="0" presId="urn:microsoft.com/office/officeart/2005/8/layout/vList2"/>
    <dgm:cxn modelId="{C6D6A210-2544-436E-BCD3-3843303D57B3}" type="presParOf" srcId="{31115496-5924-4BE8-9E18-FB8BBC55DBA6}" destId="{A64045BA-7E10-46D3-A4AE-FD6BD123338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F74F80E-E7DD-4875-9F46-79A398C7B46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A53157A-E9CB-45D8-8326-DAE721E83B60}">
      <dgm:prSet/>
      <dgm:spPr/>
      <dgm:t>
        <a:bodyPr/>
        <a:lstStyle/>
        <a:p>
          <a:r>
            <a:rPr lang="en-US"/>
            <a:t>6. Curriculum construction Psychological principles are also used in formulating curriculum for different stages. </a:t>
          </a:r>
          <a:endParaRPr lang="en-IN"/>
        </a:p>
      </dgm:t>
    </dgm:pt>
    <dgm:pt modelId="{C7DEBA84-43CA-41F9-9D00-0EEE5F0CEEC7}" type="parTrans" cxnId="{EFB21DB2-B5FD-47C9-A9E1-0C467B5D6160}">
      <dgm:prSet/>
      <dgm:spPr/>
      <dgm:t>
        <a:bodyPr/>
        <a:lstStyle/>
        <a:p>
          <a:endParaRPr lang="en-IN"/>
        </a:p>
      </dgm:t>
    </dgm:pt>
    <dgm:pt modelId="{F583EA66-ECC5-466E-B0B0-799485914A41}" type="sibTrans" cxnId="{EFB21DB2-B5FD-47C9-A9E1-0C467B5D6160}">
      <dgm:prSet/>
      <dgm:spPr/>
      <dgm:t>
        <a:bodyPr/>
        <a:lstStyle/>
        <a:p>
          <a:endParaRPr lang="en-IN"/>
        </a:p>
      </dgm:t>
    </dgm:pt>
    <dgm:pt modelId="{E2F1BA24-7C75-4D40-BDF0-CF1D98A332ED}">
      <dgm:prSet/>
      <dgm:spPr/>
      <dgm:t>
        <a:bodyPr/>
        <a:lstStyle/>
        <a:p>
          <a:r>
            <a:rPr lang="en-US"/>
            <a:t>7. Measurement of learning out-comes Psychological tools help the teachers to evaluate the learning out-come of the students. it helps the teacher to evaluate his own performance. </a:t>
          </a:r>
          <a:endParaRPr lang="en-IN"/>
        </a:p>
      </dgm:t>
    </dgm:pt>
    <dgm:pt modelId="{CB2C9A4D-E2A4-4081-A0EF-D27F20E6CD7A}" type="parTrans" cxnId="{2DFCD174-F1B9-48C2-9FE3-D826C41B8DD5}">
      <dgm:prSet/>
      <dgm:spPr/>
      <dgm:t>
        <a:bodyPr/>
        <a:lstStyle/>
        <a:p>
          <a:endParaRPr lang="en-IN"/>
        </a:p>
      </dgm:t>
    </dgm:pt>
    <dgm:pt modelId="{03AD84BA-0FEA-4E63-8E69-A8C95E80F1A0}" type="sibTrans" cxnId="{2DFCD174-F1B9-48C2-9FE3-D826C41B8DD5}">
      <dgm:prSet/>
      <dgm:spPr/>
      <dgm:t>
        <a:bodyPr/>
        <a:lstStyle/>
        <a:p>
          <a:endParaRPr lang="en-IN"/>
        </a:p>
      </dgm:t>
    </dgm:pt>
    <dgm:pt modelId="{A37A4E1A-BE1D-4119-AF75-400FB4838D83}">
      <dgm:prSet/>
      <dgm:spPr/>
      <dgm:t>
        <a:bodyPr/>
        <a:lstStyle/>
        <a:p>
          <a:r>
            <a:rPr lang="en-US"/>
            <a:t>8. Guidance for the education of exceptional children Most important contribution of educational psychology is the provision and organization of the educational psychology is the provision and organization of the education for the education of sub normal children. </a:t>
          </a:r>
          <a:endParaRPr lang="en-IN"/>
        </a:p>
      </dgm:t>
    </dgm:pt>
    <dgm:pt modelId="{4E1B8879-7D96-4B93-A150-0CB28E5E4508}" type="parTrans" cxnId="{78827D47-8D50-45EF-8041-CF437DB54CF2}">
      <dgm:prSet/>
      <dgm:spPr/>
      <dgm:t>
        <a:bodyPr/>
        <a:lstStyle/>
        <a:p>
          <a:endParaRPr lang="en-IN"/>
        </a:p>
      </dgm:t>
    </dgm:pt>
    <dgm:pt modelId="{95D26742-F06E-4AF7-9ACB-4DC2D3A2B27C}" type="sibTrans" cxnId="{78827D47-8D50-45EF-8041-CF437DB54CF2}">
      <dgm:prSet/>
      <dgm:spPr/>
      <dgm:t>
        <a:bodyPr/>
        <a:lstStyle/>
        <a:p>
          <a:endParaRPr lang="en-IN"/>
        </a:p>
      </dgm:t>
    </dgm:pt>
    <dgm:pt modelId="{1405681E-E04E-4474-859B-2448CD826D07}" type="pres">
      <dgm:prSet presAssocID="{2F74F80E-E7DD-4875-9F46-79A398C7B466}" presName="linear" presStyleCnt="0">
        <dgm:presLayoutVars>
          <dgm:animLvl val="lvl"/>
          <dgm:resizeHandles val="exact"/>
        </dgm:presLayoutVars>
      </dgm:prSet>
      <dgm:spPr/>
    </dgm:pt>
    <dgm:pt modelId="{3A8045DB-4D5D-4D64-9C1A-139160CFE3AB}" type="pres">
      <dgm:prSet presAssocID="{5A53157A-E9CB-45D8-8326-DAE721E83B60}" presName="parentText" presStyleLbl="node1" presStyleIdx="0" presStyleCnt="3">
        <dgm:presLayoutVars>
          <dgm:chMax val="0"/>
          <dgm:bulletEnabled val="1"/>
        </dgm:presLayoutVars>
      </dgm:prSet>
      <dgm:spPr/>
    </dgm:pt>
    <dgm:pt modelId="{F3BC4CBC-7523-4854-B0F7-FFA944AF3B23}" type="pres">
      <dgm:prSet presAssocID="{F583EA66-ECC5-466E-B0B0-799485914A41}" presName="spacer" presStyleCnt="0"/>
      <dgm:spPr/>
    </dgm:pt>
    <dgm:pt modelId="{AC1165C9-DC26-488C-ACFF-253606853A82}" type="pres">
      <dgm:prSet presAssocID="{E2F1BA24-7C75-4D40-BDF0-CF1D98A332ED}" presName="parentText" presStyleLbl="node1" presStyleIdx="1" presStyleCnt="3">
        <dgm:presLayoutVars>
          <dgm:chMax val="0"/>
          <dgm:bulletEnabled val="1"/>
        </dgm:presLayoutVars>
      </dgm:prSet>
      <dgm:spPr/>
    </dgm:pt>
    <dgm:pt modelId="{3B87F9B8-0B24-44AF-B671-9CFBD7F3A408}" type="pres">
      <dgm:prSet presAssocID="{03AD84BA-0FEA-4E63-8E69-A8C95E80F1A0}" presName="spacer" presStyleCnt="0"/>
      <dgm:spPr/>
    </dgm:pt>
    <dgm:pt modelId="{7EAD355D-DF8A-4705-B7DB-A2F78DDEFC6F}" type="pres">
      <dgm:prSet presAssocID="{A37A4E1A-BE1D-4119-AF75-400FB4838D83}" presName="parentText" presStyleLbl="node1" presStyleIdx="2" presStyleCnt="3">
        <dgm:presLayoutVars>
          <dgm:chMax val="0"/>
          <dgm:bulletEnabled val="1"/>
        </dgm:presLayoutVars>
      </dgm:prSet>
      <dgm:spPr/>
    </dgm:pt>
  </dgm:ptLst>
  <dgm:cxnLst>
    <dgm:cxn modelId="{78827D47-8D50-45EF-8041-CF437DB54CF2}" srcId="{2F74F80E-E7DD-4875-9F46-79A398C7B466}" destId="{A37A4E1A-BE1D-4119-AF75-400FB4838D83}" srcOrd="2" destOrd="0" parTransId="{4E1B8879-7D96-4B93-A150-0CB28E5E4508}" sibTransId="{95D26742-F06E-4AF7-9ACB-4DC2D3A2B27C}"/>
    <dgm:cxn modelId="{F673924B-EC69-42CF-91CD-4AAE8D3F1AEA}" type="presOf" srcId="{A37A4E1A-BE1D-4119-AF75-400FB4838D83}" destId="{7EAD355D-DF8A-4705-B7DB-A2F78DDEFC6F}" srcOrd="0" destOrd="0" presId="urn:microsoft.com/office/officeart/2005/8/layout/vList2"/>
    <dgm:cxn modelId="{2DFCD174-F1B9-48C2-9FE3-D826C41B8DD5}" srcId="{2F74F80E-E7DD-4875-9F46-79A398C7B466}" destId="{E2F1BA24-7C75-4D40-BDF0-CF1D98A332ED}" srcOrd="1" destOrd="0" parTransId="{CB2C9A4D-E2A4-4081-A0EF-D27F20E6CD7A}" sibTransId="{03AD84BA-0FEA-4E63-8E69-A8C95E80F1A0}"/>
    <dgm:cxn modelId="{544D4E8B-54A6-4AD2-ACF1-DF5786EE7028}" type="presOf" srcId="{2F74F80E-E7DD-4875-9F46-79A398C7B466}" destId="{1405681E-E04E-4474-859B-2448CD826D07}" srcOrd="0" destOrd="0" presId="urn:microsoft.com/office/officeart/2005/8/layout/vList2"/>
    <dgm:cxn modelId="{EFB21DB2-B5FD-47C9-A9E1-0C467B5D6160}" srcId="{2F74F80E-E7DD-4875-9F46-79A398C7B466}" destId="{5A53157A-E9CB-45D8-8326-DAE721E83B60}" srcOrd="0" destOrd="0" parTransId="{C7DEBA84-43CA-41F9-9D00-0EEE5F0CEEC7}" sibTransId="{F583EA66-ECC5-466E-B0B0-799485914A41}"/>
    <dgm:cxn modelId="{A72E9AB4-CAB2-40F6-ADB2-A51C04237632}" type="presOf" srcId="{E2F1BA24-7C75-4D40-BDF0-CF1D98A332ED}" destId="{AC1165C9-DC26-488C-ACFF-253606853A82}" srcOrd="0" destOrd="0" presId="urn:microsoft.com/office/officeart/2005/8/layout/vList2"/>
    <dgm:cxn modelId="{858797C8-DD2C-462E-9E76-D8FCF855E564}" type="presOf" srcId="{5A53157A-E9CB-45D8-8326-DAE721E83B60}" destId="{3A8045DB-4D5D-4D64-9C1A-139160CFE3AB}" srcOrd="0" destOrd="0" presId="urn:microsoft.com/office/officeart/2005/8/layout/vList2"/>
    <dgm:cxn modelId="{FB2F08DD-5F41-4E0A-B8F1-B911FE0AE4A3}" type="presParOf" srcId="{1405681E-E04E-4474-859B-2448CD826D07}" destId="{3A8045DB-4D5D-4D64-9C1A-139160CFE3AB}" srcOrd="0" destOrd="0" presId="urn:microsoft.com/office/officeart/2005/8/layout/vList2"/>
    <dgm:cxn modelId="{875389CB-ACB2-4AA9-940B-14C546382913}" type="presParOf" srcId="{1405681E-E04E-4474-859B-2448CD826D07}" destId="{F3BC4CBC-7523-4854-B0F7-FFA944AF3B23}" srcOrd="1" destOrd="0" presId="urn:microsoft.com/office/officeart/2005/8/layout/vList2"/>
    <dgm:cxn modelId="{6D72F413-FCD6-47F1-BD51-41B91F042E9D}" type="presParOf" srcId="{1405681E-E04E-4474-859B-2448CD826D07}" destId="{AC1165C9-DC26-488C-ACFF-253606853A82}" srcOrd="2" destOrd="0" presId="urn:microsoft.com/office/officeart/2005/8/layout/vList2"/>
    <dgm:cxn modelId="{541B5706-DD46-4A0B-AE69-7F090D359979}" type="presParOf" srcId="{1405681E-E04E-4474-859B-2448CD826D07}" destId="{3B87F9B8-0B24-44AF-B671-9CFBD7F3A408}" srcOrd="3" destOrd="0" presId="urn:microsoft.com/office/officeart/2005/8/layout/vList2"/>
    <dgm:cxn modelId="{F68B8CAE-EB14-4DC8-B32C-57A100AC7E62}" type="presParOf" srcId="{1405681E-E04E-4474-859B-2448CD826D07}" destId="{7EAD355D-DF8A-4705-B7DB-A2F78DDEFC6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C3C7763-D8D0-4487-A207-E50701B34DB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35AF90D-AB84-4F1E-8416-DA096B9CF4DB}">
      <dgm:prSet/>
      <dgm:spPr/>
      <dgm:t>
        <a:bodyPr/>
        <a:lstStyle/>
        <a:p>
          <a:r>
            <a:rPr lang="en-IN"/>
            <a:t>Methods of educational psychology </a:t>
          </a:r>
        </a:p>
      </dgm:t>
    </dgm:pt>
    <dgm:pt modelId="{AD2BB571-D0AA-4EA4-B3CD-798CB650ED11}" type="parTrans" cxnId="{6F0EDF8E-E985-4280-9AD8-9091AECFB0C0}">
      <dgm:prSet/>
      <dgm:spPr/>
      <dgm:t>
        <a:bodyPr/>
        <a:lstStyle/>
        <a:p>
          <a:endParaRPr lang="en-IN"/>
        </a:p>
      </dgm:t>
    </dgm:pt>
    <dgm:pt modelId="{495005C0-24AB-47F4-B20A-F8BA6950E03D}" type="sibTrans" cxnId="{6F0EDF8E-E985-4280-9AD8-9091AECFB0C0}">
      <dgm:prSet/>
      <dgm:spPr/>
      <dgm:t>
        <a:bodyPr/>
        <a:lstStyle/>
        <a:p>
          <a:endParaRPr lang="en-IN"/>
        </a:p>
      </dgm:t>
    </dgm:pt>
    <dgm:pt modelId="{31E28889-18AC-4EA1-8BBD-320BBA85E59D}" type="pres">
      <dgm:prSet presAssocID="{1C3C7763-D8D0-4487-A207-E50701B34DBC}" presName="linear" presStyleCnt="0">
        <dgm:presLayoutVars>
          <dgm:animLvl val="lvl"/>
          <dgm:resizeHandles val="exact"/>
        </dgm:presLayoutVars>
      </dgm:prSet>
      <dgm:spPr/>
    </dgm:pt>
    <dgm:pt modelId="{6E976F73-4DE4-4077-A7A7-6C0A9892CF61}" type="pres">
      <dgm:prSet presAssocID="{F35AF90D-AB84-4F1E-8416-DA096B9CF4DB}" presName="parentText" presStyleLbl="node1" presStyleIdx="0" presStyleCnt="1">
        <dgm:presLayoutVars>
          <dgm:chMax val="0"/>
          <dgm:bulletEnabled val="1"/>
        </dgm:presLayoutVars>
      </dgm:prSet>
      <dgm:spPr/>
    </dgm:pt>
  </dgm:ptLst>
  <dgm:cxnLst>
    <dgm:cxn modelId="{83EC6761-FCBD-48F6-A60B-ADCC83E35225}" type="presOf" srcId="{1C3C7763-D8D0-4487-A207-E50701B34DBC}" destId="{31E28889-18AC-4EA1-8BBD-320BBA85E59D}" srcOrd="0" destOrd="0" presId="urn:microsoft.com/office/officeart/2005/8/layout/vList2"/>
    <dgm:cxn modelId="{6F0EDF8E-E985-4280-9AD8-9091AECFB0C0}" srcId="{1C3C7763-D8D0-4487-A207-E50701B34DBC}" destId="{F35AF90D-AB84-4F1E-8416-DA096B9CF4DB}" srcOrd="0" destOrd="0" parTransId="{AD2BB571-D0AA-4EA4-B3CD-798CB650ED11}" sibTransId="{495005C0-24AB-47F4-B20A-F8BA6950E03D}"/>
    <dgm:cxn modelId="{E93488D5-515A-4DD6-AF35-94C09FEF78BB}" type="presOf" srcId="{F35AF90D-AB84-4F1E-8416-DA096B9CF4DB}" destId="{6E976F73-4DE4-4077-A7A7-6C0A9892CF61}" srcOrd="0" destOrd="0" presId="urn:microsoft.com/office/officeart/2005/8/layout/vList2"/>
    <dgm:cxn modelId="{914E9438-E685-49EE-83F7-AE8DBE64E5D3}" type="presParOf" srcId="{31E28889-18AC-4EA1-8BBD-320BBA85E59D}" destId="{6E976F73-4DE4-4077-A7A7-6C0A9892CF6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6987D8D-B665-4720-96E7-31BC4854D73B}"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IN"/>
        </a:p>
      </dgm:t>
    </dgm:pt>
    <dgm:pt modelId="{2E27735B-E31B-4042-B99C-CAC8C3F77BDD}">
      <dgm:prSet/>
      <dgm:spPr/>
      <dgm:t>
        <a:bodyPr/>
        <a:lstStyle/>
        <a:p>
          <a:r>
            <a:rPr lang="en-US" dirty="0"/>
            <a:t>Following are the important methods and techniques of collecting data are: </a:t>
          </a:r>
          <a:endParaRPr lang="en-IN" dirty="0"/>
        </a:p>
      </dgm:t>
    </dgm:pt>
    <dgm:pt modelId="{F595DAC1-8CC3-44F9-83E1-D59BEE82AFDE}" type="parTrans" cxnId="{8E3B91E0-FC26-42FB-A854-B80C71ECAF43}">
      <dgm:prSet/>
      <dgm:spPr/>
      <dgm:t>
        <a:bodyPr/>
        <a:lstStyle/>
        <a:p>
          <a:endParaRPr lang="en-IN"/>
        </a:p>
      </dgm:t>
    </dgm:pt>
    <dgm:pt modelId="{487A9638-8AD9-4991-8D89-AB8F3BAA4DCF}" type="sibTrans" cxnId="{8E3B91E0-FC26-42FB-A854-B80C71ECAF43}">
      <dgm:prSet/>
      <dgm:spPr/>
      <dgm:t>
        <a:bodyPr/>
        <a:lstStyle/>
        <a:p>
          <a:endParaRPr lang="en-IN"/>
        </a:p>
      </dgm:t>
    </dgm:pt>
    <dgm:pt modelId="{43621FF8-F037-4464-B43C-CDF9DB225043}">
      <dgm:prSet/>
      <dgm:spPr/>
      <dgm:t>
        <a:bodyPr/>
        <a:lstStyle/>
        <a:p>
          <a:r>
            <a:rPr lang="en-US"/>
            <a:t>Introspection </a:t>
          </a:r>
          <a:endParaRPr lang="en-IN"/>
        </a:p>
      </dgm:t>
    </dgm:pt>
    <dgm:pt modelId="{DB61C68E-6AAB-4D6B-B2BE-3526F6E68E62}" type="parTrans" cxnId="{889BBB22-35D8-4FDA-8330-A242E6C13C0C}">
      <dgm:prSet/>
      <dgm:spPr/>
      <dgm:t>
        <a:bodyPr/>
        <a:lstStyle/>
        <a:p>
          <a:endParaRPr lang="en-IN"/>
        </a:p>
      </dgm:t>
    </dgm:pt>
    <dgm:pt modelId="{9E0F3332-F35B-46F8-8401-FDD7B9692152}" type="sibTrans" cxnId="{889BBB22-35D8-4FDA-8330-A242E6C13C0C}">
      <dgm:prSet/>
      <dgm:spPr/>
      <dgm:t>
        <a:bodyPr/>
        <a:lstStyle/>
        <a:p>
          <a:endParaRPr lang="en-IN"/>
        </a:p>
      </dgm:t>
    </dgm:pt>
    <dgm:pt modelId="{41ADB996-5F1B-4562-A304-EF7970B49AF3}">
      <dgm:prSet/>
      <dgm:spPr/>
      <dgm:t>
        <a:bodyPr/>
        <a:lstStyle/>
        <a:p>
          <a:r>
            <a:rPr lang="en-US"/>
            <a:t>Observation </a:t>
          </a:r>
          <a:endParaRPr lang="en-IN"/>
        </a:p>
      </dgm:t>
    </dgm:pt>
    <dgm:pt modelId="{6465F893-1B99-4A29-8F90-172528A11542}" type="parTrans" cxnId="{2584A870-666B-4BD0-8D75-FDE685B0CDD8}">
      <dgm:prSet/>
      <dgm:spPr/>
      <dgm:t>
        <a:bodyPr/>
        <a:lstStyle/>
        <a:p>
          <a:endParaRPr lang="en-IN"/>
        </a:p>
      </dgm:t>
    </dgm:pt>
    <dgm:pt modelId="{B8F87988-1837-4A5F-8673-BACD21F79CCA}" type="sibTrans" cxnId="{2584A870-666B-4BD0-8D75-FDE685B0CDD8}">
      <dgm:prSet/>
      <dgm:spPr/>
      <dgm:t>
        <a:bodyPr/>
        <a:lstStyle/>
        <a:p>
          <a:endParaRPr lang="en-IN"/>
        </a:p>
      </dgm:t>
    </dgm:pt>
    <dgm:pt modelId="{C95EA365-998F-4012-BFF9-FE692F60CD94}">
      <dgm:prSet/>
      <dgm:spPr/>
      <dgm:t>
        <a:bodyPr/>
        <a:lstStyle/>
        <a:p>
          <a:r>
            <a:rPr lang="en-US"/>
            <a:t>Case study </a:t>
          </a:r>
          <a:endParaRPr lang="en-IN"/>
        </a:p>
      </dgm:t>
    </dgm:pt>
    <dgm:pt modelId="{9806B5DD-0A37-4425-9172-92EF3ED44436}" type="parTrans" cxnId="{A25347F6-A1C9-49D4-BB1B-56D001496762}">
      <dgm:prSet/>
      <dgm:spPr/>
      <dgm:t>
        <a:bodyPr/>
        <a:lstStyle/>
        <a:p>
          <a:endParaRPr lang="en-IN"/>
        </a:p>
      </dgm:t>
    </dgm:pt>
    <dgm:pt modelId="{36FE47E5-80EE-4605-832D-5C792105612C}" type="sibTrans" cxnId="{A25347F6-A1C9-49D4-BB1B-56D001496762}">
      <dgm:prSet/>
      <dgm:spPr/>
      <dgm:t>
        <a:bodyPr/>
        <a:lstStyle/>
        <a:p>
          <a:endParaRPr lang="en-IN"/>
        </a:p>
      </dgm:t>
    </dgm:pt>
    <dgm:pt modelId="{D8F180FE-3DCE-47F7-ACD7-DE7AC5ED3F32}">
      <dgm:prSet/>
      <dgm:spPr/>
      <dgm:t>
        <a:bodyPr/>
        <a:lstStyle/>
        <a:p>
          <a:r>
            <a:rPr lang="en-US"/>
            <a:t>Survey or differential methods </a:t>
          </a:r>
          <a:endParaRPr lang="en-IN"/>
        </a:p>
      </dgm:t>
    </dgm:pt>
    <dgm:pt modelId="{330F6BC0-36D6-49A3-B107-F0B0FE92575C}" type="parTrans" cxnId="{7779F6FC-05E6-4C5F-91DD-A55636780424}">
      <dgm:prSet/>
      <dgm:spPr/>
      <dgm:t>
        <a:bodyPr/>
        <a:lstStyle/>
        <a:p>
          <a:endParaRPr lang="en-IN"/>
        </a:p>
      </dgm:t>
    </dgm:pt>
    <dgm:pt modelId="{1E20C931-B9F8-4001-A73D-C45811815C15}" type="sibTrans" cxnId="{7779F6FC-05E6-4C5F-91DD-A55636780424}">
      <dgm:prSet/>
      <dgm:spPr/>
      <dgm:t>
        <a:bodyPr/>
        <a:lstStyle/>
        <a:p>
          <a:endParaRPr lang="en-IN"/>
        </a:p>
      </dgm:t>
    </dgm:pt>
    <dgm:pt modelId="{AE0158AA-CB63-4AC0-9618-7BF14EBCB1CD}">
      <dgm:prSet/>
      <dgm:spPr/>
      <dgm:t>
        <a:bodyPr/>
        <a:lstStyle/>
        <a:p>
          <a:r>
            <a:rPr lang="en-US"/>
            <a:t>Scientific or experimental method </a:t>
          </a:r>
          <a:endParaRPr lang="en-IN"/>
        </a:p>
      </dgm:t>
    </dgm:pt>
    <dgm:pt modelId="{3D501FAC-CB72-40CE-B2DA-802E048D069E}" type="parTrans" cxnId="{30760933-F019-42F4-A3DB-21C4D7C005FD}">
      <dgm:prSet/>
      <dgm:spPr/>
      <dgm:t>
        <a:bodyPr/>
        <a:lstStyle/>
        <a:p>
          <a:endParaRPr lang="en-IN"/>
        </a:p>
      </dgm:t>
    </dgm:pt>
    <dgm:pt modelId="{89CA05CC-9192-4365-930E-EC2505BBBA63}" type="sibTrans" cxnId="{30760933-F019-42F4-A3DB-21C4D7C005FD}">
      <dgm:prSet/>
      <dgm:spPr/>
      <dgm:t>
        <a:bodyPr/>
        <a:lstStyle/>
        <a:p>
          <a:endParaRPr lang="en-IN"/>
        </a:p>
      </dgm:t>
    </dgm:pt>
    <dgm:pt modelId="{20F5C69D-5440-4E55-AA1C-64C51AD70CCA}" type="pres">
      <dgm:prSet presAssocID="{A6987D8D-B665-4720-96E7-31BC4854D73B}" presName="Name0" presStyleCnt="0">
        <dgm:presLayoutVars>
          <dgm:dir/>
          <dgm:animLvl val="lvl"/>
          <dgm:resizeHandles val="exact"/>
        </dgm:presLayoutVars>
      </dgm:prSet>
      <dgm:spPr/>
    </dgm:pt>
    <dgm:pt modelId="{A619250B-30C8-45EE-8F5E-50F3BFF42955}" type="pres">
      <dgm:prSet presAssocID="{2E27735B-E31B-4042-B99C-CAC8C3F77BDD}" presName="linNode" presStyleCnt="0"/>
      <dgm:spPr/>
    </dgm:pt>
    <dgm:pt modelId="{5F4844AB-5C51-40CC-B11A-CB51859F0494}" type="pres">
      <dgm:prSet presAssocID="{2E27735B-E31B-4042-B99C-CAC8C3F77BDD}" presName="parentText" presStyleLbl="node1" presStyleIdx="0" presStyleCnt="1">
        <dgm:presLayoutVars>
          <dgm:chMax val="1"/>
          <dgm:bulletEnabled val="1"/>
        </dgm:presLayoutVars>
      </dgm:prSet>
      <dgm:spPr/>
    </dgm:pt>
    <dgm:pt modelId="{62C2BDD3-1FA0-46E2-8C60-C77353060FE9}" type="pres">
      <dgm:prSet presAssocID="{2E27735B-E31B-4042-B99C-CAC8C3F77BDD}" presName="descendantText" presStyleLbl="alignAccFollowNode1" presStyleIdx="0" presStyleCnt="1">
        <dgm:presLayoutVars>
          <dgm:bulletEnabled val="1"/>
        </dgm:presLayoutVars>
      </dgm:prSet>
      <dgm:spPr/>
    </dgm:pt>
  </dgm:ptLst>
  <dgm:cxnLst>
    <dgm:cxn modelId="{1BA3BB02-42CB-435E-B0B4-87B54371ABEB}" type="presOf" srcId="{41ADB996-5F1B-4562-A304-EF7970B49AF3}" destId="{62C2BDD3-1FA0-46E2-8C60-C77353060FE9}" srcOrd="0" destOrd="1" presId="urn:microsoft.com/office/officeart/2005/8/layout/vList5"/>
    <dgm:cxn modelId="{889BBB22-35D8-4FDA-8330-A242E6C13C0C}" srcId="{2E27735B-E31B-4042-B99C-CAC8C3F77BDD}" destId="{43621FF8-F037-4464-B43C-CDF9DB225043}" srcOrd="0" destOrd="0" parTransId="{DB61C68E-6AAB-4D6B-B2BE-3526F6E68E62}" sibTransId="{9E0F3332-F35B-46F8-8401-FDD7B9692152}"/>
    <dgm:cxn modelId="{30760933-F019-42F4-A3DB-21C4D7C005FD}" srcId="{2E27735B-E31B-4042-B99C-CAC8C3F77BDD}" destId="{AE0158AA-CB63-4AC0-9618-7BF14EBCB1CD}" srcOrd="4" destOrd="0" parTransId="{3D501FAC-CB72-40CE-B2DA-802E048D069E}" sibTransId="{89CA05CC-9192-4365-930E-EC2505BBBA63}"/>
    <dgm:cxn modelId="{BD5E9B66-61C1-4DC8-BBB6-82B04F8B0A8B}" type="presOf" srcId="{AE0158AA-CB63-4AC0-9618-7BF14EBCB1CD}" destId="{62C2BDD3-1FA0-46E2-8C60-C77353060FE9}" srcOrd="0" destOrd="4" presId="urn:microsoft.com/office/officeart/2005/8/layout/vList5"/>
    <dgm:cxn modelId="{2584A870-666B-4BD0-8D75-FDE685B0CDD8}" srcId="{2E27735B-E31B-4042-B99C-CAC8C3F77BDD}" destId="{41ADB996-5F1B-4562-A304-EF7970B49AF3}" srcOrd="1" destOrd="0" parTransId="{6465F893-1B99-4A29-8F90-172528A11542}" sibTransId="{B8F87988-1837-4A5F-8673-BACD21F79CCA}"/>
    <dgm:cxn modelId="{328F1888-2E46-4B1B-ADCC-E94C76E14A3E}" type="presOf" srcId="{C95EA365-998F-4012-BFF9-FE692F60CD94}" destId="{62C2BDD3-1FA0-46E2-8C60-C77353060FE9}" srcOrd="0" destOrd="2" presId="urn:microsoft.com/office/officeart/2005/8/layout/vList5"/>
    <dgm:cxn modelId="{83D1A593-40A3-430A-B1BA-DDCC0ACBEE25}" type="presOf" srcId="{2E27735B-E31B-4042-B99C-CAC8C3F77BDD}" destId="{5F4844AB-5C51-40CC-B11A-CB51859F0494}" srcOrd="0" destOrd="0" presId="urn:microsoft.com/office/officeart/2005/8/layout/vList5"/>
    <dgm:cxn modelId="{4727E1BB-AB8C-4517-9F6A-F2C35BD38B0A}" type="presOf" srcId="{43621FF8-F037-4464-B43C-CDF9DB225043}" destId="{62C2BDD3-1FA0-46E2-8C60-C77353060FE9}" srcOrd="0" destOrd="0" presId="urn:microsoft.com/office/officeart/2005/8/layout/vList5"/>
    <dgm:cxn modelId="{A34B95BD-1499-491A-8AE1-C8565C947CB3}" type="presOf" srcId="{D8F180FE-3DCE-47F7-ACD7-DE7AC5ED3F32}" destId="{62C2BDD3-1FA0-46E2-8C60-C77353060FE9}" srcOrd="0" destOrd="3" presId="urn:microsoft.com/office/officeart/2005/8/layout/vList5"/>
    <dgm:cxn modelId="{503CD4D5-5FE8-4E48-B574-EAC733FD6645}" type="presOf" srcId="{A6987D8D-B665-4720-96E7-31BC4854D73B}" destId="{20F5C69D-5440-4E55-AA1C-64C51AD70CCA}" srcOrd="0" destOrd="0" presId="urn:microsoft.com/office/officeart/2005/8/layout/vList5"/>
    <dgm:cxn modelId="{8E3B91E0-FC26-42FB-A854-B80C71ECAF43}" srcId="{A6987D8D-B665-4720-96E7-31BC4854D73B}" destId="{2E27735B-E31B-4042-B99C-CAC8C3F77BDD}" srcOrd="0" destOrd="0" parTransId="{F595DAC1-8CC3-44F9-83E1-D59BEE82AFDE}" sibTransId="{487A9638-8AD9-4991-8D89-AB8F3BAA4DCF}"/>
    <dgm:cxn modelId="{A25347F6-A1C9-49D4-BB1B-56D001496762}" srcId="{2E27735B-E31B-4042-B99C-CAC8C3F77BDD}" destId="{C95EA365-998F-4012-BFF9-FE692F60CD94}" srcOrd="2" destOrd="0" parTransId="{9806B5DD-0A37-4425-9172-92EF3ED44436}" sibTransId="{36FE47E5-80EE-4605-832D-5C792105612C}"/>
    <dgm:cxn modelId="{7779F6FC-05E6-4C5F-91DD-A55636780424}" srcId="{2E27735B-E31B-4042-B99C-CAC8C3F77BDD}" destId="{D8F180FE-3DCE-47F7-ACD7-DE7AC5ED3F32}" srcOrd="3" destOrd="0" parTransId="{330F6BC0-36D6-49A3-B107-F0B0FE92575C}" sibTransId="{1E20C931-B9F8-4001-A73D-C45811815C15}"/>
    <dgm:cxn modelId="{3BC9DF16-0F22-4AEC-93D5-39485FF4D433}" type="presParOf" srcId="{20F5C69D-5440-4E55-AA1C-64C51AD70CCA}" destId="{A619250B-30C8-45EE-8F5E-50F3BFF42955}" srcOrd="0" destOrd="0" presId="urn:microsoft.com/office/officeart/2005/8/layout/vList5"/>
    <dgm:cxn modelId="{C8373CD6-6C1C-4772-B4F6-637B59E550A6}" type="presParOf" srcId="{A619250B-30C8-45EE-8F5E-50F3BFF42955}" destId="{5F4844AB-5C51-40CC-B11A-CB51859F0494}" srcOrd="0" destOrd="0" presId="urn:microsoft.com/office/officeart/2005/8/layout/vList5"/>
    <dgm:cxn modelId="{CF009BCC-B942-4F22-A235-1D757A918A2F}" type="presParOf" srcId="{A619250B-30C8-45EE-8F5E-50F3BFF42955}" destId="{62C2BDD3-1FA0-46E2-8C60-C77353060FE9}" srcOrd="1"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400"/>
          <a:ext cx="9144000" cy="2386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US" sz="6000" b="1" kern="1200"/>
            <a:t>Method Educational </a:t>
          </a:r>
          <a:r>
            <a:rPr lang="en-US" sz="6000" b="1" kern="1200" dirty="0"/>
            <a:t>of Psychology</a:t>
          </a:r>
          <a:endParaRPr lang="en-IN" sz="6000" kern="1200" dirty="0"/>
        </a:p>
      </dsp:txBody>
      <dsp:txXfrm>
        <a:off x="116514" y="116914"/>
        <a:ext cx="8910972" cy="21537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1202A9-0922-40ED-A7FE-A6FCEDB20843}">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1. Introspection </a:t>
          </a:r>
        </a:p>
      </dsp:txBody>
      <dsp:txXfrm>
        <a:off x="64397" y="67590"/>
        <a:ext cx="10386806" cy="119038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78BAE-346E-4EBE-9C22-F62948BED923}">
      <dsp:nvSpPr>
        <dsp:cNvPr id="0" name=""/>
        <dsp:cNvSpPr/>
      </dsp:nvSpPr>
      <dsp:spPr>
        <a:xfrm>
          <a:off x="0" y="241659"/>
          <a:ext cx="10515600" cy="38680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Historically introspection is the oldest method of all, which was formerly used in philosophy, and then in psychology to collect data about the conscious experience of the subject. Introspection means to see with in one self or self-observation. To understand one’s own mental health and the state of mind. This method was developed by the structuralists in psychology who defined psychology as the study of conscious experiences of the individual. Introspection has some advantages and disadvantages;</a:t>
          </a:r>
          <a:endParaRPr lang="en-IN" sz="2900" kern="1200"/>
        </a:p>
      </dsp:txBody>
      <dsp:txXfrm>
        <a:off x="188821" y="430480"/>
        <a:ext cx="10137958" cy="349037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E44DD-05F0-468A-B2B6-ACE41CD1949F}">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Merits: </a:t>
          </a:r>
        </a:p>
      </dsp:txBody>
      <dsp:txXfrm>
        <a:off x="64397" y="67590"/>
        <a:ext cx="10386806" cy="11903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5A9F3-44F2-458B-AF2C-83956B411A2E}">
      <dsp:nvSpPr>
        <dsp:cNvPr id="0" name=""/>
        <dsp:cNvSpPr/>
      </dsp:nvSpPr>
      <dsp:spPr>
        <a:xfrm>
          <a:off x="0" y="4896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1. It gives information about one’s own self which is difficult by other methods. </a:t>
          </a:r>
          <a:endParaRPr lang="en-IN" sz="3400" kern="1200"/>
        </a:p>
      </dsp:txBody>
      <dsp:txXfrm>
        <a:off x="66025" y="114994"/>
        <a:ext cx="10383550" cy="1220470"/>
      </dsp:txXfrm>
    </dsp:sp>
    <dsp:sp modelId="{0B5D095C-E6F0-40FE-A060-5F9C9D8F8CF7}">
      <dsp:nvSpPr>
        <dsp:cNvPr id="0" name=""/>
        <dsp:cNvSpPr/>
      </dsp:nvSpPr>
      <dsp:spPr>
        <a:xfrm>
          <a:off x="0" y="149940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2. It is an easy method and needs no equipment </a:t>
          </a:r>
          <a:endParaRPr lang="en-IN" sz="3400" kern="1200"/>
        </a:p>
      </dsp:txBody>
      <dsp:txXfrm>
        <a:off x="66025" y="1565434"/>
        <a:ext cx="10383550" cy="1220470"/>
      </dsp:txXfrm>
    </dsp:sp>
    <dsp:sp modelId="{7DFCF415-39CB-4B0E-A49D-5E670B3C8125}">
      <dsp:nvSpPr>
        <dsp:cNvPr id="0" name=""/>
        <dsp:cNvSpPr/>
      </dsp:nvSpPr>
      <dsp:spPr>
        <a:xfrm>
          <a:off x="0" y="2949848"/>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3. It makes a base for other methods such as experimental and observation method </a:t>
          </a:r>
          <a:endParaRPr lang="en-IN" sz="3400" kern="1200"/>
        </a:p>
      </dsp:txBody>
      <dsp:txXfrm>
        <a:off x="66025" y="3015873"/>
        <a:ext cx="10383550" cy="12204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028591-BA4C-4D18-BEC5-2370B7035001}">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Demerits: </a:t>
          </a:r>
        </a:p>
      </dsp:txBody>
      <dsp:txXfrm>
        <a:off x="64397" y="67590"/>
        <a:ext cx="10386806" cy="119038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E33FB4-3887-426B-9E3B-634CC8C56C35}">
      <dsp:nvSpPr>
        <dsp:cNvPr id="0" name=""/>
        <dsp:cNvSpPr/>
      </dsp:nvSpPr>
      <dsp:spPr>
        <a:xfrm>
          <a:off x="0" y="234478"/>
          <a:ext cx="10515600" cy="19023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1. This method is subjective in nature and lacks scientific objectivity </a:t>
          </a:r>
          <a:endParaRPr lang="en-IN" sz="2700" kern="1200"/>
        </a:p>
      </dsp:txBody>
      <dsp:txXfrm>
        <a:off x="92863" y="327341"/>
        <a:ext cx="10329874" cy="1716584"/>
      </dsp:txXfrm>
    </dsp:sp>
    <dsp:sp modelId="{B28F006F-7A09-4113-B27B-7257AAD42A91}">
      <dsp:nvSpPr>
        <dsp:cNvPr id="0" name=""/>
        <dsp:cNvSpPr/>
      </dsp:nvSpPr>
      <dsp:spPr>
        <a:xfrm>
          <a:off x="0" y="2214549"/>
          <a:ext cx="10515600" cy="19023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2. </a:t>
          </a:r>
          <a:r>
            <a:rPr lang="en-US" sz="2700" kern="1200"/>
            <a:t>The most serious objection against this method is that human mind is not static like inanimate objects such as stone or chairs etc. </a:t>
          </a:r>
          <a:r>
            <a:rPr lang="en-US" sz="2700" kern="1200" dirty="0"/>
            <a:t>our mental process is under constant changes so when one attempts to introspect, the state of mental process disappears and it becomes a retrospect. </a:t>
          </a:r>
          <a:endParaRPr lang="en-IN" sz="2700" kern="1200" dirty="0"/>
        </a:p>
      </dsp:txBody>
      <dsp:txXfrm>
        <a:off x="92863" y="2307412"/>
        <a:ext cx="10329874" cy="171658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66EAE-488A-44A3-9BD5-1A2D0CA239D4}">
      <dsp:nvSpPr>
        <dsp:cNvPr id="0" name=""/>
        <dsp:cNvSpPr/>
      </dsp:nvSpPr>
      <dsp:spPr>
        <a:xfrm>
          <a:off x="0" y="241659"/>
          <a:ext cx="10515600" cy="38680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3. The human mind is divided in two parts. One is his own mental operation and the other is the object to which this mental operation is directed. To expect any individual to attend the workings of his own mind during a mental process, especially in a complex and emotional state such as anger or fear, is a mistaken idea. Ross commenting on the limitation of introspection said, “The observer and the observed are the same, the mind is both the field and the instrument of observation </a:t>
          </a:r>
          <a:endParaRPr lang="en-IN" sz="2900" kern="1200"/>
        </a:p>
      </dsp:txBody>
      <dsp:txXfrm>
        <a:off x="188821" y="430480"/>
        <a:ext cx="10137958" cy="349037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2E6C9A-397F-412A-A8D7-0B9D23109233}">
      <dsp:nvSpPr>
        <dsp:cNvPr id="0" name=""/>
        <dsp:cNvSpPr/>
      </dsp:nvSpPr>
      <dsp:spPr>
        <a:xfrm>
          <a:off x="0" y="485649"/>
          <a:ext cx="10515600" cy="16309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a:t>4. Introspection cannot be employed on children and insane propel. </a:t>
          </a:r>
          <a:endParaRPr lang="en-IN" sz="4100" kern="1200"/>
        </a:p>
      </dsp:txBody>
      <dsp:txXfrm>
        <a:off x="79618" y="565267"/>
        <a:ext cx="10356364" cy="1471744"/>
      </dsp:txXfrm>
    </dsp:sp>
    <dsp:sp modelId="{A6776C76-46E3-4565-B173-F03D6AA84EE2}">
      <dsp:nvSpPr>
        <dsp:cNvPr id="0" name=""/>
        <dsp:cNvSpPr/>
      </dsp:nvSpPr>
      <dsp:spPr>
        <a:xfrm>
          <a:off x="0" y="2234709"/>
          <a:ext cx="10515600" cy="16309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US" sz="4100" kern="1200"/>
            <a:t>5. There are conflicting reports, as regards the findings collected from different introspections</a:t>
          </a:r>
          <a:endParaRPr lang="en-IN" sz="4100" kern="1200"/>
        </a:p>
      </dsp:txBody>
      <dsp:txXfrm>
        <a:off x="79618" y="2314327"/>
        <a:ext cx="10356364" cy="147174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5CCB7-4582-439C-9785-0A3B9635F00E}">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2. Observation </a:t>
          </a:r>
        </a:p>
      </dsp:txBody>
      <dsp:txXfrm>
        <a:off x="64397" y="67590"/>
        <a:ext cx="10386806" cy="119038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A52601-4F28-4672-B199-17F889FBD7EF}">
      <dsp:nvSpPr>
        <dsp:cNvPr id="0" name=""/>
        <dsp:cNvSpPr/>
      </dsp:nvSpPr>
      <dsp:spPr>
        <a:xfrm>
          <a:off x="0" y="4149"/>
          <a:ext cx="10515600" cy="43430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With the development of psychology as an objective science of behavior, the method of introspection was replaced by careful observation of human and animal behavior. Observation literally means looking outside oneself. It is a very important method for collecting data in almost all type of research studies. Different type of Observation used in research, direct or indirect, scheduled or unscheduled, natural or artificial, participant and non-participant. But there are two basic types of observation. They are; </a:t>
          </a:r>
          <a:endParaRPr lang="en-IN" sz="2900" kern="1200"/>
        </a:p>
      </dsp:txBody>
      <dsp:txXfrm>
        <a:off x="212010" y="216159"/>
        <a:ext cx="10091580" cy="39190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code 204, Unit- I</a:t>
          </a:r>
          <a:endParaRPr lang="en-IN" sz="3200" kern="1200" dirty="0"/>
        </a:p>
      </dsp:txBody>
      <dsp:txXfrm>
        <a:off x="37467" y="911428"/>
        <a:ext cx="9069066" cy="6925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D4AF1-E540-4AEC-8843-0D4C4AADEEA0}">
      <dsp:nvSpPr>
        <dsp:cNvPr id="0" name=""/>
        <dsp:cNvSpPr/>
      </dsp:nvSpPr>
      <dsp:spPr>
        <a:xfrm>
          <a:off x="788669" y="0"/>
          <a:ext cx="8938260" cy="43513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A90C04-6BC9-45C1-9819-4A364EB8D77E}">
      <dsp:nvSpPr>
        <dsp:cNvPr id="0" name=""/>
        <dsp:cNvSpPr/>
      </dsp:nvSpPr>
      <dsp:spPr>
        <a:xfrm>
          <a:off x="5878" y="1305401"/>
          <a:ext cx="3373772"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IN" sz="4200" kern="1200"/>
            <a:t>Observation</a:t>
          </a:r>
        </a:p>
      </dsp:txBody>
      <dsp:txXfrm>
        <a:off x="90844" y="1390367"/>
        <a:ext cx="3203840" cy="1570603"/>
      </dsp:txXfrm>
    </dsp:sp>
    <dsp:sp modelId="{251FE9C0-68B2-4043-8378-04E421C0E0E9}">
      <dsp:nvSpPr>
        <dsp:cNvPr id="0" name=""/>
        <dsp:cNvSpPr/>
      </dsp:nvSpPr>
      <dsp:spPr>
        <a:xfrm>
          <a:off x="3570913" y="1305401"/>
          <a:ext cx="3373772"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IN" sz="4200" kern="1200"/>
            <a:t>1. Natural observation</a:t>
          </a:r>
        </a:p>
      </dsp:txBody>
      <dsp:txXfrm>
        <a:off x="3655879" y="1390367"/>
        <a:ext cx="3203840" cy="1570603"/>
      </dsp:txXfrm>
    </dsp:sp>
    <dsp:sp modelId="{C8B4A382-F7F1-48BC-B681-1AA151EDA144}">
      <dsp:nvSpPr>
        <dsp:cNvPr id="0" name=""/>
        <dsp:cNvSpPr/>
      </dsp:nvSpPr>
      <dsp:spPr>
        <a:xfrm>
          <a:off x="7135949" y="1305401"/>
          <a:ext cx="3373772"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IN" sz="4200" kern="1200"/>
            <a:t>2. Participant observation </a:t>
          </a:r>
        </a:p>
      </dsp:txBody>
      <dsp:txXfrm>
        <a:off x="7220915" y="1390367"/>
        <a:ext cx="3203840" cy="1570603"/>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2AA07-BD33-4F18-BFB9-78C005C3E709}">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1. Natural observation</a:t>
          </a:r>
        </a:p>
      </dsp:txBody>
      <dsp:txXfrm>
        <a:off x="64397" y="67590"/>
        <a:ext cx="10386806" cy="119038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AE201B-6337-4980-98B2-2B4DF77114D8}">
      <dsp:nvSpPr>
        <dsp:cNvPr id="0" name=""/>
        <dsp:cNvSpPr/>
      </dsp:nvSpPr>
      <dsp:spPr>
        <a:xfrm>
          <a:off x="0" y="41588"/>
          <a:ext cx="10515600" cy="4268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In natural observation the observer observe the specific behavioral and characteristics of subjects in natural settings and the subject does not aware of the fact that their behavior is being observed by someone. The teacher can observe the behavior of his student in the playground or in any other social gathering without making him conscious. Natural observation can be done anywhere without any tools.</a:t>
          </a:r>
          <a:endParaRPr lang="en-IN" sz="3200" kern="1200"/>
        </a:p>
      </dsp:txBody>
      <dsp:txXfrm>
        <a:off x="208354" y="249942"/>
        <a:ext cx="10098892" cy="385145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278CA0-FCBA-4C75-9DB0-A286F0F4F811}">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2. Participant observation</a:t>
          </a:r>
        </a:p>
      </dsp:txBody>
      <dsp:txXfrm>
        <a:off x="64397" y="67590"/>
        <a:ext cx="10386806" cy="1190381"/>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40EC3-5412-43CA-9955-8B135A4F685B}">
      <dsp:nvSpPr>
        <dsp:cNvPr id="0" name=""/>
        <dsp:cNvSpPr/>
      </dsp:nvSpPr>
      <dsp:spPr>
        <a:xfrm>
          <a:off x="0" y="245169"/>
          <a:ext cx="10515600" cy="3861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In participant observation the observer became the part of the group which he wants to observe. Observational study is particularly very important and produces significant results on developmental characteristics of children. No doubt that observation is a scientific technique of collecting data, whose results can be verified and relied upon to locate behavioral problems</a:t>
          </a:r>
          <a:endParaRPr lang="en-IN" sz="3300" kern="1200"/>
        </a:p>
      </dsp:txBody>
      <dsp:txXfrm>
        <a:off x="188478" y="433647"/>
        <a:ext cx="10138644" cy="3484044"/>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74332-A8AD-4798-877E-7C06C9300D07}">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Merits: </a:t>
          </a:r>
        </a:p>
      </dsp:txBody>
      <dsp:txXfrm>
        <a:off x="64397" y="67590"/>
        <a:ext cx="10386806" cy="1190381"/>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ABAE90-780F-4CB8-AF90-D06A8F367F0D}">
      <dsp:nvSpPr>
        <dsp:cNvPr id="0" name=""/>
        <dsp:cNvSpPr/>
      </dsp:nvSpPr>
      <dsp:spPr>
        <a:xfrm>
          <a:off x="0" y="71469"/>
          <a:ext cx="10515600" cy="79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1. This type of observation is a natural and normal way of knowing the external world but also the mind of the subject </a:t>
          </a:r>
          <a:endParaRPr lang="en-IN" sz="2000" kern="1200"/>
        </a:p>
      </dsp:txBody>
      <dsp:txXfrm>
        <a:off x="38838" y="110307"/>
        <a:ext cx="10437924" cy="717924"/>
      </dsp:txXfrm>
    </dsp:sp>
    <dsp:sp modelId="{6A2E738A-4DE1-41A5-8F9F-7067928E7FFD}">
      <dsp:nvSpPr>
        <dsp:cNvPr id="0" name=""/>
        <dsp:cNvSpPr/>
      </dsp:nvSpPr>
      <dsp:spPr>
        <a:xfrm>
          <a:off x="0" y="924669"/>
          <a:ext cx="10515600" cy="79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2. This method is objective in nature and free form personal bias and prejudice. </a:t>
          </a:r>
          <a:endParaRPr lang="en-IN" sz="2000" kern="1200"/>
        </a:p>
      </dsp:txBody>
      <dsp:txXfrm>
        <a:off x="38838" y="963507"/>
        <a:ext cx="10437924" cy="717924"/>
      </dsp:txXfrm>
    </dsp:sp>
    <dsp:sp modelId="{FB2AAB41-23C9-41D2-ADED-773B2BBC336B}">
      <dsp:nvSpPr>
        <dsp:cNvPr id="0" name=""/>
        <dsp:cNvSpPr/>
      </dsp:nvSpPr>
      <dsp:spPr>
        <a:xfrm>
          <a:off x="0" y="1777869"/>
          <a:ext cx="10515600" cy="79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3. Through this method we can observe as many children as we like </a:t>
          </a:r>
          <a:endParaRPr lang="en-IN" sz="2000" kern="1200"/>
        </a:p>
      </dsp:txBody>
      <dsp:txXfrm>
        <a:off x="38838" y="1816707"/>
        <a:ext cx="10437924" cy="717924"/>
      </dsp:txXfrm>
    </dsp:sp>
    <dsp:sp modelId="{A9488EC9-29C5-4449-85F7-971858A3DA9A}">
      <dsp:nvSpPr>
        <dsp:cNvPr id="0" name=""/>
        <dsp:cNvSpPr/>
      </dsp:nvSpPr>
      <dsp:spPr>
        <a:xfrm>
          <a:off x="0" y="2631069"/>
          <a:ext cx="10515600" cy="79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4. This method id quite suitable for children and abnormal person who cannot be examined through introspection. </a:t>
          </a:r>
          <a:endParaRPr lang="en-IN" sz="2000" kern="1200"/>
        </a:p>
      </dsp:txBody>
      <dsp:txXfrm>
        <a:off x="38838" y="2669907"/>
        <a:ext cx="10437924" cy="717924"/>
      </dsp:txXfrm>
    </dsp:sp>
    <dsp:sp modelId="{E566F42F-FA66-44C7-84C3-0557CDBCCAE6}">
      <dsp:nvSpPr>
        <dsp:cNvPr id="0" name=""/>
        <dsp:cNvSpPr/>
      </dsp:nvSpPr>
      <dsp:spPr>
        <a:xfrm>
          <a:off x="0" y="3484269"/>
          <a:ext cx="10515600" cy="7956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5. This can be used anytime and anywhere</a:t>
          </a:r>
          <a:endParaRPr lang="en-IN" sz="2000" kern="1200"/>
        </a:p>
      </dsp:txBody>
      <dsp:txXfrm>
        <a:off x="38838" y="3523107"/>
        <a:ext cx="10437924" cy="717924"/>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DC458-4F96-472D-A269-6294EC6E1915}">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Demerits: </a:t>
          </a:r>
        </a:p>
      </dsp:txBody>
      <dsp:txXfrm>
        <a:off x="64397" y="67590"/>
        <a:ext cx="10386806" cy="119038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384C7-769A-48F4-8A23-1A9C00CB6606}">
      <dsp:nvSpPr>
        <dsp:cNvPr id="0" name=""/>
        <dsp:cNvSpPr/>
      </dsp:nvSpPr>
      <dsp:spPr>
        <a:xfrm>
          <a:off x="0" y="108279"/>
          <a:ext cx="10515600" cy="41347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1. Observation is useful only for collecting data about overt behavior which is manifested in a number of activities. This overt behavior does not provide reliable information regarding the internal mental process. We can only guess about the mental state of the individual on the basis of overt behavior which may or may not be true. It becomes very difficult to draw any conclusion in case of adults who can hide their actual behavior in the presence of the observer.</a:t>
          </a:r>
          <a:endParaRPr lang="en-IN" sz="3100" kern="1200"/>
        </a:p>
      </dsp:txBody>
      <dsp:txXfrm>
        <a:off x="201843" y="310122"/>
        <a:ext cx="10111914" cy="3731094"/>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15443-408F-4D08-9D02-9A60F60D767E}">
      <dsp:nvSpPr>
        <dsp:cNvPr id="0" name=""/>
        <dsp:cNvSpPr/>
      </dsp:nvSpPr>
      <dsp:spPr>
        <a:xfrm>
          <a:off x="0" y="69669"/>
          <a:ext cx="10515600" cy="4212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a:t>2. Subjectivity of interpretation is another limitation of this method. The observer may interpret his sensation of external stimulus on the bias of his past experience. He may be biased in his interpretation. It has also been found in some studies that strong personal interests tend to make researcher see only those things which he wants to see.</a:t>
          </a:r>
          <a:endParaRPr lang="en-IN" sz="3600" kern="1200"/>
        </a:p>
      </dsp:txBody>
      <dsp:txXfrm>
        <a:off x="205613" y="275282"/>
        <a:ext cx="10104374" cy="3800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FEBF7-5A46-4AFB-9DA7-0913D2A8E277}">
      <dsp:nvSpPr>
        <dsp:cNvPr id="0" name=""/>
        <dsp:cNvSpPr/>
      </dsp:nvSpPr>
      <dsp:spPr>
        <a:xfrm>
          <a:off x="0" y="75149"/>
          <a:ext cx="10515600" cy="117526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l" defTabSz="2178050">
            <a:lnSpc>
              <a:spcPct val="90000"/>
            </a:lnSpc>
            <a:spcBef>
              <a:spcPct val="0"/>
            </a:spcBef>
            <a:spcAft>
              <a:spcPct val="35000"/>
            </a:spcAft>
            <a:buNone/>
          </a:pPr>
          <a:r>
            <a:rPr lang="en-IN" sz="4900" kern="1200"/>
            <a:t>Contribution of Educational Psychology</a:t>
          </a:r>
        </a:p>
      </dsp:txBody>
      <dsp:txXfrm>
        <a:off x="57372" y="132521"/>
        <a:ext cx="10400856" cy="1060520"/>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20C5C6-62A1-4A17-B2D3-2E295F42BB03}">
      <dsp:nvSpPr>
        <dsp:cNvPr id="0" name=""/>
        <dsp:cNvSpPr/>
      </dsp:nvSpPr>
      <dsp:spPr>
        <a:xfrm>
          <a:off x="0" y="186669"/>
          <a:ext cx="10515600" cy="39779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a:t>3. Observation is subject to two types of errors, sampling error and observer error. The first error occurs because of inadequacies of selecting situation to be observed. The observer error may be due to knowledge and background of the situation to be observed. Because some time the observer is not familiar with the total situation and hence, he may commit error. </a:t>
          </a:r>
          <a:endParaRPr lang="en-IN" sz="3400" kern="1200"/>
        </a:p>
      </dsp:txBody>
      <dsp:txXfrm>
        <a:off x="194190" y="380859"/>
        <a:ext cx="10127220" cy="3589619"/>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65B02-B370-4BA5-A5D5-1CBF38EFE927}">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3. Experimental Method </a:t>
          </a:r>
        </a:p>
      </dsp:txBody>
      <dsp:txXfrm>
        <a:off x="64397" y="67590"/>
        <a:ext cx="10386806" cy="1190381"/>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290A6C-FD27-4E0A-8364-D7E0546BDB51}">
      <dsp:nvSpPr>
        <dsp:cNvPr id="0" name=""/>
        <dsp:cNvSpPr/>
      </dsp:nvSpPr>
      <dsp:spPr>
        <a:xfrm>
          <a:off x="0" y="128169"/>
          <a:ext cx="10515600" cy="4095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This method has been developed in psychology by the continuous efforts by psychologists to make objective and scientific study of human behavior. One of the major contributions of the behaviorism is the development of experimental method to understand, control and predict behavior. It is the most precise, planned systematic observation. The experimental method uses a systematic procedure called experimental design. Experimental design provides important guide lines to the researcher to carry out his research systematically. The lay out of the design depends on the nature of the problem that an investigator wants to investigate. The lay out or design of the experimental method is as follows:</a:t>
          </a:r>
          <a:endParaRPr lang="en-IN" sz="2500" kern="1200"/>
        </a:p>
      </dsp:txBody>
      <dsp:txXfrm>
        <a:off x="199901" y="328070"/>
        <a:ext cx="10115798" cy="3695198"/>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8B0EC-DC88-4530-8C55-7E3F52C40D73}">
      <dsp:nvSpPr>
        <dsp:cNvPr id="0" name=""/>
        <dsp:cNvSpPr/>
      </dsp:nvSpPr>
      <dsp:spPr>
        <a:xfrm>
          <a:off x="0" y="3848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1. Selecting a research topic </a:t>
          </a:r>
          <a:endParaRPr lang="en-IN" sz="2700" kern="1200"/>
        </a:p>
      </dsp:txBody>
      <dsp:txXfrm>
        <a:off x="31613" y="70097"/>
        <a:ext cx="10452374" cy="584369"/>
      </dsp:txXfrm>
    </dsp:sp>
    <dsp:sp modelId="{77254F58-2FAE-4866-A64C-12AC2A10199A}">
      <dsp:nvSpPr>
        <dsp:cNvPr id="0" name=""/>
        <dsp:cNvSpPr/>
      </dsp:nvSpPr>
      <dsp:spPr>
        <a:xfrm>
          <a:off x="0" y="76383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2. Formulating hypotheses </a:t>
          </a:r>
          <a:endParaRPr lang="en-IN" sz="2700" kern="1200"/>
        </a:p>
      </dsp:txBody>
      <dsp:txXfrm>
        <a:off x="31613" y="795452"/>
        <a:ext cx="10452374" cy="584369"/>
      </dsp:txXfrm>
    </dsp:sp>
    <dsp:sp modelId="{8FC52524-ADA9-4FB1-861A-6FD1C6674D35}">
      <dsp:nvSpPr>
        <dsp:cNvPr id="0" name=""/>
        <dsp:cNvSpPr/>
      </dsp:nvSpPr>
      <dsp:spPr>
        <a:xfrm>
          <a:off x="0" y="148919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3. Selecting an appropriate design </a:t>
          </a:r>
          <a:endParaRPr lang="en-IN" sz="2700" kern="1200"/>
        </a:p>
      </dsp:txBody>
      <dsp:txXfrm>
        <a:off x="31613" y="1520807"/>
        <a:ext cx="10452374" cy="584369"/>
      </dsp:txXfrm>
    </dsp:sp>
    <dsp:sp modelId="{47C33C99-5FC1-4400-87AC-E0E871075849}">
      <dsp:nvSpPr>
        <dsp:cNvPr id="0" name=""/>
        <dsp:cNvSpPr/>
      </dsp:nvSpPr>
      <dsp:spPr>
        <a:xfrm>
          <a:off x="0" y="221454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4. Collect data </a:t>
          </a:r>
          <a:endParaRPr lang="en-IN" sz="2700" kern="1200"/>
        </a:p>
      </dsp:txBody>
      <dsp:txXfrm>
        <a:off x="31613" y="2246162"/>
        <a:ext cx="10452374" cy="584369"/>
      </dsp:txXfrm>
    </dsp:sp>
    <dsp:sp modelId="{5973F426-52A3-470C-857C-E54548601D96}">
      <dsp:nvSpPr>
        <dsp:cNvPr id="0" name=""/>
        <dsp:cNvSpPr/>
      </dsp:nvSpPr>
      <dsp:spPr>
        <a:xfrm>
          <a:off x="0" y="293990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5. Analyzing and interpreting data </a:t>
          </a:r>
          <a:endParaRPr lang="en-IN" sz="2700" kern="1200"/>
        </a:p>
      </dsp:txBody>
      <dsp:txXfrm>
        <a:off x="31613" y="2971517"/>
        <a:ext cx="10452374" cy="584369"/>
      </dsp:txXfrm>
    </dsp:sp>
    <dsp:sp modelId="{359D45DE-5E79-45E3-A97F-1B801E4FE758}">
      <dsp:nvSpPr>
        <dsp:cNvPr id="0" name=""/>
        <dsp:cNvSpPr/>
      </dsp:nvSpPr>
      <dsp:spPr>
        <a:xfrm>
          <a:off x="0" y="366525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6. Discussion and conclusions</a:t>
          </a:r>
          <a:endParaRPr lang="en-IN" sz="2700" kern="1200"/>
        </a:p>
      </dsp:txBody>
      <dsp:txXfrm>
        <a:off x="31613" y="3696872"/>
        <a:ext cx="10452374" cy="584369"/>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A3BD9F-5A83-42B6-AC5C-1C0D0CDCF8B2}">
      <dsp:nvSpPr>
        <dsp:cNvPr id="0" name=""/>
        <dsp:cNvSpPr/>
      </dsp:nvSpPr>
      <dsp:spPr>
        <a:xfrm>
          <a:off x="0" y="378270"/>
          <a:ext cx="10515600" cy="1761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Experiments may be conducted in a laboratory or in the classroom or anywhere else in the community. Experimentation involves comparison between behavior of a control group and that of an experimental group. </a:t>
          </a:r>
          <a:endParaRPr lang="en-IN" sz="2500" kern="1200"/>
        </a:p>
      </dsp:txBody>
      <dsp:txXfrm>
        <a:off x="85984" y="464254"/>
        <a:ext cx="10343632" cy="1589430"/>
      </dsp:txXfrm>
    </dsp:sp>
    <dsp:sp modelId="{0868D3AC-E4F6-493F-B4F6-D45AB8DD782D}">
      <dsp:nvSpPr>
        <dsp:cNvPr id="0" name=""/>
        <dsp:cNvSpPr/>
      </dsp:nvSpPr>
      <dsp:spPr>
        <a:xfrm>
          <a:off x="0" y="2211669"/>
          <a:ext cx="10515600" cy="176139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Hypotheses have a rational base or they emerged from a frame work of theory or preliminary experimentation. An experiment involves two or more variables for example; incentives have a measurable impact on learning. The variables whose effects are being studied are called independent variable.</a:t>
          </a:r>
          <a:endParaRPr lang="en-IN" sz="2500" kern="1200"/>
        </a:p>
      </dsp:txBody>
      <dsp:txXfrm>
        <a:off x="85984" y="2297653"/>
        <a:ext cx="10343632" cy="1589430"/>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15C3F2-B404-4EB5-A287-4DBC3B2E786E}">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Merits: </a:t>
          </a:r>
        </a:p>
      </dsp:txBody>
      <dsp:txXfrm>
        <a:off x="64397" y="67590"/>
        <a:ext cx="10386806" cy="1190381"/>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AAD717-65A5-4F31-BB3D-FF37EB4B51A0}">
      <dsp:nvSpPr>
        <dsp:cNvPr id="0" name=""/>
        <dsp:cNvSpPr/>
      </dsp:nvSpPr>
      <dsp:spPr>
        <a:xfrm>
          <a:off x="0" y="161289"/>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1. This method is the most systematic procedure of solving problems. It provides reliable information. </a:t>
          </a:r>
          <a:endParaRPr lang="en-IN" sz="1900" kern="1200"/>
        </a:p>
      </dsp:txBody>
      <dsp:txXfrm>
        <a:off x="22246" y="183535"/>
        <a:ext cx="10471108" cy="411223"/>
      </dsp:txXfrm>
    </dsp:sp>
    <dsp:sp modelId="{6B548518-1397-4C2D-A749-9BDF806AE90E}">
      <dsp:nvSpPr>
        <dsp:cNvPr id="0" name=""/>
        <dsp:cNvSpPr/>
      </dsp:nvSpPr>
      <dsp:spPr>
        <a:xfrm>
          <a:off x="0" y="671724"/>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2. It is a revisable method </a:t>
          </a:r>
          <a:endParaRPr lang="en-IN" sz="1900" kern="1200"/>
        </a:p>
      </dsp:txBody>
      <dsp:txXfrm>
        <a:off x="22246" y="693970"/>
        <a:ext cx="10471108" cy="411223"/>
      </dsp:txXfrm>
    </dsp:sp>
    <dsp:sp modelId="{78C45BFA-A560-4427-9DBE-E182F832B5D2}">
      <dsp:nvSpPr>
        <dsp:cNvPr id="0" name=""/>
        <dsp:cNvSpPr/>
      </dsp:nvSpPr>
      <dsp:spPr>
        <a:xfrm>
          <a:off x="0" y="1182159"/>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3. It makes psychology a scientific study</a:t>
          </a:r>
          <a:endParaRPr lang="en-IN" sz="1900" kern="1200"/>
        </a:p>
      </dsp:txBody>
      <dsp:txXfrm>
        <a:off x="22246" y="1204405"/>
        <a:ext cx="10471108" cy="411223"/>
      </dsp:txXfrm>
    </dsp:sp>
    <dsp:sp modelId="{6A035D3A-8416-4156-B05D-DABF3E47F3FD}">
      <dsp:nvSpPr>
        <dsp:cNvPr id="0" name=""/>
        <dsp:cNvSpPr/>
      </dsp:nvSpPr>
      <dsp:spPr>
        <a:xfrm>
          <a:off x="0" y="1692594"/>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4. It provides objective and precise information about the problems. </a:t>
          </a:r>
          <a:endParaRPr lang="en-IN" sz="1900" kern="1200"/>
        </a:p>
      </dsp:txBody>
      <dsp:txXfrm>
        <a:off x="22246" y="1714840"/>
        <a:ext cx="10471108" cy="411223"/>
      </dsp:txXfrm>
    </dsp:sp>
    <dsp:sp modelId="{E7226856-526C-4CCD-90A7-F14491266B6B}">
      <dsp:nvSpPr>
        <dsp:cNvPr id="0" name=""/>
        <dsp:cNvSpPr/>
      </dsp:nvSpPr>
      <dsp:spPr>
        <a:xfrm>
          <a:off x="0" y="2203029"/>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5. It give observer easy approach to the mind of an individual </a:t>
          </a:r>
          <a:endParaRPr lang="en-IN" sz="1900" kern="1200"/>
        </a:p>
      </dsp:txBody>
      <dsp:txXfrm>
        <a:off x="22246" y="2225275"/>
        <a:ext cx="10471108" cy="411223"/>
      </dsp:txXfrm>
    </dsp:sp>
    <dsp:sp modelId="{99DE0174-403A-4300-B8D5-F6CDB3E63D96}">
      <dsp:nvSpPr>
        <dsp:cNvPr id="0" name=""/>
        <dsp:cNvSpPr/>
      </dsp:nvSpPr>
      <dsp:spPr>
        <a:xfrm>
          <a:off x="0" y="2713464"/>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6. It provides innovative ideas for the further experimentation. </a:t>
          </a:r>
          <a:endParaRPr lang="en-IN" sz="1900" kern="1200"/>
        </a:p>
      </dsp:txBody>
      <dsp:txXfrm>
        <a:off x="22246" y="2735710"/>
        <a:ext cx="10471108" cy="411223"/>
      </dsp:txXfrm>
    </dsp:sp>
    <dsp:sp modelId="{8BB397A8-1DE4-435D-8BBB-1D252FE3826A}">
      <dsp:nvSpPr>
        <dsp:cNvPr id="0" name=""/>
        <dsp:cNvSpPr/>
      </dsp:nvSpPr>
      <dsp:spPr>
        <a:xfrm>
          <a:off x="0" y="3223899"/>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7. It enable us to control and direct human behavior </a:t>
          </a:r>
          <a:endParaRPr lang="en-IN" sz="1900" kern="1200"/>
        </a:p>
      </dsp:txBody>
      <dsp:txXfrm>
        <a:off x="22246" y="3246145"/>
        <a:ext cx="10471108" cy="411223"/>
      </dsp:txXfrm>
    </dsp:sp>
    <dsp:sp modelId="{D2DC57FE-61BF-46A9-897A-97A464F53536}">
      <dsp:nvSpPr>
        <dsp:cNvPr id="0" name=""/>
        <dsp:cNvSpPr/>
      </dsp:nvSpPr>
      <dsp:spPr>
        <a:xfrm>
          <a:off x="0" y="3734334"/>
          <a:ext cx="10515600" cy="4557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8. It is applicable in educational, individual and social problems </a:t>
          </a:r>
          <a:endParaRPr lang="en-IN" sz="1900" kern="1200"/>
        </a:p>
      </dsp:txBody>
      <dsp:txXfrm>
        <a:off x="22246" y="3756580"/>
        <a:ext cx="10471108" cy="411223"/>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F96B9C-F588-48FA-8246-05A335B8C4D5}">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Demerits:</a:t>
          </a:r>
        </a:p>
      </dsp:txBody>
      <dsp:txXfrm>
        <a:off x="64397" y="67590"/>
        <a:ext cx="10386806" cy="1190381"/>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858CD0-EC6F-43CB-BA0C-26C645DB6BD5}">
      <dsp:nvSpPr>
        <dsp:cNvPr id="0" name=""/>
        <dsp:cNvSpPr/>
      </dsp:nvSpPr>
      <dsp:spPr>
        <a:xfrm>
          <a:off x="0" y="246428"/>
          <a:ext cx="10515600"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1. It is arranged in a laboratory like situation. This situation is artificially arranged. Behavior is a natural phenomenon and it may change under artificial environment. </a:t>
          </a:r>
          <a:endParaRPr lang="en-IN" sz="2300" kern="1200"/>
        </a:p>
      </dsp:txBody>
      <dsp:txXfrm>
        <a:off x="44664" y="291092"/>
        <a:ext cx="10426272" cy="825612"/>
      </dsp:txXfrm>
    </dsp:sp>
    <dsp:sp modelId="{708A3BC8-DA58-4967-B7A1-FC58846B15F7}">
      <dsp:nvSpPr>
        <dsp:cNvPr id="0" name=""/>
        <dsp:cNvSpPr/>
      </dsp:nvSpPr>
      <dsp:spPr>
        <a:xfrm>
          <a:off x="0" y="1227608"/>
          <a:ext cx="10515600"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2. This method is time consuming and costly. Moreover, it requires specialized knowledge and skills. </a:t>
          </a:r>
          <a:endParaRPr lang="en-IN" sz="2300" kern="1200"/>
        </a:p>
      </dsp:txBody>
      <dsp:txXfrm>
        <a:off x="44664" y="1272272"/>
        <a:ext cx="10426272" cy="825612"/>
      </dsp:txXfrm>
    </dsp:sp>
    <dsp:sp modelId="{6EBFF61B-AE2F-42BD-A23E-BCE4BB6C15A5}">
      <dsp:nvSpPr>
        <dsp:cNvPr id="0" name=""/>
        <dsp:cNvSpPr/>
      </dsp:nvSpPr>
      <dsp:spPr>
        <a:xfrm>
          <a:off x="0" y="2208789"/>
          <a:ext cx="10515600"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3. Psychologists have criticized the fact that mostly the experiments have conducted on rats, cats and dogs. The results are conducted and then applied on human beings. </a:t>
          </a:r>
          <a:endParaRPr lang="en-IN" sz="2300" kern="1200"/>
        </a:p>
      </dsp:txBody>
      <dsp:txXfrm>
        <a:off x="44664" y="2253453"/>
        <a:ext cx="10426272" cy="825612"/>
      </dsp:txXfrm>
    </dsp:sp>
    <dsp:sp modelId="{9762AF9D-5BC1-4AFB-A58A-B20C6C75BBFD}">
      <dsp:nvSpPr>
        <dsp:cNvPr id="0" name=""/>
        <dsp:cNvSpPr/>
      </dsp:nvSpPr>
      <dsp:spPr>
        <a:xfrm>
          <a:off x="0" y="3189969"/>
          <a:ext cx="10515600" cy="914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4. It sometimes interferes with the very thing that we are trying to observe.</a:t>
          </a:r>
          <a:endParaRPr lang="en-IN" sz="2300" kern="1200"/>
        </a:p>
      </dsp:txBody>
      <dsp:txXfrm>
        <a:off x="44664" y="3234633"/>
        <a:ext cx="10426272" cy="825612"/>
      </dsp:txXfrm>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FE0778-A0CC-4242-879A-B2415B113C0A}">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4. Case Study </a:t>
          </a:r>
        </a:p>
      </dsp:txBody>
      <dsp:txXfrm>
        <a:off x="64397" y="67590"/>
        <a:ext cx="10386806" cy="1190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7374D7-F877-457B-B591-1F80744B618B}">
      <dsp:nvSpPr>
        <dsp:cNvPr id="0" name=""/>
        <dsp:cNvSpPr/>
      </dsp:nvSpPr>
      <dsp:spPr>
        <a:xfrm>
          <a:off x="0" y="227619"/>
          <a:ext cx="10515600" cy="38961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US" sz="4500" kern="1200"/>
            <a:t>One simple question may be asked as to why educational psychology should be taught to prospective teachers in training colleges. The educational psychology helps the teachers in the following ways; </a:t>
          </a:r>
          <a:endParaRPr lang="en-IN" sz="4500" kern="1200"/>
        </a:p>
      </dsp:txBody>
      <dsp:txXfrm>
        <a:off x="190192" y="417811"/>
        <a:ext cx="10135216" cy="3515716"/>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88E96-A9B8-421A-ACFA-AB9B8D8171FF}">
      <dsp:nvSpPr>
        <dsp:cNvPr id="0" name=""/>
        <dsp:cNvSpPr/>
      </dsp:nvSpPr>
      <dsp:spPr>
        <a:xfrm>
          <a:off x="0" y="108279"/>
          <a:ext cx="10515600" cy="41347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Case study is in-depth study of the subject. It is the in-depth analysis of a person, group, or phenomenon. A variety of techniques are employed including personal interviews, psychometric tests, direct observation, and archival records. Case studies are most often used in psychology in clinical research to describe the rare events and conditions of the subject; case study is specially used in education psychology. It deals in education the following problems; </a:t>
          </a:r>
          <a:endParaRPr lang="en-IN" sz="3100" kern="1200"/>
        </a:p>
      </dsp:txBody>
      <dsp:txXfrm>
        <a:off x="201843" y="310122"/>
        <a:ext cx="10111914" cy="3731094"/>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D66E1B-95FD-49AE-9359-CA4FE108CC21}">
      <dsp:nvSpPr>
        <dsp:cNvPr id="0" name=""/>
        <dsp:cNvSpPr/>
      </dsp:nvSpPr>
      <dsp:spPr>
        <a:xfrm>
          <a:off x="0" y="4950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Lack of interest in students </a:t>
          </a:r>
        </a:p>
      </dsp:txBody>
      <dsp:txXfrm>
        <a:off x="18734" y="68243"/>
        <a:ext cx="10478132" cy="346292"/>
      </dsp:txXfrm>
    </dsp:sp>
    <dsp:sp modelId="{AC19D58A-855C-4632-BD7A-93D4CB42510D}">
      <dsp:nvSpPr>
        <dsp:cNvPr id="0" name=""/>
        <dsp:cNvSpPr/>
      </dsp:nvSpPr>
      <dsp:spPr>
        <a:xfrm>
          <a:off x="0" y="47934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Aggressive behaviour in student </a:t>
          </a:r>
        </a:p>
      </dsp:txBody>
      <dsp:txXfrm>
        <a:off x="18734" y="498083"/>
        <a:ext cx="10478132" cy="346292"/>
      </dsp:txXfrm>
    </dsp:sp>
    <dsp:sp modelId="{BC44A1EF-074E-4992-879A-55C8C6CD444C}">
      <dsp:nvSpPr>
        <dsp:cNvPr id="0" name=""/>
        <dsp:cNvSpPr/>
      </dsp:nvSpPr>
      <dsp:spPr>
        <a:xfrm>
          <a:off x="0" y="90918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Day dreaming </a:t>
          </a:r>
        </a:p>
      </dsp:txBody>
      <dsp:txXfrm>
        <a:off x="18734" y="927923"/>
        <a:ext cx="10478132" cy="346292"/>
      </dsp:txXfrm>
    </dsp:sp>
    <dsp:sp modelId="{B33D874C-DABE-4D85-AE91-F55D97484095}">
      <dsp:nvSpPr>
        <dsp:cNvPr id="0" name=""/>
        <dsp:cNvSpPr/>
      </dsp:nvSpPr>
      <dsp:spPr>
        <a:xfrm>
          <a:off x="0" y="133902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Poor academic performance </a:t>
          </a:r>
        </a:p>
      </dsp:txBody>
      <dsp:txXfrm>
        <a:off x="18734" y="1357763"/>
        <a:ext cx="10478132" cy="346292"/>
      </dsp:txXfrm>
    </dsp:sp>
    <dsp:sp modelId="{B72346AC-FB50-4A14-A79F-DB7DA341BCC5}">
      <dsp:nvSpPr>
        <dsp:cNvPr id="0" name=""/>
        <dsp:cNvSpPr/>
      </dsp:nvSpPr>
      <dsp:spPr>
        <a:xfrm>
          <a:off x="0" y="176886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Emotional problem </a:t>
          </a:r>
        </a:p>
      </dsp:txBody>
      <dsp:txXfrm>
        <a:off x="18734" y="1787603"/>
        <a:ext cx="10478132" cy="346292"/>
      </dsp:txXfrm>
    </dsp:sp>
    <dsp:sp modelId="{02E21751-2EA0-4BCC-AC65-F912A75C55A8}">
      <dsp:nvSpPr>
        <dsp:cNvPr id="0" name=""/>
        <dsp:cNvSpPr/>
      </dsp:nvSpPr>
      <dsp:spPr>
        <a:xfrm>
          <a:off x="0" y="219870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Social problems </a:t>
          </a:r>
        </a:p>
      </dsp:txBody>
      <dsp:txXfrm>
        <a:off x="18734" y="2217443"/>
        <a:ext cx="10478132" cy="346292"/>
      </dsp:txXfrm>
    </dsp:sp>
    <dsp:sp modelId="{D4E5DA06-3F85-4520-A428-2967BE74BBE3}">
      <dsp:nvSpPr>
        <dsp:cNvPr id="0" name=""/>
        <dsp:cNvSpPr/>
      </dsp:nvSpPr>
      <dsp:spPr>
        <a:xfrm>
          <a:off x="0" y="262854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Empathetic understanding </a:t>
          </a:r>
        </a:p>
      </dsp:txBody>
      <dsp:txXfrm>
        <a:off x="18734" y="2647283"/>
        <a:ext cx="10478132" cy="346292"/>
      </dsp:txXfrm>
    </dsp:sp>
    <dsp:sp modelId="{144130F1-33B9-4459-A5B2-8256507DB52C}">
      <dsp:nvSpPr>
        <dsp:cNvPr id="0" name=""/>
        <dsp:cNvSpPr/>
      </dsp:nvSpPr>
      <dsp:spPr>
        <a:xfrm>
          <a:off x="0" y="305838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Find the problem </a:t>
          </a:r>
        </a:p>
      </dsp:txBody>
      <dsp:txXfrm>
        <a:off x="18734" y="3077123"/>
        <a:ext cx="10478132" cy="346292"/>
      </dsp:txXfrm>
    </dsp:sp>
    <dsp:sp modelId="{050AAE40-9468-4434-8F69-582F7F3216DF}">
      <dsp:nvSpPr>
        <dsp:cNvPr id="0" name=""/>
        <dsp:cNvSpPr/>
      </dsp:nvSpPr>
      <dsp:spPr>
        <a:xfrm>
          <a:off x="0" y="348822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Establish report </a:t>
          </a:r>
        </a:p>
      </dsp:txBody>
      <dsp:txXfrm>
        <a:off x="18734" y="3506963"/>
        <a:ext cx="10478132" cy="346292"/>
      </dsp:txXfrm>
    </dsp:sp>
    <dsp:sp modelId="{EC32969B-BFCD-4F2F-B4CD-606E8E4D4BC2}">
      <dsp:nvSpPr>
        <dsp:cNvPr id="0" name=""/>
        <dsp:cNvSpPr/>
      </dsp:nvSpPr>
      <dsp:spPr>
        <a:xfrm>
          <a:off x="0" y="3918069"/>
          <a:ext cx="1051560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kern="1200"/>
            <a:t>Treatment </a:t>
          </a:r>
        </a:p>
      </dsp:txBody>
      <dsp:txXfrm>
        <a:off x="18734" y="3936803"/>
        <a:ext cx="10478132" cy="346292"/>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CA8F5-CA23-4964-9E74-30159BDC4A30}">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4. Clinical Method </a:t>
          </a:r>
        </a:p>
      </dsp:txBody>
      <dsp:txXfrm>
        <a:off x="64397" y="67590"/>
        <a:ext cx="10386806" cy="1190381"/>
      </dsp:txXfrm>
    </dsp:sp>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4047DF-E502-4342-B72B-81AE9C892CE7}">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This method is primarily used to collect detailed information on the behavior problems of maladjusted and deviant cases. The main objective of this method is to study individual case or cases of group to detect and diagnose their specific problems and to suggest therapeutic measures to rehabilitate them in their environment. </a:t>
          </a:r>
          <a:endParaRPr lang="en-IN" sz="3700" kern="1200"/>
        </a:p>
      </dsp:txBody>
      <dsp:txXfrm>
        <a:off x="211324" y="222493"/>
        <a:ext cx="10092952" cy="3906352"/>
      </dsp:txXfrm>
    </dsp:sp>
  </dsp:spTree>
</dsp:drawing>
</file>

<file path=ppt/diagrams/drawing4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8B92A-2EFA-4FD9-B663-43A42CFF7C52}">
      <dsp:nvSpPr>
        <dsp:cNvPr id="0" name=""/>
        <dsp:cNvSpPr/>
      </dsp:nvSpPr>
      <dsp:spPr>
        <a:xfrm>
          <a:off x="0" y="3848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It involves the following steps;</a:t>
          </a:r>
          <a:endParaRPr lang="en-IN" sz="2700" kern="1200"/>
        </a:p>
      </dsp:txBody>
      <dsp:txXfrm>
        <a:off x="31613" y="70097"/>
        <a:ext cx="10452374" cy="584369"/>
      </dsp:txXfrm>
    </dsp:sp>
    <dsp:sp modelId="{44969F09-ED67-4AE9-A2EA-EFD6B7FA7B8F}">
      <dsp:nvSpPr>
        <dsp:cNvPr id="0" name=""/>
        <dsp:cNvSpPr/>
      </dsp:nvSpPr>
      <dsp:spPr>
        <a:xfrm>
          <a:off x="0" y="76383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1. Interview </a:t>
          </a:r>
          <a:endParaRPr lang="en-IN" sz="2700" kern="1200"/>
        </a:p>
      </dsp:txBody>
      <dsp:txXfrm>
        <a:off x="31613" y="795452"/>
        <a:ext cx="10452374" cy="584369"/>
      </dsp:txXfrm>
    </dsp:sp>
    <dsp:sp modelId="{4D2F9F5F-770F-4017-A5CD-054324A3C3C7}">
      <dsp:nvSpPr>
        <dsp:cNvPr id="0" name=""/>
        <dsp:cNvSpPr/>
      </dsp:nvSpPr>
      <dsp:spPr>
        <a:xfrm>
          <a:off x="0" y="148919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2. Information gathering </a:t>
          </a:r>
          <a:endParaRPr lang="en-IN" sz="2700" kern="1200"/>
        </a:p>
      </dsp:txBody>
      <dsp:txXfrm>
        <a:off x="31613" y="1520807"/>
        <a:ext cx="10452374" cy="584369"/>
      </dsp:txXfrm>
    </dsp:sp>
    <dsp:sp modelId="{2D5D2CE2-EB39-4F02-A5D3-5165F5C31CE7}">
      <dsp:nvSpPr>
        <dsp:cNvPr id="0" name=""/>
        <dsp:cNvSpPr/>
      </dsp:nvSpPr>
      <dsp:spPr>
        <a:xfrm>
          <a:off x="0" y="221454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3. A hypothesis formulate </a:t>
          </a:r>
          <a:endParaRPr lang="en-IN" sz="2700" kern="1200"/>
        </a:p>
      </dsp:txBody>
      <dsp:txXfrm>
        <a:off x="31613" y="2246162"/>
        <a:ext cx="10452374" cy="584369"/>
      </dsp:txXfrm>
    </dsp:sp>
    <dsp:sp modelId="{A05D23DE-2558-4E7F-B955-6467B0D7FCD3}">
      <dsp:nvSpPr>
        <dsp:cNvPr id="0" name=""/>
        <dsp:cNvSpPr/>
      </dsp:nvSpPr>
      <dsp:spPr>
        <a:xfrm>
          <a:off x="0" y="2939904"/>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4. Diagnoses are made </a:t>
          </a:r>
          <a:endParaRPr lang="en-IN" sz="2700" kern="1200"/>
        </a:p>
      </dsp:txBody>
      <dsp:txXfrm>
        <a:off x="31613" y="2971517"/>
        <a:ext cx="10452374" cy="584369"/>
      </dsp:txXfrm>
    </dsp:sp>
    <dsp:sp modelId="{531CE3B8-6610-4D41-9C08-A0170A35D0E9}">
      <dsp:nvSpPr>
        <dsp:cNvPr id="0" name=""/>
        <dsp:cNvSpPr/>
      </dsp:nvSpPr>
      <dsp:spPr>
        <a:xfrm>
          <a:off x="0" y="3665259"/>
          <a:ext cx="10515600"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5. Planned a treatment program </a:t>
          </a:r>
          <a:endParaRPr lang="en-IN" sz="2700" kern="1200"/>
        </a:p>
      </dsp:txBody>
      <dsp:txXfrm>
        <a:off x="31613" y="3696872"/>
        <a:ext cx="10452374" cy="584369"/>
      </dsp:txXfrm>
    </dsp:sp>
  </dsp:spTree>
</dsp:drawing>
</file>

<file path=ppt/diagrams/drawing4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D1C51-086A-440D-89D7-A4F37C8DE659}">
      <dsp:nvSpPr>
        <dsp:cNvPr id="0" name=""/>
        <dsp:cNvSpPr/>
      </dsp:nvSpPr>
      <dsp:spPr>
        <a:xfrm>
          <a:off x="3083309" y="1178"/>
          <a:ext cx="4348981" cy="43489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Thank You</a:t>
          </a:r>
          <a:endParaRPr lang="en-IN" sz="6500" kern="1200" dirty="0"/>
        </a:p>
      </dsp:txBody>
      <dsp:txXfrm>
        <a:off x="3720203" y="638072"/>
        <a:ext cx="3075193" cy="30751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C2F70-D984-4228-9244-B9DB4FB2C037}">
      <dsp:nvSpPr>
        <dsp:cNvPr id="0" name=""/>
        <dsp:cNvSpPr/>
      </dsp:nvSpPr>
      <dsp:spPr>
        <a:xfrm>
          <a:off x="0" y="4390"/>
          <a:ext cx="10515600" cy="14091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1. To understand developmental characteristics Children, pass through different stages of development in life as infancy, childhood and adolescence. These developmental stages have their own characteristics and demands.</a:t>
          </a:r>
          <a:endParaRPr lang="en-IN" sz="2000" kern="1200"/>
        </a:p>
      </dsp:txBody>
      <dsp:txXfrm>
        <a:off x="68787" y="73177"/>
        <a:ext cx="10378026" cy="1271544"/>
      </dsp:txXfrm>
    </dsp:sp>
    <dsp:sp modelId="{378C650E-56FE-4450-9EBA-523A6FA2D025}">
      <dsp:nvSpPr>
        <dsp:cNvPr id="0" name=""/>
        <dsp:cNvSpPr/>
      </dsp:nvSpPr>
      <dsp:spPr>
        <a:xfrm>
          <a:off x="0" y="1471109"/>
          <a:ext cx="10515600" cy="14091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2. To understand the nature of class room learning With the help of education psychology, the teacher understand the students and their need and problems, it help teacher in learning process in general and class-room learning in particular.\ </a:t>
          </a:r>
          <a:endParaRPr lang="en-IN" sz="2000" kern="1200"/>
        </a:p>
      </dsp:txBody>
      <dsp:txXfrm>
        <a:off x="68787" y="1539896"/>
        <a:ext cx="10378026" cy="1271544"/>
      </dsp:txXfrm>
    </dsp:sp>
    <dsp:sp modelId="{9D64B90B-21B7-4242-81CC-A121A9518651}">
      <dsp:nvSpPr>
        <dsp:cNvPr id="0" name=""/>
        <dsp:cNvSpPr/>
      </dsp:nvSpPr>
      <dsp:spPr>
        <a:xfrm>
          <a:off x="0" y="2937828"/>
          <a:ext cx="10515600" cy="14091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3. To understand individual differences With the help of psychology teacher understand the individual’s differences. Teacher faces a class of 30 to 50 students who have a different range of individual differences. Teacher with the knowledge of education psychology and individual differences may adjust his teaching to the needs and requirements of the class.</a:t>
          </a:r>
          <a:endParaRPr lang="en-IN" sz="2000" kern="1200"/>
        </a:p>
      </dsp:txBody>
      <dsp:txXfrm>
        <a:off x="68787" y="3006615"/>
        <a:ext cx="10378026" cy="12715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F2BAF-90A8-42CA-B39A-A812FB111E37}">
      <dsp:nvSpPr>
        <dsp:cNvPr id="0" name=""/>
        <dsp:cNvSpPr/>
      </dsp:nvSpPr>
      <dsp:spPr>
        <a:xfrm>
          <a:off x="0" y="428229"/>
          <a:ext cx="10515600" cy="1712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4. To understand effective teaching methods Every day experience shows that lack of proper methods of teaching sometimes results in failure of communication in the classroom. The educational psychology gives us the knowledge of appropriate methods of teaching. It helps in developing new strategies of teaching. </a:t>
          </a:r>
          <a:endParaRPr lang="en-IN" sz="2400" kern="1200"/>
        </a:p>
      </dsp:txBody>
      <dsp:txXfrm>
        <a:off x="83616" y="511845"/>
        <a:ext cx="10348368" cy="1545648"/>
      </dsp:txXfrm>
    </dsp:sp>
    <dsp:sp modelId="{A64045BA-7E10-46D3-A4AE-FD6BD123338E}">
      <dsp:nvSpPr>
        <dsp:cNvPr id="0" name=""/>
        <dsp:cNvSpPr/>
      </dsp:nvSpPr>
      <dsp:spPr>
        <a:xfrm>
          <a:off x="0" y="2210229"/>
          <a:ext cx="10515600" cy="1712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5. Knowledge of mental health Mental health of the student and teacher is very important for efficient learning. With the help of educational psychology, the teacher can understand the various factors, which are responsible for the mental health and maladjustment.</a:t>
          </a:r>
          <a:endParaRPr lang="en-IN" sz="2400" kern="1200"/>
        </a:p>
      </dsp:txBody>
      <dsp:txXfrm>
        <a:off x="83616" y="2293845"/>
        <a:ext cx="10348368" cy="15456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8045DB-4D5D-4D64-9C1A-139160CFE3AB}">
      <dsp:nvSpPr>
        <dsp:cNvPr id="0" name=""/>
        <dsp:cNvSpPr/>
      </dsp:nvSpPr>
      <dsp:spPr>
        <a:xfrm>
          <a:off x="0" y="266268"/>
          <a:ext cx="10515600" cy="12306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6. Curriculum construction Psychological principles are also used in formulating curriculum for different stages. </a:t>
          </a:r>
          <a:endParaRPr lang="en-IN" sz="2200" kern="1200"/>
        </a:p>
      </dsp:txBody>
      <dsp:txXfrm>
        <a:off x="60077" y="326345"/>
        <a:ext cx="10395446" cy="1110539"/>
      </dsp:txXfrm>
    </dsp:sp>
    <dsp:sp modelId="{AC1165C9-DC26-488C-ACFF-253606853A82}">
      <dsp:nvSpPr>
        <dsp:cNvPr id="0" name=""/>
        <dsp:cNvSpPr/>
      </dsp:nvSpPr>
      <dsp:spPr>
        <a:xfrm>
          <a:off x="0" y="1560322"/>
          <a:ext cx="10515600" cy="12306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7. Measurement of learning out-comes Psychological tools help the teachers to evaluate the learning out-come of the students. it helps the teacher to evaluate his own performance. </a:t>
          </a:r>
          <a:endParaRPr lang="en-IN" sz="2200" kern="1200"/>
        </a:p>
      </dsp:txBody>
      <dsp:txXfrm>
        <a:off x="60077" y="1620399"/>
        <a:ext cx="10395446" cy="1110539"/>
      </dsp:txXfrm>
    </dsp:sp>
    <dsp:sp modelId="{7EAD355D-DF8A-4705-B7DB-A2F78DDEFC6F}">
      <dsp:nvSpPr>
        <dsp:cNvPr id="0" name=""/>
        <dsp:cNvSpPr/>
      </dsp:nvSpPr>
      <dsp:spPr>
        <a:xfrm>
          <a:off x="0" y="2854375"/>
          <a:ext cx="10515600" cy="12306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8. Guidance for the education of exceptional children Most important contribution of educational psychology is the provision and organization of the educational psychology is the provision and organization of the education for the education of sub normal children. </a:t>
          </a:r>
          <a:endParaRPr lang="en-IN" sz="2200" kern="1200"/>
        </a:p>
      </dsp:txBody>
      <dsp:txXfrm>
        <a:off x="60077" y="2914452"/>
        <a:ext cx="10395446" cy="111053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976F73-4DE4-4077-A7A7-6C0A9892CF61}">
      <dsp:nvSpPr>
        <dsp:cNvPr id="0" name=""/>
        <dsp:cNvSpPr/>
      </dsp:nvSpPr>
      <dsp:spPr>
        <a:xfrm>
          <a:off x="0" y="15186"/>
          <a:ext cx="10515600" cy="129519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IN" sz="5400" kern="1200"/>
            <a:t>Methods of educational psychology </a:t>
          </a:r>
        </a:p>
      </dsp:txBody>
      <dsp:txXfrm>
        <a:off x="63226" y="78412"/>
        <a:ext cx="10389148" cy="116873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C2BDD3-1FA0-46E2-8C60-C77353060FE9}">
      <dsp:nvSpPr>
        <dsp:cNvPr id="0" name=""/>
        <dsp:cNvSpPr/>
      </dsp:nvSpPr>
      <dsp:spPr>
        <a:xfrm rot="5400000">
          <a:off x="5410072" y="-1189323"/>
          <a:ext cx="3481070"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64770" rIns="129540" bIns="64770" numCol="1" spcCol="1270" anchor="ctr" anchorCtr="0">
          <a:noAutofit/>
        </a:bodyPr>
        <a:lstStyle/>
        <a:p>
          <a:pPr marL="285750" lvl="1" indent="-285750" algn="l" defTabSz="1511300">
            <a:lnSpc>
              <a:spcPct val="90000"/>
            </a:lnSpc>
            <a:spcBef>
              <a:spcPct val="0"/>
            </a:spcBef>
            <a:spcAft>
              <a:spcPct val="15000"/>
            </a:spcAft>
            <a:buChar char="•"/>
          </a:pPr>
          <a:r>
            <a:rPr lang="en-US" sz="3400" kern="1200"/>
            <a:t>Introspection </a:t>
          </a:r>
          <a:endParaRPr lang="en-IN" sz="3400" kern="1200"/>
        </a:p>
        <a:p>
          <a:pPr marL="285750" lvl="1" indent="-285750" algn="l" defTabSz="1511300">
            <a:lnSpc>
              <a:spcPct val="90000"/>
            </a:lnSpc>
            <a:spcBef>
              <a:spcPct val="0"/>
            </a:spcBef>
            <a:spcAft>
              <a:spcPct val="15000"/>
            </a:spcAft>
            <a:buChar char="•"/>
          </a:pPr>
          <a:r>
            <a:rPr lang="en-US" sz="3400" kern="1200"/>
            <a:t>Observation </a:t>
          </a:r>
          <a:endParaRPr lang="en-IN" sz="3400" kern="1200"/>
        </a:p>
        <a:p>
          <a:pPr marL="285750" lvl="1" indent="-285750" algn="l" defTabSz="1511300">
            <a:lnSpc>
              <a:spcPct val="90000"/>
            </a:lnSpc>
            <a:spcBef>
              <a:spcPct val="0"/>
            </a:spcBef>
            <a:spcAft>
              <a:spcPct val="15000"/>
            </a:spcAft>
            <a:buChar char="•"/>
          </a:pPr>
          <a:r>
            <a:rPr lang="en-US" sz="3400" kern="1200"/>
            <a:t>Case study </a:t>
          </a:r>
          <a:endParaRPr lang="en-IN" sz="3400" kern="1200"/>
        </a:p>
        <a:p>
          <a:pPr marL="285750" lvl="1" indent="-285750" algn="l" defTabSz="1511300">
            <a:lnSpc>
              <a:spcPct val="90000"/>
            </a:lnSpc>
            <a:spcBef>
              <a:spcPct val="0"/>
            </a:spcBef>
            <a:spcAft>
              <a:spcPct val="15000"/>
            </a:spcAft>
            <a:buChar char="•"/>
          </a:pPr>
          <a:r>
            <a:rPr lang="en-US" sz="3400" kern="1200"/>
            <a:t>Survey or differential methods </a:t>
          </a:r>
          <a:endParaRPr lang="en-IN" sz="3400" kern="1200"/>
        </a:p>
        <a:p>
          <a:pPr marL="285750" lvl="1" indent="-285750" algn="l" defTabSz="1511300">
            <a:lnSpc>
              <a:spcPct val="90000"/>
            </a:lnSpc>
            <a:spcBef>
              <a:spcPct val="0"/>
            </a:spcBef>
            <a:spcAft>
              <a:spcPct val="15000"/>
            </a:spcAft>
            <a:buChar char="•"/>
          </a:pPr>
          <a:r>
            <a:rPr lang="en-US" sz="3400" kern="1200"/>
            <a:t>Scientific or experimental method </a:t>
          </a:r>
          <a:endParaRPr lang="en-IN" sz="3400" kern="1200"/>
        </a:p>
      </dsp:txBody>
      <dsp:txXfrm rot="-5400000">
        <a:off x="3785615" y="605066"/>
        <a:ext cx="6560052" cy="3141206"/>
      </dsp:txXfrm>
    </dsp:sp>
    <dsp:sp modelId="{5F4844AB-5C51-40CC-B11A-CB51859F0494}">
      <dsp:nvSpPr>
        <dsp:cNvPr id="0" name=""/>
        <dsp:cNvSpPr/>
      </dsp:nvSpPr>
      <dsp:spPr>
        <a:xfrm>
          <a:off x="0" y="0"/>
          <a:ext cx="3785616" cy="435133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US" sz="4200" kern="1200" dirty="0"/>
            <a:t>Following are the important methods and techniques of collecting data are: </a:t>
          </a:r>
          <a:endParaRPr lang="en-IN" sz="4200" kern="1200" dirty="0"/>
        </a:p>
      </dsp:txBody>
      <dsp:txXfrm>
        <a:off x="184799" y="184799"/>
        <a:ext cx="3416018" cy="39817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8.xml"/><Relationship Id="rId3" Type="http://schemas.openxmlformats.org/officeDocument/2006/relationships/diagramLayout" Target="../diagrams/layout27.xml"/><Relationship Id="rId7" Type="http://schemas.openxmlformats.org/officeDocument/2006/relationships/diagramData" Target="../diagrams/data2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11" Type="http://schemas.microsoft.com/office/2007/relationships/diagramDrawing" Target="../diagrams/drawing28.xml"/><Relationship Id="rId5" Type="http://schemas.openxmlformats.org/officeDocument/2006/relationships/diagramColors" Target="../diagrams/colors27.xml"/><Relationship Id="rId10" Type="http://schemas.openxmlformats.org/officeDocument/2006/relationships/diagramColors" Target="../diagrams/colors28.xml"/><Relationship Id="rId4" Type="http://schemas.openxmlformats.org/officeDocument/2006/relationships/diagramQuickStyle" Target="../diagrams/quickStyle27.xml"/><Relationship Id="rId9" Type="http://schemas.openxmlformats.org/officeDocument/2006/relationships/diagramQuickStyle" Target="../diagrams/quickStyle2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32.xml"/><Relationship Id="rId3" Type="http://schemas.openxmlformats.org/officeDocument/2006/relationships/diagramLayout" Target="../diagrams/layout31.xml"/><Relationship Id="rId7" Type="http://schemas.openxmlformats.org/officeDocument/2006/relationships/diagramData" Target="../diagrams/data32.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11" Type="http://schemas.microsoft.com/office/2007/relationships/diagramDrawing" Target="../diagrams/drawing32.xml"/><Relationship Id="rId5" Type="http://schemas.openxmlformats.org/officeDocument/2006/relationships/diagramColors" Target="../diagrams/colors31.xml"/><Relationship Id="rId10" Type="http://schemas.openxmlformats.org/officeDocument/2006/relationships/diagramColors" Target="../diagrams/colors32.xml"/><Relationship Id="rId4" Type="http://schemas.openxmlformats.org/officeDocument/2006/relationships/diagramQuickStyle" Target="../diagrams/quickStyle31.xml"/><Relationship Id="rId9" Type="http://schemas.openxmlformats.org/officeDocument/2006/relationships/diagramQuickStyle" Target="../diagrams/quickStyle3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36.xml"/><Relationship Id="rId3" Type="http://schemas.openxmlformats.org/officeDocument/2006/relationships/diagramLayout" Target="../diagrams/layout35.xml"/><Relationship Id="rId7" Type="http://schemas.openxmlformats.org/officeDocument/2006/relationships/diagramData" Target="../diagrams/data36.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11" Type="http://schemas.microsoft.com/office/2007/relationships/diagramDrawing" Target="../diagrams/drawing36.xml"/><Relationship Id="rId5" Type="http://schemas.openxmlformats.org/officeDocument/2006/relationships/diagramColors" Target="../diagrams/colors35.xml"/><Relationship Id="rId10" Type="http://schemas.openxmlformats.org/officeDocument/2006/relationships/diagramColors" Target="../diagrams/colors36.xml"/><Relationship Id="rId4" Type="http://schemas.openxmlformats.org/officeDocument/2006/relationships/diagramQuickStyle" Target="../diagrams/quickStyle35.xml"/><Relationship Id="rId9" Type="http://schemas.openxmlformats.org/officeDocument/2006/relationships/diagramQuickStyle" Target="../diagrams/quickStyle36.xml"/></Relationships>
</file>

<file path=ppt/slides/_rels/slide24.xml.rels><?xml version="1.0" encoding="UTF-8" standalone="yes"?>
<Relationships xmlns="http://schemas.openxmlformats.org/package/2006/relationships"><Relationship Id="rId8" Type="http://schemas.openxmlformats.org/officeDocument/2006/relationships/diagramLayout" Target="../diagrams/layout38.xml"/><Relationship Id="rId3" Type="http://schemas.openxmlformats.org/officeDocument/2006/relationships/diagramLayout" Target="../diagrams/layout37.xml"/><Relationship Id="rId7" Type="http://schemas.openxmlformats.org/officeDocument/2006/relationships/diagramData" Target="../diagrams/data38.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11" Type="http://schemas.microsoft.com/office/2007/relationships/diagramDrawing" Target="../diagrams/drawing38.xml"/><Relationship Id="rId5" Type="http://schemas.openxmlformats.org/officeDocument/2006/relationships/diagramColors" Target="../diagrams/colors37.xml"/><Relationship Id="rId10" Type="http://schemas.openxmlformats.org/officeDocument/2006/relationships/diagramColors" Target="../diagrams/colors38.xml"/><Relationship Id="rId4" Type="http://schemas.openxmlformats.org/officeDocument/2006/relationships/diagramQuickStyle" Target="../diagrams/quickStyle37.xml"/><Relationship Id="rId9" Type="http://schemas.openxmlformats.org/officeDocument/2006/relationships/diagramQuickStyle" Target="../diagrams/quickStyle38.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40.xml"/><Relationship Id="rId3" Type="http://schemas.openxmlformats.org/officeDocument/2006/relationships/diagramLayout" Target="../diagrams/layout39.xml"/><Relationship Id="rId7" Type="http://schemas.openxmlformats.org/officeDocument/2006/relationships/diagramData" Target="../diagrams/data40.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11" Type="http://schemas.microsoft.com/office/2007/relationships/diagramDrawing" Target="../diagrams/drawing40.xml"/><Relationship Id="rId5" Type="http://schemas.openxmlformats.org/officeDocument/2006/relationships/diagramColors" Target="../diagrams/colors39.xml"/><Relationship Id="rId10" Type="http://schemas.openxmlformats.org/officeDocument/2006/relationships/diagramColors" Target="../diagrams/colors40.xml"/><Relationship Id="rId4" Type="http://schemas.openxmlformats.org/officeDocument/2006/relationships/diagramQuickStyle" Target="../diagrams/quickStyle39.xml"/><Relationship Id="rId9" Type="http://schemas.openxmlformats.org/officeDocument/2006/relationships/diagramQuickStyle" Target="../diagrams/quickStyle4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1.xml"/><Relationship Id="rId2" Type="http://schemas.openxmlformats.org/officeDocument/2006/relationships/diagramData" Target="../diagrams/data41.xml"/><Relationship Id="rId1" Type="http://schemas.openxmlformats.org/officeDocument/2006/relationships/slideLayout" Target="../slideLayouts/slideLayout2.xml"/><Relationship Id="rId6" Type="http://schemas.microsoft.com/office/2007/relationships/diagramDrawing" Target="../diagrams/drawing41.xml"/><Relationship Id="rId5" Type="http://schemas.openxmlformats.org/officeDocument/2006/relationships/diagramColors" Target="../diagrams/colors41.xml"/><Relationship Id="rId4" Type="http://schemas.openxmlformats.org/officeDocument/2006/relationships/diagramQuickStyle" Target="../diagrams/quickStyle41.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43.xml"/><Relationship Id="rId3" Type="http://schemas.openxmlformats.org/officeDocument/2006/relationships/diagramLayout" Target="../diagrams/layout42.xml"/><Relationship Id="rId7" Type="http://schemas.openxmlformats.org/officeDocument/2006/relationships/diagramData" Target="../diagrams/data43.xml"/><Relationship Id="rId2" Type="http://schemas.openxmlformats.org/officeDocument/2006/relationships/diagramData" Target="../diagrams/data42.xml"/><Relationship Id="rId1" Type="http://schemas.openxmlformats.org/officeDocument/2006/relationships/slideLayout" Target="../slideLayouts/slideLayout2.xml"/><Relationship Id="rId6" Type="http://schemas.microsoft.com/office/2007/relationships/diagramDrawing" Target="../diagrams/drawing42.xml"/><Relationship Id="rId11" Type="http://schemas.microsoft.com/office/2007/relationships/diagramDrawing" Target="../diagrams/drawing43.xml"/><Relationship Id="rId5" Type="http://schemas.openxmlformats.org/officeDocument/2006/relationships/diagramColors" Target="../diagrams/colors42.xml"/><Relationship Id="rId10" Type="http://schemas.openxmlformats.org/officeDocument/2006/relationships/diagramColors" Target="../diagrams/colors43.xml"/><Relationship Id="rId4" Type="http://schemas.openxmlformats.org/officeDocument/2006/relationships/diagramQuickStyle" Target="../diagrams/quickStyle42.xml"/><Relationship Id="rId9" Type="http://schemas.openxmlformats.org/officeDocument/2006/relationships/diagramQuickStyle" Target="../diagrams/quickStyle4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4.xml"/><Relationship Id="rId2" Type="http://schemas.openxmlformats.org/officeDocument/2006/relationships/diagramData" Target="../diagrams/data44.xml"/><Relationship Id="rId1" Type="http://schemas.openxmlformats.org/officeDocument/2006/relationships/slideLayout" Target="../slideLayouts/slideLayout2.xml"/><Relationship Id="rId6" Type="http://schemas.microsoft.com/office/2007/relationships/diagramDrawing" Target="../diagrams/drawing44.xml"/><Relationship Id="rId5" Type="http://schemas.openxmlformats.org/officeDocument/2006/relationships/diagramColors" Target="../diagrams/colors44.xml"/><Relationship Id="rId4" Type="http://schemas.openxmlformats.org/officeDocument/2006/relationships/diagramQuickStyle" Target="../diagrams/quickStyle4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45.xml"/><Relationship Id="rId2" Type="http://schemas.openxmlformats.org/officeDocument/2006/relationships/diagramData" Target="../diagrams/data45.xml"/><Relationship Id="rId1" Type="http://schemas.openxmlformats.org/officeDocument/2006/relationships/slideLayout" Target="../slideLayouts/slideLayout2.xml"/><Relationship Id="rId6" Type="http://schemas.microsoft.com/office/2007/relationships/diagramDrawing" Target="../diagrams/drawing45.xml"/><Relationship Id="rId5" Type="http://schemas.openxmlformats.org/officeDocument/2006/relationships/diagramColors" Target="../diagrams/colors45.xml"/><Relationship Id="rId4" Type="http://schemas.openxmlformats.org/officeDocument/2006/relationships/diagramQuickStyle" Target="../diagrams/quickStyle4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1867325741"/>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extLst>
              <p:ext uri="{D42A27DB-BD31-4B8C-83A1-F6EECF244321}">
                <p14:modId xmlns:p14="http://schemas.microsoft.com/office/powerpoint/2010/main" val="929466310"/>
              </p:ext>
            </p:extLst>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9D114-6CF7-4A9C-0BA3-900C7D582F4C}"/>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AD042D99-F3FF-129D-194A-3711636F2C40}"/>
              </a:ext>
            </a:extLst>
          </p:cNvPr>
          <p:cNvGraphicFramePr>
            <a:graphicFrameLocks noGrp="1"/>
          </p:cNvGraphicFramePr>
          <p:nvPr>
            <p:ph idx="1"/>
            <p:extLst>
              <p:ext uri="{D42A27DB-BD31-4B8C-83A1-F6EECF244321}">
                <p14:modId xmlns:p14="http://schemas.microsoft.com/office/powerpoint/2010/main" val="217009437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4936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0301A-4636-3EAB-3839-E135C2A25F21}"/>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2A76D638-4CFC-0BFA-5AED-05D68FD37617}"/>
              </a:ext>
            </a:extLst>
          </p:cNvPr>
          <p:cNvGraphicFramePr>
            <a:graphicFrameLocks noGrp="1"/>
          </p:cNvGraphicFramePr>
          <p:nvPr>
            <p:ph idx="1"/>
            <p:extLst>
              <p:ext uri="{D42A27DB-BD31-4B8C-83A1-F6EECF244321}">
                <p14:modId xmlns:p14="http://schemas.microsoft.com/office/powerpoint/2010/main" val="320434906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2748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768F9E62-0B02-1D97-0512-64A522D8DF7A}"/>
              </a:ext>
            </a:extLst>
          </p:cNvPr>
          <p:cNvGraphicFramePr/>
          <p:nvPr>
            <p:extLst>
              <p:ext uri="{D42A27DB-BD31-4B8C-83A1-F6EECF244321}">
                <p14:modId xmlns:p14="http://schemas.microsoft.com/office/powerpoint/2010/main" val="110084678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2B0EA981-3C47-4988-B7C9-1FBDF8F86604}"/>
              </a:ext>
            </a:extLst>
          </p:cNvPr>
          <p:cNvGraphicFramePr>
            <a:graphicFrameLocks noGrp="1"/>
          </p:cNvGraphicFramePr>
          <p:nvPr>
            <p:ph idx="1"/>
            <p:extLst>
              <p:ext uri="{D42A27DB-BD31-4B8C-83A1-F6EECF244321}">
                <p14:modId xmlns:p14="http://schemas.microsoft.com/office/powerpoint/2010/main" val="8018765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1763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7AD0E-19A0-6B17-AC06-6DEFAF22B11E}"/>
              </a:ext>
            </a:extLst>
          </p:cNvPr>
          <p:cNvSpPr>
            <a:spLocks noGrp="1"/>
          </p:cNvSpPr>
          <p:nvPr>
            <p:ph type="title"/>
          </p:nvPr>
        </p:nvSpPr>
        <p:spPr/>
        <p:txBody>
          <a:bodyPr/>
          <a:lstStyle/>
          <a:p>
            <a:endParaRPr lang="en-IN" dirty="0"/>
          </a:p>
        </p:txBody>
      </p:sp>
      <p:graphicFrame>
        <p:nvGraphicFramePr>
          <p:cNvPr id="4" name="Content Placeholder 3">
            <a:extLst>
              <a:ext uri="{FF2B5EF4-FFF2-40B4-BE49-F238E27FC236}">
                <a16:creationId xmlns:a16="http://schemas.microsoft.com/office/drawing/2014/main" id="{F8513F76-1A1A-0A0D-9A04-6238E5BF7FE7}"/>
              </a:ext>
            </a:extLst>
          </p:cNvPr>
          <p:cNvGraphicFramePr>
            <a:graphicFrameLocks noGrp="1"/>
          </p:cNvGraphicFramePr>
          <p:nvPr>
            <p:ph idx="1"/>
            <p:extLst>
              <p:ext uri="{D42A27DB-BD31-4B8C-83A1-F6EECF244321}">
                <p14:modId xmlns:p14="http://schemas.microsoft.com/office/powerpoint/2010/main" val="39274083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9438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06C95EF-EC6E-3123-E9A1-3114E8B0201B}"/>
              </a:ext>
            </a:extLst>
          </p:cNvPr>
          <p:cNvGraphicFramePr/>
          <p:nvPr>
            <p:extLst>
              <p:ext uri="{D42A27DB-BD31-4B8C-83A1-F6EECF244321}">
                <p14:modId xmlns:p14="http://schemas.microsoft.com/office/powerpoint/2010/main" val="196394464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7BFB1167-243B-39A2-38FC-8A4156E719D1}"/>
              </a:ext>
            </a:extLst>
          </p:cNvPr>
          <p:cNvGraphicFramePr>
            <a:graphicFrameLocks noGrp="1"/>
          </p:cNvGraphicFramePr>
          <p:nvPr>
            <p:ph idx="1"/>
            <p:extLst>
              <p:ext uri="{D42A27DB-BD31-4B8C-83A1-F6EECF244321}">
                <p14:modId xmlns:p14="http://schemas.microsoft.com/office/powerpoint/2010/main" val="16864948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4908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0B26AD6-CBCC-F86A-8CA7-5AEBBB143A5C}"/>
              </a:ext>
            </a:extLst>
          </p:cNvPr>
          <p:cNvGraphicFramePr/>
          <p:nvPr>
            <p:extLst>
              <p:ext uri="{D42A27DB-BD31-4B8C-83A1-F6EECF244321}">
                <p14:modId xmlns:p14="http://schemas.microsoft.com/office/powerpoint/2010/main" val="242394977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1E77E9D-994D-BBA5-535A-5DD2222F2D96}"/>
              </a:ext>
            </a:extLst>
          </p:cNvPr>
          <p:cNvGraphicFramePr>
            <a:graphicFrameLocks noGrp="1"/>
          </p:cNvGraphicFramePr>
          <p:nvPr>
            <p:ph idx="1"/>
            <p:extLst>
              <p:ext uri="{D42A27DB-BD31-4B8C-83A1-F6EECF244321}">
                <p14:modId xmlns:p14="http://schemas.microsoft.com/office/powerpoint/2010/main" val="38970661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21322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3681508-3B1C-12ED-8A0C-598BB83989C9}"/>
              </a:ext>
            </a:extLst>
          </p:cNvPr>
          <p:cNvGraphicFramePr/>
          <p:nvPr>
            <p:extLst>
              <p:ext uri="{D42A27DB-BD31-4B8C-83A1-F6EECF244321}">
                <p14:modId xmlns:p14="http://schemas.microsoft.com/office/powerpoint/2010/main" val="135443110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032627C5-8679-0E9D-575C-96A1C8135D22}"/>
              </a:ext>
            </a:extLst>
          </p:cNvPr>
          <p:cNvGraphicFramePr>
            <a:graphicFrameLocks noGrp="1"/>
          </p:cNvGraphicFramePr>
          <p:nvPr>
            <p:ph idx="1"/>
            <p:extLst>
              <p:ext uri="{D42A27DB-BD31-4B8C-83A1-F6EECF244321}">
                <p14:modId xmlns:p14="http://schemas.microsoft.com/office/powerpoint/2010/main" val="30276339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89329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924D83E-B84B-7EC9-0BDD-5732993770A8}"/>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044F5AA9-C261-2757-F6C6-3F9C71D8EEFD}"/>
              </a:ext>
            </a:extLst>
          </p:cNvPr>
          <p:cNvGraphicFramePr>
            <a:graphicFrameLocks noGrp="1"/>
          </p:cNvGraphicFramePr>
          <p:nvPr>
            <p:ph idx="1"/>
            <p:extLst>
              <p:ext uri="{D42A27DB-BD31-4B8C-83A1-F6EECF244321}">
                <p14:modId xmlns:p14="http://schemas.microsoft.com/office/powerpoint/2010/main" val="4657142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21492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BFC9-F1B8-470D-1774-9F4456EF3F9A}"/>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674405C8-2076-5FC2-7E56-5D512DC9A029}"/>
              </a:ext>
            </a:extLst>
          </p:cNvPr>
          <p:cNvGraphicFramePr>
            <a:graphicFrameLocks noGrp="1"/>
          </p:cNvGraphicFramePr>
          <p:nvPr>
            <p:ph idx="1"/>
            <p:extLst>
              <p:ext uri="{D42A27DB-BD31-4B8C-83A1-F6EECF244321}">
                <p14:modId xmlns:p14="http://schemas.microsoft.com/office/powerpoint/2010/main" val="39201900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2137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A6A8C-93D8-C9D6-9969-E288A8F6641B}"/>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3B9E90C-1708-3B9B-88DA-33097C93E120}"/>
              </a:ext>
            </a:extLst>
          </p:cNvPr>
          <p:cNvGraphicFramePr>
            <a:graphicFrameLocks noGrp="1"/>
          </p:cNvGraphicFramePr>
          <p:nvPr>
            <p:ph idx="1"/>
            <p:extLst>
              <p:ext uri="{D42A27DB-BD31-4B8C-83A1-F6EECF244321}">
                <p14:modId xmlns:p14="http://schemas.microsoft.com/office/powerpoint/2010/main" val="9844777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827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087660F1-84C2-AB8B-4AC5-7905AE1225E6}"/>
              </a:ext>
            </a:extLst>
          </p:cNvPr>
          <p:cNvGraphicFramePr/>
          <p:nvPr>
            <p:extLst>
              <p:ext uri="{D42A27DB-BD31-4B8C-83A1-F6EECF244321}">
                <p14:modId xmlns:p14="http://schemas.microsoft.com/office/powerpoint/2010/main" val="294547598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6DBBB82C-86D1-A268-238D-506D9EDBC62C}"/>
              </a:ext>
            </a:extLst>
          </p:cNvPr>
          <p:cNvGraphicFramePr>
            <a:graphicFrameLocks noGrp="1"/>
          </p:cNvGraphicFramePr>
          <p:nvPr>
            <p:ph idx="1"/>
            <p:extLst>
              <p:ext uri="{D42A27DB-BD31-4B8C-83A1-F6EECF244321}">
                <p14:modId xmlns:p14="http://schemas.microsoft.com/office/powerpoint/2010/main" val="6751198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15482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30EDD74D-0CDF-EB69-E82B-C8CA952A77DC}"/>
              </a:ext>
            </a:extLst>
          </p:cNvPr>
          <p:cNvGraphicFramePr/>
          <p:nvPr>
            <p:extLst>
              <p:ext uri="{D42A27DB-BD31-4B8C-83A1-F6EECF244321}">
                <p14:modId xmlns:p14="http://schemas.microsoft.com/office/powerpoint/2010/main" val="90005205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C400D905-E6B5-E510-9F9A-A3EA1E11520C}"/>
              </a:ext>
            </a:extLst>
          </p:cNvPr>
          <p:cNvGraphicFramePr>
            <a:graphicFrameLocks noGrp="1"/>
          </p:cNvGraphicFramePr>
          <p:nvPr>
            <p:ph idx="1"/>
            <p:extLst>
              <p:ext uri="{D42A27DB-BD31-4B8C-83A1-F6EECF244321}">
                <p14:modId xmlns:p14="http://schemas.microsoft.com/office/powerpoint/2010/main" val="3860202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45731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D21ED-C034-0B2F-A2DD-FB34E510A14A}"/>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346F5820-ACF4-6F0C-73B0-ECDBBF3360E8}"/>
              </a:ext>
            </a:extLst>
          </p:cNvPr>
          <p:cNvGraphicFramePr>
            <a:graphicFrameLocks noGrp="1"/>
          </p:cNvGraphicFramePr>
          <p:nvPr>
            <p:ph idx="1"/>
            <p:extLst>
              <p:ext uri="{D42A27DB-BD31-4B8C-83A1-F6EECF244321}">
                <p14:modId xmlns:p14="http://schemas.microsoft.com/office/powerpoint/2010/main" val="42610134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4372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61A02-0872-9901-9763-4A3C46448257}"/>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B12C404A-3E31-23F3-7BE5-EE66630E61DE}"/>
              </a:ext>
            </a:extLst>
          </p:cNvPr>
          <p:cNvGraphicFramePr>
            <a:graphicFrameLocks noGrp="1"/>
          </p:cNvGraphicFramePr>
          <p:nvPr>
            <p:ph idx="1"/>
            <p:extLst>
              <p:ext uri="{D42A27DB-BD31-4B8C-83A1-F6EECF244321}">
                <p14:modId xmlns:p14="http://schemas.microsoft.com/office/powerpoint/2010/main" val="23892247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5897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3AF9584-4AE7-503A-D53E-8A5889D665D0}"/>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AB1EDCD-F50A-91D9-E10E-525C963F79A5}"/>
              </a:ext>
            </a:extLst>
          </p:cNvPr>
          <p:cNvGraphicFramePr>
            <a:graphicFrameLocks noGrp="1"/>
          </p:cNvGraphicFramePr>
          <p:nvPr>
            <p:ph idx="1"/>
            <p:extLst>
              <p:ext uri="{D42A27DB-BD31-4B8C-83A1-F6EECF244321}">
                <p14:modId xmlns:p14="http://schemas.microsoft.com/office/powerpoint/2010/main" val="1893867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14607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7125A9F-472D-4502-03A2-DB52593BBC5C}"/>
              </a:ext>
            </a:extLst>
          </p:cNvPr>
          <p:cNvGraphicFramePr/>
          <p:nvPr>
            <p:extLst>
              <p:ext uri="{D42A27DB-BD31-4B8C-83A1-F6EECF244321}">
                <p14:modId xmlns:p14="http://schemas.microsoft.com/office/powerpoint/2010/main" val="83247590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389D3668-D9D2-6D91-09CF-BA1C4B58FEEA}"/>
              </a:ext>
            </a:extLst>
          </p:cNvPr>
          <p:cNvGraphicFramePr>
            <a:graphicFrameLocks noGrp="1"/>
          </p:cNvGraphicFramePr>
          <p:nvPr>
            <p:ph idx="1"/>
            <p:extLst>
              <p:ext uri="{D42A27DB-BD31-4B8C-83A1-F6EECF244321}">
                <p14:modId xmlns:p14="http://schemas.microsoft.com/office/powerpoint/2010/main" val="21413005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233432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E4351880-317E-A4D5-C19E-CED7EB85F07C}"/>
              </a:ext>
            </a:extLst>
          </p:cNvPr>
          <p:cNvGraphicFramePr/>
          <p:nvPr>
            <p:extLst>
              <p:ext uri="{D42A27DB-BD31-4B8C-83A1-F6EECF244321}">
                <p14:modId xmlns:p14="http://schemas.microsoft.com/office/powerpoint/2010/main" val="42571770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a:extLst>
              <a:ext uri="{FF2B5EF4-FFF2-40B4-BE49-F238E27FC236}">
                <a16:creationId xmlns:a16="http://schemas.microsoft.com/office/drawing/2014/main" id="{5E92724C-030B-5F27-8E95-6EEE3C52BBF9}"/>
              </a:ext>
            </a:extLst>
          </p:cNvPr>
          <p:cNvGraphicFramePr>
            <a:graphicFrameLocks noGrp="1"/>
          </p:cNvGraphicFramePr>
          <p:nvPr>
            <p:ph idx="1"/>
            <p:extLst>
              <p:ext uri="{D42A27DB-BD31-4B8C-83A1-F6EECF244321}">
                <p14:modId xmlns:p14="http://schemas.microsoft.com/office/powerpoint/2010/main" val="27514468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14470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16C1-CC97-7CFB-1541-98A0011D62BD}"/>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0334D426-8D84-2C78-3D52-16B512CEC718}"/>
              </a:ext>
            </a:extLst>
          </p:cNvPr>
          <p:cNvGraphicFramePr>
            <a:graphicFrameLocks noGrp="1"/>
          </p:cNvGraphicFramePr>
          <p:nvPr>
            <p:ph idx="1"/>
            <p:extLst>
              <p:ext uri="{D42A27DB-BD31-4B8C-83A1-F6EECF244321}">
                <p14:modId xmlns:p14="http://schemas.microsoft.com/office/powerpoint/2010/main" val="27588669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6276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8832879-6829-6ECE-90DC-EF6231D8ADB4}"/>
              </a:ext>
            </a:extLst>
          </p:cNvPr>
          <p:cNvGraphicFramePr/>
          <p:nvPr>
            <p:extLst>
              <p:ext uri="{D42A27DB-BD31-4B8C-83A1-F6EECF244321}">
                <p14:modId xmlns:p14="http://schemas.microsoft.com/office/powerpoint/2010/main" val="286448845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A7E4BA1A-F5EF-B984-C5D3-12263F390F1B}"/>
              </a:ext>
            </a:extLst>
          </p:cNvPr>
          <p:cNvGraphicFramePr>
            <a:graphicFrameLocks noGrp="1"/>
          </p:cNvGraphicFramePr>
          <p:nvPr>
            <p:ph idx="1"/>
            <p:extLst>
              <p:ext uri="{D42A27DB-BD31-4B8C-83A1-F6EECF244321}">
                <p14:modId xmlns:p14="http://schemas.microsoft.com/office/powerpoint/2010/main" val="8182917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65619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65FEC-48DF-B1D1-7B50-8DCB4D5140FA}"/>
              </a:ext>
            </a:extLst>
          </p:cNvPr>
          <p:cNvSpPr>
            <a:spLocks noGrp="1"/>
          </p:cNvSpPr>
          <p:nvPr>
            <p:ph type="title"/>
          </p:nvPr>
        </p:nvSpPr>
        <p:spPr/>
        <p:txBody>
          <a:bodyPr/>
          <a:lstStyle/>
          <a:p>
            <a:endParaRPr lang="en-IN"/>
          </a:p>
        </p:txBody>
      </p:sp>
      <p:graphicFrame>
        <p:nvGraphicFramePr>
          <p:cNvPr id="5" name="Content Placeholder 4">
            <a:extLst>
              <a:ext uri="{FF2B5EF4-FFF2-40B4-BE49-F238E27FC236}">
                <a16:creationId xmlns:a16="http://schemas.microsoft.com/office/drawing/2014/main" id="{3DB163FF-BD25-A39C-FD74-6DC7BF62DB65}"/>
              </a:ext>
            </a:extLst>
          </p:cNvPr>
          <p:cNvGraphicFramePr>
            <a:graphicFrameLocks noGrp="1"/>
          </p:cNvGraphicFramePr>
          <p:nvPr>
            <p:ph idx="1"/>
            <p:extLst>
              <p:ext uri="{D42A27DB-BD31-4B8C-83A1-F6EECF244321}">
                <p14:modId xmlns:p14="http://schemas.microsoft.com/office/powerpoint/2010/main" val="1765859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8865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19BAA-FF4A-16C4-EB72-C2B89CCC5ECC}"/>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DB9A091A-8358-B643-C9CC-2A7BF8689E36}"/>
              </a:ext>
            </a:extLst>
          </p:cNvPr>
          <p:cNvGraphicFramePr>
            <a:graphicFrameLocks noGrp="1"/>
          </p:cNvGraphicFramePr>
          <p:nvPr>
            <p:ph idx="1"/>
            <p:extLst>
              <p:ext uri="{D42A27DB-BD31-4B8C-83A1-F6EECF244321}">
                <p14:modId xmlns:p14="http://schemas.microsoft.com/office/powerpoint/2010/main" val="8451154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687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7BEC3-93E1-95E8-AB31-8F77BD0918D4}"/>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9BB82B1F-11F5-1029-DD96-87D4EF76B489}"/>
              </a:ext>
            </a:extLst>
          </p:cNvPr>
          <p:cNvGraphicFramePr>
            <a:graphicFrameLocks noGrp="1"/>
          </p:cNvGraphicFramePr>
          <p:nvPr>
            <p:ph idx="1"/>
            <p:extLst>
              <p:ext uri="{D42A27DB-BD31-4B8C-83A1-F6EECF244321}">
                <p14:modId xmlns:p14="http://schemas.microsoft.com/office/powerpoint/2010/main" val="33054487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111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64A9E-61E7-CAC0-7380-B0AF3C7395F7}"/>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C6B761EE-5060-E625-A737-3F1EA9454435}"/>
              </a:ext>
            </a:extLst>
          </p:cNvPr>
          <p:cNvGraphicFramePr>
            <a:graphicFrameLocks noGrp="1"/>
          </p:cNvGraphicFramePr>
          <p:nvPr>
            <p:ph idx="1"/>
            <p:extLst>
              <p:ext uri="{D42A27DB-BD31-4B8C-83A1-F6EECF244321}">
                <p14:modId xmlns:p14="http://schemas.microsoft.com/office/powerpoint/2010/main" val="14491852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3279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2297C-F0AF-33F2-3911-702592577E96}"/>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20BEE4B2-A44C-2900-A2E4-17E274CE3DFC}"/>
              </a:ext>
            </a:extLst>
          </p:cNvPr>
          <p:cNvGraphicFramePr>
            <a:graphicFrameLocks noGrp="1"/>
          </p:cNvGraphicFramePr>
          <p:nvPr>
            <p:ph idx="1"/>
            <p:extLst>
              <p:ext uri="{D42A27DB-BD31-4B8C-83A1-F6EECF244321}">
                <p14:modId xmlns:p14="http://schemas.microsoft.com/office/powerpoint/2010/main" val="16934287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2007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6C0BAB46-B814-89CB-159A-58E2E79BEEF5}"/>
              </a:ext>
            </a:extLst>
          </p:cNvPr>
          <p:cNvGraphicFramePr/>
          <p:nvPr>
            <p:extLst>
              <p:ext uri="{D42A27DB-BD31-4B8C-83A1-F6EECF244321}">
                <p14:modId xmlns:p14="http://schemas.microsoft.com/office/powerpoint/2010/main" val="18372167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54B8E166-A460-3F58-ABF8-02D3D38EDF75}"/>
              </a:ext>
            </a:extLst>
          </p:cNvPr>
          <p:cNvGraphicFramePr>
            <a:graphicFrameLocks noGrp="1"/>
          </p:cNvGraphicFramePr>
          <p:nvPr>
            <p:ph idx="1"/>
            <p:extLst>
              <p:ext uri="{D42A27DB-BD31-4B8C-83A1-F6EECF244321}">
                <p14:modId xmlns:p14="http://schemas.microsoft.com/office/powerpoint/2010/main" val="23709446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1501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F47423-15E8-9015-603F-7653E4CC050B}"/>
              </a:ext>
            </a:extLst>
          </p:cNvPr>
          <p:cNvGraphicFramePr/>
          <p:nvPr>
            <p:extLst>
              <p:ext uri="{D42A27DB-BD31-4B8C-83A1-F6EECF244321}">
                <p14:modId xmlns:p14="http://schemas.microsoft.com/office/powerpoint/2010/main" val="40636148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502E623-62A3-56BA-B6F8-7F3662DC3CE7}"/>
              </a:ext>
            </a:extLst>
          </p:cNvPr>
          <p:cNvGraphicFramePr>
            <a:graphicFrameLocks noGrp="1"/>
          </p:cNvGraphicFramePr>
          <p:nvPr>
            <p:ph idx="1"/>
            <p:extLst>
              <p:ext uri="{D42A27DB-BD31-4B8C-83A1-F6EECF244321}">
                <p14:modId xmlns:p14="http://schemas.microsoft.com/office/powerpoint/2010/main" val="89958327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63927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E25B4FD-A752-5D48-F2AF-839DAC3B2256}"/>
              </a:ext>
            </a:extLst>
          </p:cNvPr>
          <p:cNvGraphicFramePr/>
          <p:nvPr>
            <p:extLst>
              <p:ext uri="{D42A27DB-BD31-4B8C-83A1-F6EECF244321}">
                <p14:modId xmlns:p14="http://schemas.microsoft.com/office/powerpoint/2010/main" val="116048028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7A83B767-9AB1-2CC7-5C64-DB7BA0C52053}"/>
              </a:ext>
            </a:extLst>
          </p:cNvPr>
          <p:cNvGraphicFramePr>
            <a:graphicFrameLocks noGrp="1"/>
          </p:cNvGraphicFramePr>
          <p:nvPr>
            <p:ph idx="1"/>
            <p:extLst>
              <p:ext uri="{D42A27DB-BD31-4B8C-83A1-F6EECF244321}">
                <p14:modId xmlns:p14="http://schemas.microsoft.com/office/powerpoint/2010/main" val="22064136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33616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E0BC2E4-9958-F6CA-DE43-864D9F1CBEBC}"/>
              </a:ext>
            </a:extLst>
          </p:cNvPr>
          <p:cNvGraphicFramePr/>
          <p:nvPr>
            <p:extLst>
              <p:ext uri="{D42A27DB-BD31-4B8C-83A1-F6EECF244321}">
                <p14:modId xmlns:p14="http://schemas.microsoft.com/office/powerpoint/2010/main" val="294088645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E3614E5B-54DB-B22F-59E7-C57648F980E3}"/>
              </a:ext>
            </a:extLst>
          </p:cNvPr>
          <p:cNvGraphicFramePr>
            <a:graphicFrameLocks noGrp="1"/>
          </p:cNvGraphicFramePr>
          <p:nvPr>
            <p:ph idx="1"/>
            <p:extLst>
              <p:ext uri="{D42A27DB-BD31-4B8C-83A1-F6EECF244321}">
                <p14:modId xmlns:p14="http://schemas.microsoft.com/office/powerpoint/2010/main" val="32785765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38723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1871</Words>
  <Application>Microsoft Office PowerPoint</Application>
  <PresentationFormat>Widescreen</PresentationFormat>
  <Paragraphs>96</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126</cp:revision>
  <dcterms:created xsi:type="dcterms:W3CDTF">2025-09-05T09:51:38Z</dcterms:created>
  <dcterms:modified xsi:type="dcterms:W3CDTF">2025-11-06T05:29:03Z</dcterms:modified>
</cp:coreProperties>
</file>