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0.xml.rels><?xml version="1.0" encoding="UTF-8" standalone="yes"?>
<Relationships xmlns="http://schemas.openxmlformats.org/package/2006/relationships"><Relationship Id="rId1" Type="http://schemas.openxmlformats.org/officeDocument/2006/relationships/hyperlink" Target="https://www.slideshare.net/slideshow/definition-and-scope-of-psychology/248015036" TargetMode="External"/></Relationships>
</file>

<file path=ppt/diagrams/_rels/data12.xml.rels><?xml version="1.0" encoding="UTF-8" standalone="yes"?>
<Relationships xmlns="http://schemas.openxmlformats.org/package/2006/relationships"><Relationship Id="rId1" Type="http://schemas.openxmlformats.org/officeDocument/2006/relationships/hyperlink" Target="https://www.slideshare.net/slideshow/definition-and-scope-of-psychology/248015036" TargetMode="External"/></Relationships>
</file>

<file path=ppt/diagrams/_rels/drawing10.xml.rels><?xml version="1.0" encoding="UTF-8" standalone="yes"?>
<Relationships xmlns="http://schemas.openxmlformats.org/package/2006/relationships"><Relationship Id="rId1" Type="http://schemas.openxmlformats.org/officeDocument/2006/relationships/hyperlink" Target="https://www.slideshare.net/slideshow/definition-and-scope-of-psychology/248015036" TargetMode="External"/></Relationships>
</file>

<file path=ppt/diagrams/_rels/drawing12.xml.rels><?xml version="1.0" encoding="UTF-8" standalone="yes"?>
<Relationships xmlns="http://schemas.openxmlformats.org/package/2006/relationships"><Relationship Id="rId1" Type="http://schemas.openxmlformats.org/officeDocument/2006/relationships/hyperlink" Target="https://www.slideshare.net/slideshow/definition-and-scope-of-psychology/248015036" TargetMode="Externa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IN"/>
        </a:p>
      </dgm:t>
    </dgm:pt>
    <dgm:pt modelId="{911A1227-6756-40D3-8C6D-B1ACC3EFDFDA}">
      <dgm:prSet/>
      <dgm:spPr/>
      <dgm:t>
        <a:bodyPr/>
        <a:lstStyle/>
        <a:p>
          <a:r>
            <a:rPr lang="en-US" b="1"/>
            <a:t>Nature and Scope of Psychology</a:t>
          </a:r>
          <a:endParaRPr lang="en-IN"/>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0D0C60-6B7A-4341-BE27-33C8A3C0D7E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8EF1DFB5-5DFD-4BA6-83E6-47ABFC538210}">
      <dgm:prSet/>
      <dgm:spPr/>
      <dgm:t>
        <a:bodyPr/>
        <a:lstStyle/>
        <a:p>
          <a:r>
            <a:rPr lang="en-IN" b="1">
              <a:hlinkClick xmlns:r="http://schemas.openxmlformats.org/officeDocument/2006/relationships" r:id="rId1"/>
            </a:rPr>
            <a:t>Branches of pure</a:t>
          </a:r>
          <a:r>
            <a:rPr lang="en-IN" b="1"/>
            <a:t> </a:t>
          </a:r>
          <a:r>
            <a:rPr lang="en-IN"/>
            <a:t>psychology – </a:t>
          </a:r>
        </a:p>
      </dgm:t>
    </dgm:pt>
    <dgm:pt modelId="{3188634C-727A-4E6E-A4F7-8582B0A62FF9}" type="parTrans" cxnId="{CE9AB8D4-BECC-4EBF-B8C8-CA95B4462047}">
      <dgm:prSet/>
      <dgm:spPr/>
      <dgm:t>
        <a:bodyPr/>
        <a:lstStyle/>
        <a:p>
          <a:endParaRPr lang="en-IN"/>
        </a:p>
      </dgm:t>
    </dgm:pt>
    <dgm:pt modelId="{8776BF04-985C-42D7-A7F7-B83374CCDEF6}" type="sibTrans" cxnId="{CE9AB8D4-BECC-4EBF-B8C8-CA95B4462047}">
      <dgm:prSet/>
      <dgm:spPr/>
      <dgm:t>
        <a:bodyPr/>
        <a:lstStyle/>
        <a:p>
          <a:endParaRPr lang="en-IN"/>
        </a:p>
      </dgm:t>
    </dgm:pt>
    <dgm:pt modelId="{DDC59D62-BF78-44C0-905D-DD88652B939C}">
      <dgm:prSet/>
      <dgm:spPr/>
      <dgm:t>
        <a:bodyPr/>
        <a:lstStyle/>
        <a:p>
          <a:r>
            <a:rPr lang="en-IN"/>
            <a:t>• General psychology </a:t>
          </a:r>
        </a:p>
      </dgm:t>
    </dgm:pt>
    <dgm:pt modelId="{EFD05A0E-6751-4B0D-8B0B-F03347C5F257}" type="parTrans" cxnId="{C3C8DF8A-E308-4AD2-A345-D1D041A823E4}">
      <dgm:prSet/>
      <dgm:spPr/>
      <dgm:t>
        <a:bodyPr/>
        <a:lstStyle/>
        <a:p>
          <a:endParaRPr lang="en-IN"/>
        </a:p>
      </dgm:t>
    </dgm:pt>
    <dgm:pt modelId="{BAFC8589-2090-4C34-A1E7-4733901F35FC}" type="sibTrans" cxnId="{C3C8DF8A-E308-4AD2-A345-D1D041A823E4}">
      <dgm:prSet/>
      <dgm:spPr/>
      <dgm:t>
        <a:bodyPr/>
        <a:lstStyle/>
        <a:p>
          <a:endParaRPr lang="en-IN"/>
        </a:p>
      </dgm:t>
    </dgm:pt>
    <dgm:pt modelId="{326323C6-45FB-40B8-85C0-75EDC2CFA824}">
      <dgm:prSet/>
      <dgm:spPr/>
      <dgm:t>
        <a:bodyPr/>
        <a:lstStyle/>
        <a:p>
          <a:r>
            <a:rPr lang="en-IN"/>
            <a:t>• Abnormal psychology </a:t>
          </a:r>
        </a:p>
      </dgm:t>
    </dgm:pt>
    <dgm:pt modelId="{C2E7DE71-49AD-4390-A3B2-58D768358663}" type="parTrans" cxnId="{14EF782A-64EC-4DF5-BE74-74D1BF544DDF}">
      <dgm:prSet/>
      <dgm:spPr/>
      <dgm:t>
        <a:bodyPr/>
        <a:lstStyle/>
        <a:p>
          <a:endParaRPr lang="en-IN"/>
        </a:p>
      </dgm:t>
    </dgm:pt>
    <dgm:pt modelId="{77DD1809-2FFE-454F-A710-B6CA284B89AB}" type="sibTrans" cxnId="{14EF782A-64EC-4DF5-BE74-74D1BF544DDF}">
      <dgm:prSet/>
      <dgm:spPr/>
      <dgm:t>
        <a:bodyPr/>
        <a:lstStyle/>
        <a:p>
          <a:endParaRPr lang="en-IN"/>
        </a:p>
      </dgm:t>
    </dgm:pt>
    <dgm:pt modelId="{8BDC91C8-68FB-46D5-B144-DC6DD8CC7BAD}">
      <dgm:prSet/>
      <dgm:spPr/>
      <dgm:t>
        <a:bodyPr/>
        <a:lstStyle/>
        <a:p>
          <a:r>
            <a:rPr lang="en-IN" dirty="0"/>
            <a:t>• Physiological/ biological psychology. Eg; MRI, CT Scan, EEG.</a:t>
          </a:r>
        </a:p>
      </dgm:t>
    </dgm:pt>
    <dgm:pt modelId="{1195E3ED-C8BF-4F4E-A1C4-F57B64A586CA}" type="parTrans" cxnId="{B7EB8631-DFF8-4E3B-9D9B-C08316BB0A65}">
      <dgm:prSet/>
      <dgm:spPr/>
      <dgm:t>
        <a:bodyPr/>
        <a:lstStyle/>
        <a:p>
          <a:endParaRPr lang="en-IN"/>
        </a:p>
      </dgm:t>
    </dgm:pt>
    <dgm:pt modelId="{56BAD681-A270-4EDE-BE0D-3D755A53B002}" type="sibTrans" cxnId="{B7EB8631-DFF8-4E3B-9D9B-C08316BB0A65}">
      <dgm:prSet/>
      <dgm:spPr/>
      <dgm:t>
        <a:bodyPr/>
        <a:lstStyle/>
        <a:p>
          <a:endParaRPr lang="en-IN"/>
        </a:p>
      </dgm:t>
    </dgm:pt>
    <dgm:pt modelId="{794E0035-418B-49AF-8A36-877430CC257D}">
      <dgm:prSet/>
      <dgm:spPr/>
      <dgm:t>
        <a:bodyPr/>
        <a:lstStyle/>
        <a:p>
          <a:r>
            <a:rPr lang="en-IN" dirty="0"/>
            <a:t>• Social psychology: scientific methods used to study social influences, social interactions. </a:t>
          </a:r>
        </a:p>
      </dgm:t>
    </dgm:pt>
    <dgm:pt modelId="{56CDFCCC-E5A5-487C-B309-FD4E18DB607F}" type="parTrans" cxnId="{B5E85DB3-0B4C-4103-A034-5AFED5BB2AC8}">
      <dgm:prSet/>
      <dgm:spPr/>
      <dgm:t>
        <a:bodyPr/>
        <a:lstStyle/>
        <a:p>
          <a:endParaRPr lang="en-IN"/>
        </a:p>
      </dgm:t>
    </dgm:pt>
    <dgm:pt modelId="{A9A4DC8A-71FB-4FDC-919B-5BD48D9F2156}" type="sibTrans" cxnId="{B5E85DB3-0B4C-4103-A034-5AFED5BB2AC8}">
      <dgm:prSet/>
      <dgm:spPr/>
      <dgm:t>
        <a:bodyPr/>
        <a:lstStyle/>
        <a:p>
          <a:endParaRPr lang="en-IN"/>
        </a:p>
      </dgm:t>
    </dgm:pt>
    <dgm:pt modelId="{D4F15B42-5BE3-49DF-BCA9-6438C2149569}">
      <dgm:prSet/>
      <dgm:spPr/>
      <dgm:t>
        <a:bodyPr/>
        <a:lstStyle/>
        <a:p>
          <a:r>
            <a:rPr lang="en-IN"/>
            <a:t>• Experimental psychology </a:t>
          </a:r>
        </a:p>
      </dgm:t>
    </dgm:pt>
    <dgm:pt modelId="{20A8F55B-E670-4CBE-A9EE-972EF44BA9AB}" type="parTrans" cxnId="{C3EF1FFA-A86C-4254-8D7B-EB6F430DBA46}">
      <dgm:prSet/>
      <dgm:spPr/>
      <dgm:t>
        <a:bodyPr/>
        <a:lstStyle/>
        <a:p>
          <a:endParaRPr lang="en-IN"/>
        </a:p>
      </dgm:t>
    </dgm:pt>
    <dgm:pt modelId="{C958F1F2-EE14-4C74-BA0D-FB83D7246603}" type="sibTrans" cxnId="{C3EF1FFA-A86C-4254-8D7B-EB6F430DBA46}">
      <dgm:prSet/>
      <dgm:spPr/>
      <dgm:t>
        <a:bodyPr/>
        <a:lstStyle/>
        <a:p>
          <a:endParaRPr lang="en-IN"/>
        </a:p>
      </dgm:t>
    </dgm:pt>
    <dgm:pt modelId="{0B5F9B32-D751-4615-B5D0-DCDA8C71CBA0}">
      <dgm:prSet/>
      <dgm:spPr/>
      <dgm:t>
        <a:bodyPr/>
        <a:lstStyle/>
        <a:p>
          <a:r>
            <a:rPr lang="en-IN"/>
            <a:t>• Child, Adolescent, Adult psychology </a:t>
          </a:r>
        </a:p>
      </dgm:t>
    </dgm:pt>
    <dgm:pt modelId="{FC726A83-AA36-4674-A822-1D030FE14B4E}" type="parTrans" cxnId="{F08677BE-B091-4330-865E-64640261AD86}">
      <dgm:prSet/>
      <dgm:spPr/>
      <dgm:t>
        <a:bodyPr/>
        <a:lstStyle/>
        <a:p>
          <a:endParaRPr lang="en-IN"/>
        </a:p>
      </dgm:t>
    </dgm:pt>
    <dgm:pt modelId="{F5CCB7AB-21D5-48F4-BF92-7C9F460E3E42}" type="sibTrans" cxnId="{F08677BE-B091-4330-865E-64640261AD86}">
      <dgm:prSet/>
      <dgm:spPr/>
      <dgm:t>
        <a:bodyPr/>
        <a:lstStyle/>
        <a:p>
          <a:endParaRPr lang="en-IN"/>
        </a:p>
      </dgm:t>
    </dgm:pt>
    <dgm:pt modelId="{1D98DFD8-A1FA-4C86-9C78-5DFF65A67E35}" type="pres">
      <dgm:prSet presAssocID="{FC0D0C60-6B7A-4341-BE27-33C8A3C0D7E8}" presName="linear" presStyleCnt="0">
        <dgm:presLayoutVars>
          <dgm:animLvl val="lvl"/>
          <dgm:resizeHandles val="exact"/>
        </dgm:presLayoutVars>
      </dgm:prSet>
      <dgm:spPr/>
    </dgm:pt>
    <dgm:pt modelId="{AC05E470-07C3-4ED4-9993-B0B4E8156064}" type="pres">
      <dgm:prSet presAssocID="{8EF1DFB5-5DFD-4BA6-83E6-47ABFC538210}" presName="parentText" presStyleLbl="node1" presStyleIdx="0" presStyleCnt="7">
        <dgm:presLayoutVars>
          <dgm:chMax val="0"/>
          <dgm:bulletEnabled val="1"/>
        </dgm:presLayoutVars>
      </dgm:prSet>
      <dgm:spPr/>
    </dgm:pt>
    <dgm:pt modelId="{C22A90BC-2694-48FD-943C-DFF00CA7BACE}" type="pres">
      <dgm:prSet presAssocID="{8776BF04-985C-42D7-A7F7-B83374CCDEF6}" presName="spacer" presStyleCnt="0"/>
      <dgm:spPr/>
    </dgm:pt>
    <dgm:pt modelId="{C0236594-F2B1-4A63-B6D0-6892642ADF0F}" type="pres">
      <dgm:prSet presAssocID="{DDC59D62-BF78-44C0-905D-DD88652B939C}" presName="parentText" presStyleLbl="node1" presStyleIdx="1" presStyleCnt="7">
        <dgm:presLayoutVars>
          <dgm:chMax val="0"/>
          <dgm:bulletEnabled val="1"/>
        </dgm:presLayoutVars>
      </dgm:prSet>
      <dgm:spPr/>
    </dgm:pt>
    <dgm:pt modelId="{75952084-5B8B-4199-A34A-0DAC986EC0DE}" type="pres">
      <dgm:prSet presAssocID="{BAFC8589-2090-4C34-A1E7-4733901F35FC}" presName="spacer" presStyleCnt="0"/>
      <dgm:spPr/>
    </dgm:pt>
    <dgm:pt modelId="{D1B85D70-9EE0-4EA3-B507-BECB0C466884}" type="pres">
      <dgm:prSet presAssocID="{326323C6-45FB-40B8-85C0-75EDC2CFA824}" presName="parentText" presStyleLbl="node1" presStyleIdx="2" presStyleCnt="7">
        <dgm:presLayoutVars>
          <dgm:chMax val="0"/>
          <dgm:bulletEnabled val="1"/>
        </dgm:presLayoutVars>
      </dgm:prSet>
      <dgm:spPr/>
    </dgm:pt>
    <dgm:pt modelId="{583DC7EA-7F62-4326-A660-5DE28BF9F421}" type="pres">
      <dgm:prSet presAssocID="{77DD1809-2FFE-454F-A710-B6CA284B89AB}" presName="spacer" presStyleCnt="0"/>
      <dgm:spPr/>
    </dgm:pt>
    <dgm:pt modelId="{2FA62514-ED71-4831-BCE6-344F1D901F29}" type="pres">
      <dgm:prSet presAssocID="{8BDC91C8-68FB-46D5-B144-DC6DD8CC7BAD}" presName="parentText" presStyleLbl="node1" presStyleIdx="3" presStyleCnt="7">
        <dgm:presLayoutVars>
          <dgm:chMax val="0"/>
          <dgm:bulletEnabled val="1"/>
        </dgm:presLayoutVars>
      </dgm:prSet>
      <dgm:spPr/>
    </dgm:pt>
    <dgm:pt modelId="{25046B3F-1F16-48DC-AC01-B96F56481881}" type="pres">
      <dgm:prSet presAssocID="{56BAD681-A270-4EDE-BE0D-3D755A53B002}" presName="spacer" presStyleCnt="0"/>
      <dgm:spPr/>
    </dgm:pt>
    <dgm:pt modelId="{12CC4C65-7A4F-449C-BC5B-90128DC1AED3}" type="pres">
      <dgm:prSet presAssocID="{794E0035-418B-49AF-8A36-877430CC257D}" presName="parentText" presStyleLbl="node1" presStyleIdx="4" presStyleCnt="7">
        <dgm:presLayoutVars>
          <dgm:chMax val="0"/>
          <dgm:bulletEnabled val="1"/>
        </dgm:presLayoutVars>
      </dgm:prSet>
      <dgm:spPr/>
    </dgm:pt>
    <dgm:pt modelId="{76FD29E8-3FEC-4EE8-BC9F-A4F6423C9B6A}" type="pres">
      <dgm:prSet presAssocID="{A9A4DC8A-71FB-4FDC-919B-5BD48D9F2156}" presName="spacer" presStyleCnt="0"/>
      <dgm:spPr/>
    </dgm:pt>
    <dgm:pt modelId="{44EC3C15-D9AA-4AA4-96BC-9ACF543B4AF2}" type="pres">
      <dgm:prSet presAssocID="{D4F15B42-5BE3-49DF-BCA9-6438C2149569}" presName="parentText" presStyleLbl="node1" presStyleIdx="5" presStyleCnt="7">
        <dgm:presLayoutVars>
          <dgm:chMax val="0"/>
          <dgm:bulletEnabled val="1"/>
        </dgm:presLayoutVars>
      </dgm:prSet>
      <dgm:spPr/>
    </dgm:pt>
    <dgm:pt modelId="{FCAC8419-B4D9-4F9A-80A0-0976944C4CD9}" type="pres">
      <dgm:prSet presAssocID="{C958F1F2-EE14-4C74-BA0D-FB83D7246603}" presName="spacer" presStyleCnt="0"/>
      <dgm:spPr/>
    </dgm:pt>
    <dgm:pt modelId="{2FDD2AA5-BEEF-4ABB-AC2F-6BD67AFC2AA9}" type="pres">
      <dgm:prSet presAssocID="{0B5F9B32-D751-4615-B5D0-DCDA8C71CBA0}" presName="parentText" presStyleLbl="node1" presStyleIdx="6" presStyleCnt="7">
        <dgm:presLayoutVars>
          <dgm:chMax val="0"/>
          <dgm:bulletEnabled val="1"/>
        </dgm:presLayoutVars>
      </dgm:prSet>
      <dgm:spPr/>
    </dgm:pt>
  </dgm:ptLst>
  <dgm:cxnLst>
    <dgm:cxn modelId="{AA406408-AFB3-42B4-958C-70F228B674B5}" type="presOf" srcId="{794E0035-418B-49AF-8A36-877430CC257D}" destId="{12CC4C65-7A4F-449C-BC5B-90128DC1AED3}" srcOrd="0" destOrd="0" presId="urn:microsoft.com/office/officeart/2005/8/layout/vList2"/>
    <dgm:cxn modelId="{0A2D9118-F384-40A4-8C33-62D6B4E58DB4}" type="presOf" srcId="{D4F15B42-5BE3-49DF-BCA9-6438C2149569}" destId="{44EC3C15-D9AA-4AA4-96BC-9ACF543B4AF2}" srcOrd="0" destOrd="0" presId="urn:microsoft.com/office/officeart/2005/8/layout/vList2"/>
    <dgm:cxn modelId="{14EF782A-64EC-4DF5-BE74-74D1BF544DDF}" srcId="{FC0D0C60-6B7A-4341-BE27-33C8A3C0D7E8}" destId="{326323C6-45FB-40B8-85C0-75EDC2CFA824}" srcOrd="2" destOrd="0" parTransId="{C2E7DE71-49AD-4390-A3B2-58D768358663}" sibTransId="{77DD1809-2FFE-454F-A710-B6CA284B89AB}"/>
    <dgm:cxn modelId="{B7EB8631-DFF8-4E3B-9D9B-C08316BB0A65}" srcId="{FC0D0C60-6B7A-4341-BE27-33C8A3C0D7E8}" destId="{8BDC91C8-68FB-46D5-B144-DC6DD8CC7BAD}" srcOrd="3" destOrd="0" parTransId="{1195E3ED-C8BF-4F4E-A1C4-F57B64A586CA}" sibTransId="{56BAD681-A270-4EDE-BE0D-3D755A53B002}"/>
    <dgm:cxn modelId="{1ABAF363-1A8E-4FB2-98EE-00FAD8E03331}" type="presOf" srcId="{326323C6-45FB-40B8-85C0-75EDC2CFA824}" destId="{D1B85D70-9EE0-4EA3-B507-BECB0C466884}" srcOrd="0" destOrd="0" presId="urn:microsoft.com/office/officeart/2005/8/layout/vList2"/>
    <dgm:cxn modelId="{C3C8DF8A-E308-4AD2-A345-D1D041A823E4}" srcId="{FC0D0C60-6B7A-4341-BE27-33C8A3C0D7E8}" destId="{DDC59D62-BF78-44C0-905D-DD88652B939C}" srcOrd="1" destOrd="0" parTransId="{EFD05A0E-6751-4B0D-8B0B-F03347C5F257}" sibTransId="{BAFC8589-2090-4C34-A1E7-4733901F35FC}"/>
    <dgm:cxn modelId="{C7CCCDA3-28D5-4077-81DD-41B9BAA72FC0}" type="presOf" srcId="{DDC59D62-BF78-44C0-905D-DD88652B939C}" destId="{C0236594-F2B1-4A63-B6D0-6892642ADF0F}" srcOrd="0" destOrd="0" presId="urn:microsoft.com/office/officeart/2005/8/layout/vList2"/>
    <dgm:cxn modelId="{B5E85DB3-0B4C-4103-A034-5AFED5BB2AC8}" srcId="{FC0D0C60-6B7A-4341-BE27-33C8A3C0D7E8}" destId="{794E0035-418B-49AF-8A36-877430CC257D}" srcOrd="4" destOrd="0" parTransId="{56CDFCCC-E5A5-487C-B309-FD4E18DB607F}" sibTransId="{A9A4DC8A-71FB-4FDC-919B-5BD48D9F2156}"/>
    <dgm:cxn modelId="{F08677BE-B091-4330-865E-64640261AD86}" srcId="{FC0D0C60-6B7A-4341-BE27-33C8A3C0D7E8}" destId="{0B5F9B32-D751-4615-B5D0-DCDA8C71CBA0}" srcOrd="6" destOrd="0" parTransId="{FC726A83-AA36-4674-A822-1D030FE14B4E}" sibTransId="{F5CCB7AB-21D5-48F4-BF92-7C9F460E3E42}"/>
    <dgm:cxn modelId="{CE9AB8D4-BECC-4EBF-B8C8-CA95B4462047}" srcId="{FC0D0C60-6B7A-4341-BE27-33C8A3C0D7E8}" destId="{8EF1DFB5-5DFD-4BA6-83E6-47ABFC538210}" srcOrd="0" destOrd="0" parTransId="{3188634C-727A-4E6E-A4F7-8582B0A62FF9}" sibTransId="{8776BF04-985C-42D7-A7F7-B83374CCDEF6}"/>
    <dgm:cxn modelId="{350221DD-1AA8-4DEA-9129-8311973B361D}" type="presOf" srcId="{0B5F9B32-D751-4615-B5D0-DCDA8C71CBA0}" destId="{2FDD2AA5-BEEF-4ABB-AC2F-6BD67AFC2AA9}" srcOrd="0" destOrd="0" presId="urn:microsoft.com/office/officeart/2005/8/layout/vList2"/>
    <dgm:cxn modelId="{2AE355F3-8DA4-41E0-A94C-4FC15A038EA3}" type="presOf" srcId="{8BDC91C8-68FB-46D5-B144-DC6DD8CC7BAD}" destId="{2FA62514-ED71-4831-BCE6-344F1D901F29}" srcOrd="0" destOrd="0" presId="urn:microsoft.com/office/officeart/2005/8/layout/vList2"/>
    <dgm:cxn modelId="{54CBF6F5-92E3-4110-A697-237A308310B4}" type="presOf" srcId="{8EF1DFB5-5DFD-4BA6-83E6-47ABFC538210}" destId="{AC05E470-07C3-4ED4-9993-B0B4E8156064}" srcOrd="0" destOrd="0" presId="urn:microsoft.com/office/officeart/2005/8/layout/vList2"/>
    <dgm:cxn modelId="{C3EF1FFA-A86C-4254-8D7B-EB6F430DBA46}" srcId="{FC0D0C60-6B7A-4341-BE27-33C8A3C0D7E8}" destId="{D4F15B42-5BE3-49DF-BCA9-6438C2149569}" srcOrd="5" destOrd="0" parTransId="{20A8F55B-E670-4CBE-A9EE-972EF44BA9AB}" sibTransId="{C958F1F2-EE14-4C74-BA0D-FB83D7246603}"/>
    <dgm:cxn modelId="{890EAFFD-230D-47C7-AC86-26A86A310AC0}" type="presOf" srcId="{FC0D0C60-6B7A-4341-BE27-33C8A3C0D7E8}" destId="{1D98DFD8-A1FA-4C86-9C78-5DFF65A67E35}" srcOrd="0" destOrd="0" presId="urn:microsoft.com/office/officeart/2005/8/layout/vList2"/>
    <dgm:cxn modelId="{258458FE-D27D-43BB-9728-72263722D60B}" type="presParOf" srcId="{1D98DFD8-A1FA-4C86-9C78-5DFF65A67E35}" destId="{AC05E470-07C3-4ED4-9993-B0B4E8156064}" srcOrd="0" destOrd="0" presId="urn:microsoft.com/office/officeart/2005/8/layout/vList2"/>
    <dgm:cxn modelId="{779713F1-B999-4A3D-BC20-263C1F71B3B1}" type="presParOf" srcId="{1D98DFD8-A1FA-4C86-9C78-5DFF65A67E35}" destId="{C22A90BC-2694-48FD-943C-DFF00CA7BACE}" srcOrd="1" destOrd="0" presId="urn:microsoft.com/office/officeart/2005/8/layout/vList2"/>
    <dgm:cxn modelId="{950C0F58-246D-46D2-A819-19F0A8946AA3}" type="presParOf" srcId="{1D98DFD8-A1FA-4C86-9C78-5DFF65A67E35}" destId="{C0236594-F2B1-4A63-B6D0-6892642ADF0F}" srcOrd="2" destOrd="0" presId="urn:microsoft.com/office/officeart/2005/8/layout/vList2"/>
    <dgm:cxn modelId="{7C3B6845-C9A8-4B90-BF23-1AC4D4727CB8}" type="presParOf" srcId="{1D98DFD8-A1FA-4C86-9C78-5DFF65A67E35}" destId="{75952084-5B8B-4199-A34A-0DAC986EC0DE}" srcOrd="3" destOrd="0" presId="urn:microsoft.com/office/officeart/2005/8/layout/vList2"/>
    <dgm:cxn modelId="{7C4C370D-9E4C-4229-B3BB-DF518F879BC1}" type="presParOf" srcId="{1D98DFD8-A1FA-4C86-9C78-5DFF65A67E35}" destId="{D1B85D70-9EE0-4EA3-B507-BECB0C466884}" srcOrd="4" destOrd="0" presId="urn:microsoft.com/office/officeart/2005/8/layout/vList2"/>
    <dgm:cxn modelId="{F6AE5C64-8822-4701-99B4-675238067EAF}" type="presParOf" srcId="{1D98DFD8-A1FA-4C86-9C78-5DFF65A67E35}" destId="{583DC7EA-7F62-4326-A660-5DE28BF9F421}" srcOrd="5" destOrd="0" presId="urn:microsoft.com/office/officeart/2005/8/layout/vList2"/>
    <dgm:cxn modelId="{529E8F5E-3289-4AFB-9202-13B65D14D296}" type="presParOf" srcId="{1D98DFD8-A1FA-4C86-9C78-5DFF65A67E35}" destId="{2FA62514-ED71-4831-BCE6-344F1D901F29}" srcOrd="6" destOrd="0" presId="urn:microsoft.com/office/officeart/2005/8/layout/vList2"/>
    <dgm:cxn modelId="{E5C2BAD3-3F08-4604-BD7E-99186264CF03}" type="presParOf" srcId="{1D98DFD8-A1FA-4C86-9C78-5DFF65A67E35}" destId="{25046B3F-1F16-48DC-AC01-B96F56481881}" srcOrd="7" destOrd="0" presId="urn:microsoft.com/office/officeart/2005/8/layout/vList2"/>
    <dgm:cxn modelId="{02108C22-A1D4-46A1-B887-4BC4FAF33BEC}" type="presParOf" srcId="{1D98DFD8-A1FA-4C86-9C78-5DFF65A67E35}" destId="{12CC4C65-7A4F-449C-BC5B-90128DC1AED3}" srcOrd="8" destOrd="0" presId="urn:microsoft.com/office/officeart/2005/8/layout/vList2"/>
    <dgm:cxn modelId="{7D3441A4-1D5F-4B98-82DB-D637AB14534B}" type="presParOf" srcId="{1D98DFD8-A1FA-4C86-9C78-5DFF65A67E35}" destId="{76FD29E8-3FEC-4EE8-BC9F-A4F6423C9B6A}" srcOrd="9" destOrd="0" presId="urn:microsoft.com/office/officeart/2005/8/layout/vList2"/>
    <dgm:cxn modelId="{09DA51AE-E4DA-472D-A6DA-9EF8AB1B8E3C}" type="presParOf" srcId="{1D98DFD8-A1FA-4C86-9C78-5DFF65A67E35}" destId="{44EC3C15-D9AA-4AA4-96BC-9ACF543B4AF2}" srcOrd="10" destOrd="0" presId="urn:microsoft.com/office/officeart/2005/8/layout/vList2"/>
    <dgm:cxn modelId="{680B259E-B8BF-4608-90A8-E0C559DAB9A9}" type="presParOf" srcId="{1D98DFD8-A1FA-4C86-9C78-5DFF65A67E35}" destId="{FCAC8419-B4D9-4F9A-80A0-0976944C4CD9}" srcOrd="11" destOrd="0" presId="urn:microsoft.com/office/officeart/2005/8/layout/vList2"/>
    <dgm:cxn modelId="{EBAD6471-F224-40BF-AF8D-53F512B4BE3B}" type="presParOf" srcId="{1D98DFD8-A1FA-4C86-9C78-5DFF65A67E35}" destId="{2FDD2AA5-BEEF-4ABB-AC2F-6BD67AFC2AA9}"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5D6152E-2842-4AEC-8C15-94C4FFB437F3}"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5F65CDDB-D7E9-4704-B89C-20A10468BBE3}">
      <dgm:prSet/>
      <dgm:spPr/>
      <dgm:t>
        <a:bodyPr/>
        <a:lstStyle/>
        <a:p>
          <a:r>
            <a:rPr lang="en-IN"/>
            <a:t>• Para Psychology. Eg; telepathy, re-birth </a:t>
          </a:r>
        </a:p>
      </dgm:t>
    </dgm:pt>
    <dgm:pt modelId="{12D628F3-8E1D-4AB3-9AF2-7F7A443FFEC7}" type="parTrans" cxnId="{BEB86688-AB15-4379-BE07-BAA5DEECFB4C}">
      <dgm:prSet/>
      <dgm:spPr/>
      <dgm:t>
        <a:bodyPr/>
        <a:lstStyle/>
        <a:p>
          <a:endParaRPr lang="en-IN"/>
        </a:p>
      </dgm:t>
    </dgm:pt>
    <dgm:pt modelId="{984FDB21-ADC0-4143-A91F-7C569DCB977D}" type="sibTrans" cxnId="{BEB86688-AB15-4379-BE07-BAA5DEECFB4C}">
      <dgm:prSet/>
      <dgm:spPr/>
      <dgm:t>
        <a:bodyPr/>
        <a:lstStyle/>
        <a:p>
          <a:endParaRPr lang="en-IN"/>
        </a:p>
      </dgm:t>
    </dgm:pt>
    <dgm:pt modelId="{8160E5B3-FB12-4711-8A3A-8890878E4914}">
      <dgm:prSet/>
      <dgm:spPr/>
      <dgm:t>
        <a:bodyPr/>
        <a:lstStyle/>
        <a:p>
          <a:r>
            <a:rPr lang="en-IN"/>
            <a:t>• Developmental psychology: growth and lifespan. </a:t>
          </a:r>
        </a:p>
      </dgm:t>
    </dgm:pt>
    <dgm:pt modelId="{7388ED8D-4D8D-4444-90C9-13AF50C37445}" type="parTrans" cxnId="{E78BAE9B-7B81-4E6C-A57D-317E6CC46403}">
      <dgm:prSet/>
      <dgm:spPr/>
      <dgm:t>
        <a:bodyPr/>
        <a:lstStyle/>
        <a:p>
          <a:endParaRPr lang="en-IN"/>
        </a:p>
      </dgm:t>
    </dgm:pt>
    <dgm:pt modelId="{C1E7C518-F5A9-4A2D-A986-6407584EBA55}" type="sibTrans" cxnId="{E78BAE9B-7B81-4E6C-A57D-317E6CC46403}">
      <dgm:prSet/>
      <dgm:spPr/>
      <dgm:t>
        <a:bodyPr/>
        <a:lstStyle/>
        <a:p>
          <a:endParaRPr lang="en-IN"/>
        </a:p>
      </dgm:t>
    </dgm:pt>
    <dgm:pt modelId="{34BBA25A-B2BB-456D-9564-1C82F1E42E4B}">
      <dgm:prSet/>
      <dgm:spPr/>
      <dgm:t>
        <a:bodyPr/>
        <a:lstStyle/>
        <a:p>
          <a:r>
            <a:rPr lang="en-IN" dirty="0"/>
            <a:t>• Animal psychology </a:t>
          </a:r>
        </a:p>
      </dgm:t>
    </dgm:pt>
    <dgm:pt modelId="{A77C7F5D-34FB-440D-B1A3-7720F324E971}" type="parTrans" cxnId="{08FD6A11-8255-4B12-A950-DD929FD9E6D1}">
      <dgm:prSet/>
      <dgm:spPr/>
      <dgm:t>
        <a:bodyPr/>
        <a:lstStyle/>
        <a:p>
          <a:endParaRPr lang="en-IN"/>
        </a:p>
      </dgm:t>
    </dgm:pt>
    <dgm:pt modelId="{96675179-9859-43FA-A8F2-7B86477B6446}" type="sibTrans" cxnId="{08FD6A11-8255-4B12-A950-DD929FD9E6D1}">
      <dgm:prSet/>
      <dgm:spPr/>
      <dgm:t>
        <a:bodyPr/>
        <a:lstStyle/>
        <a:p>
          <a:endParaRPr lang="en-IN"/>
        </a:p>
      </dgm:t>
    </dgm:pt>
    <dgm:pt modelId="{BC10AF4D-ABB6-4751-90D1-62BFAC0F4C0F}">
      <dgm:prSet/>
      <dgm:spPr/>
      <dgm:t>
        <a:bodyPr/>
        <a:lstStyle/>
        <a:p>
          <a:r>
            <a:rPr lang="en-IN" dirty="0"/>
            <a:t>• Cognitive psychology: thought process and cognition. </a:t>
          </a:r>
        </a:p>
      </dgm:t>
    </dgm:pt>
    <dgm:pt modelId="{6D793904-498A-49C7-8DB4-8620E556A59F}" type="parTrans" cxnId="{8D4C5EF1-C6B3-493A-8AE3-727517A3EAE0}">
      <dgm:prSet/>
      <dgm:spPr/>
      <dgm:t>
        <a:bodyPr/>
        <a:lstStyle/>
        <a:p>
          <a:endParaRPr lang="en-IN"/>
        </a:p>
      </dgm:t>
    </dgm:pt>
    <dgm:pt modelId="{1F82559D-3047-4737-99BE-57A5402923E3}" type="sibTrans" cxnId="{8D4C5EF1-C6B3-493A-8AE3-727517A3EAE0}">
      <dgm:prSet/>
      <dgm:spPr/>
      <dgm:t>
        <a:bodyPr/>
        <a:lstStyle/>
        <a:p>
          <a:endParaRPr lang="en-IN"/>
        </a:p>
      </dgm:t>
    </dgm:pt>
    <dgm:pt modelId="{21049EF8-BC2B-43CC-AF11-7E5AF5DD7F6D}">
      <dgm:prSet/>
      <dgm:spPr/>
      <dgm:t>
        <a:bodyPr/>
        <a:lstStyle/>
        <a:p>
          <a:r>
            <a:rPr lang="en-IN"/>
            <a:t>• Geo-psychology: effect of change in environment</a:t>
          </a:r>
        </a:p>
      </dgm:t>
    </dgm:pt>
    <dgm:pt modelId="{C06378AB-5D20-4F0E-8846-BACE488739BA}" type="parTrans" cxnId="{C9BE0039-D78D-4000-ABDB-8FDBDB009639}">
      <dgm:prSet/>
      <dgm:spPr/>
      <dgm:t>
        <a:bodyPr/>
        <a:lstStyle/>
        <a:p>
          <a:endParaRPr lang="en-IN"/>
        </a:p>
      </dgm:t>
    </dgm:pt>
    <dgm:pt modelId="{6E310997-9077-43A5-BD2E-767A5599478C}" type="sibTrans" cxnId="{C9BE0039-D78D-4000-ABDB-8FDBDB009639}">
      <dgm:prSet/>
      <dgm:spPr/>
      <dgm:t>
        <a:bodyPr/>
        <a:lstStyle/>
        <a:p>
          <a:endParaRPr lang="en-IN"/>
        </a:p>
      </dgm:t>
    </dgm:pt>
    <dgm:pt modelId="{E12C4F90-9AB7-4067-B29F-77ADC78EB708}" type="pres">
      <dgm:prSet presAssocID="{65D6152E-2842-4AEC-8C15-94C4FFB437F3}" presName="linear" presStyleCnt="0">
        <dgm:presLayoutVars>
          <dgm:animLvl val="lvl"/>
          <dgm:resizeHandles val="exact"/>
        </dgm:presLayoutVars>
      </dgm:prSet>
      <dgm:spPr/>
    </dgm:pt>
    <dgm:pt modelId="{58F79924-84ED-440A-8B9A-2559CE870E85}" type="pres">
      <dgm:prSet presAssocID="{5F65CDDB-D7E9-4704-B89C-20A10468BBE3}" presName="parentText" presStyleLbl="node1" presStyleIdx="0" presStyleCnt="5">
        <dgm:presLayoutVars>
          <dgm:chMax val="0"/>
          <dgm:bulletEnabled val="1"/>
        </dgm:presLayoutVars>
      </dgm:prSet>
      <dgm:spPr/>
    </dgm:pt>
    <dgm:pt modelId="{9EC40667-9D43-4AAD-9240-C27C7710A8F1}" type="pres">
      <dgm:prSet presAssocID="{984FDB21-ADC0-4143-A91F-7C569DCB977D}" presName="spacer" presStyleCnt="0"/>
      <dgm:spPr/>
    </dgm:pt>
    <dgm:pt modelId="{3279E632-291C-4433-ADDE-C08CA53DB519}" type="pres">
      <dgm:prSet presAssocID="{8160E5B3-FB12-4711-8A3A-8890878E4914}" presName="parentText" presStyleLbl="node1" presStyleIdx="1" presStyleCnt="5">
        <dgm:presLayoutVars>
          <dgm:chMax val="0"/>
          <dgm:bulletEnabled val="1"/>
        </dgm:presLayoutVars>
      </dgm:prSet>
      <dgm:spPr/>
    </dgm:pt>
    <dgm:pt modelId="{1999033E-A24E-47B9-9EB6-3401F3138182}" type="pres">
      <dgm:prSet presAssocID="{C1E7C518-F5A9-4A2D-A986-6407584EBA55}" presName="spacer" presStyleCnt="0"/>
      <dgm:spPr/>
    </dgm:pt>
    <dgm:pt modelId="{D7DFC158-1ECA-4052-80E9-369941FEA623}" type="pres">
      <dgm:prSet presAssocID="{34BBA25A-B2BB-456D-9564-1C82F1E42E4B}" presName="parentText" presStyleLbl="node1" presStyleIdx="2" presStyleCnt="5">
        <dgm:presLayoutVars>
          <dgm:chMax val="0"/>
          <dgm:bulletEnabled val="1"/>
        </dgm:presLayoutVars>
      </dgm:prSet>
      <dgm:spPr/>
    </dgm:pt>
    <dgm:pt modelId="{0B021371-97B8-430D-9CDB-C76CD292832C}" type="pres">
      <dgm:prSet presAssocID="{96675179-9859-43FA-A8F2-7B86477B6446}" presName="spacer" presStyleCnt="0"/>
      <dgm:spPr/>
    </dgm:pt>
    <dgm:pt modelId="{1074FEAB-6C1D-4FBA-838F-CAD3E91F24D7}" type="pres">
      <dgm:prSet presAssocID="{BC10AF4D-ABB6-4751-90D1-62BFAC0F4C0F}" presName="parentText" presStyleLbl="node1" presStyleIdx="3" presStyleCnt="5">
        <dgm:presLayoutVars>
          <dgm:chMax val="0"/>
          <dgm:bulletEnabled val="1"/>
        </dgm:presLayoutVars>
      </dgm:prSet>
      <dgm:spPr/>
    </dgm:pt>
    <dgm:pt modelId="{26A2C7F4-028F-4FF6-B592-294388B7380D}" type="pres">
      <dgm:prSet presAssocID="{1F82559D-3047-4737-99BE-57A5402923E3}" presName="spacer" presStyleCnt="0"/>
      <dgm:spPr/>
    </dgm:pt>
    <dgm:pt modelId="{9A4FD23F-B70E-4E8D-B082-AFFFAB5B4C6F}" type="pres">
      <dgm:prSet presAssocID="{21049EF8-BC2B-43CC-AF11-7E5AF5DD7F6D}" presName="parentText" presStyleLbl="node1" presStyleIdx="4" presStyleCnt="5">
        <dgm:presLayoutVars>
          <dgm:chMax val="0"/>
          <dgm:bulletEnabled val="1"/>
        </dgm:presLayoutVars>
      </dgm:prSet>
      <dgm:spPr/>
    </dgm:pt>
  </dgm:ptLst>
  <dgm:cxnLst>
    <dgm:cxn modelId="{08FD6A11-8255-4B12-A950-DD929FD9E6D1}" srcId="{65D6152E-2842-4AEC-8C15-94C4FFB437F3}" destId="{34BBA25A-B2BB-456D-9564-1C82F1E42E4B}" srcOrd="2" destOrd="0" parTransId="{A77C7F5D-34FB-440D-B1A3-7720F324E971}" sibTransId="{96675179-9859-43FA-A8F2-7B86477B6446}"/>
    <dgm:cxn modelId="{C9BE0039-D78D-4000-ABDB-8FDBDB009639}" srcId="{65D6152E-2842-4AEC-8C15-94C4FFB437F3}" destId="{21049EF8-BC2B-43CC-AF11-7E5AF5DD7F6D}" srcOrd="4" destOrd="0" parTransId="{C06378AB-5D20-4F0E-8846-BACE488739BA}" sibTransId="{6E310997-9077-43A5-BD2E-767A5599478C}"/>
    <dgm:cxn modelId="{0E0DC95E-B05B-4043-BDFC-B7AC9DD42B97}" type="presOf" srcId="{21049EF8-BC2B-43CC-AF11-7E5AF5DD7F6D}" destId="{9A4FD23F-B70E-4E8D-B082-AFFFAB5B4C6F}" srcOrd="0" destOrd="0" presId="urn:microsoft.com/office/officeart/2005/8/layout/vList2"/>
    <dgm:cxn modelId="{EA7B7175-428C-4E3B-8A3C-8BFFC861FE2F}" type="presOf" srcId="{65D6152E-2842-4AEC-8C15-94C4FFB437F3}" destId="{E12C4F90-9AB7-4067-B29F-77ADC78EB708}" srcOrd="0" destOrd="0" presId="urn:microsoft.com/office/officeart/2005/8/layout/vList2"/>
    <dgm:cxn modelId="{80C3F680-E8E9-4DD2-92A4-D16EE07386B2}" type="presOf" srcId="{8160E5B3-FB12-4711-8A3A-8890878E4914}" destId="{3279E632-291C-4433-ADDE-C08CA53DB519}" srcOrd="0" destOrd="0" presId="urn:microsoft.com/office/officeart/2005/8/layout/vList2"/>
    <dgm:cxn modelId="{BEB86688-AB15-4379-BE07-BAA5DEECFB4C}" srcId="{65D6152E-2842-4AEC-8C15-94C4FFB437F3}" destId="{5F65CDDB-D7E9-4704-B89C-20A10468BBE3}" srcOrd="0" destOrd="0" parTransId="{12D628F3-8E1D-4AB3-9AF2-7F7A443FFEC7}" sibTransId="{984FDB21-ADC0-4143-A91F-7C569DCB977D}"/>
    <dgm:cxn modelId="{E78BAE9B-7B81-4E6C-A57D-317E6CC46403}" srcId="{65D6152E-2842-4AEC-8C15-94C4FFB437F3}" destId="{8160E5B3-FB12-4711-8A3A-8890878E4914}" srcOrd="1" destOrd="0" parTransId="{7388ED8D-4D8D-4444-90C9-13AF50C37445}" sibTransId="{C1E7C518-F5A9-4A2D-A986-6407584EBA55}"/>
    <dgm:cxn modelId="{AA0D709C-A8E8-49ED-B6CF-02D9C80C43BC}" type="presOf" srcId="{5F65CDDB-D7E9-4704-B89C-20A10468BBE3}" destId="{58F79924-84ED-440A-8B9A-2559CE870E85}" srcOrd="0" destOrd="0" presId="urn:microsoft.com/office/officeart/2005/8/layout/vList2"/>
    <dgm:cxn modelId="{20D57CD1-9F9A-4CBE-BC55-C26BC927A8C5}" type="presOf" srcId="{BC10AF4D-ABB6-4751-90D1-62BFAC0F4C0F}" destId="{1074FEAB-6C1D-4FBA-838F-CAD3E91F24D7}" srcOrd="0" destOrd="0" presId="urn:microsoft.com/office/officeart/2005/8/layout/vList2"/>
    <dgm:cxn modelId="{9C6C47DC-DADF-4E36-8897-70F037040D9D}" type="presOf" srcId="{34BBA25A-B2BB-456D-9564-1C82F1E42E4B}" destId="{D7DFC158-1ECA-4052-80E9-369941FEA623}" srcOrd="0" destOrd="0" presId="urn:microsoft.com/office/officeart/2005/8/layout/vList2"/>
    <dgm:cxn modelId="{8D4C5EF1-C6B3-493A-8AE3-727517A3EAE0}" srcId="{65D6152E-2842-4AEC-8C15-94C4FFB437F3}" destId="{BC10AF4D-ABB6-4751-90D1-62BFAC0F4C0F}" srcOrd="3" destOrd="0" parTransId="{6D793904-498A-49C7-8DB4-8620E556A59F}" sibTransId="{1F82559D-3047-4737-99BE-57A5402923E3}"/>
    <dgm:cxn modelId="{867C7FBB-2168-4D82-8A26-32509617305E}" type="presParOf" srcId="{E12C4F90-9AB7-4067-B29F-77ADC78EB708}" destId="{58F79924-84ED-440A-8B9A-2559CE870E85}" srcOrd="0" destOrd="0" presId="urn:microsoft.com/office/officeart/2005/8/layout/vList2"/>
    <dgm:cxn modelId="{CE6AC21C-69D9-4F84-A64A-F1E13C17C26B}" type="presParOf" srcId="{E12C4F90-9AB7-4067-B29F-77ADC78EB708}" destId="{9EC40667-9D43-4AAD-9240-C27C7710A8F1}" srcOrd="1" destOrd="0" presId="urn:microsoft.com/office/officeart/2005/8/layout/vList2"/>
    <dgm:cxn modelId="{3ED3E464-4E15-4BDC-A416-0EAA561EA513}" type="presParOf" srcId="{E12C4F90-9AB7-4067-B29F-77ADC78EB708}" destId="{3279E632-291C-4433-ADDE-C08CA53DB519}" srcOrd="2" destOrd="0" presId="urn:microsoft.com/office/officeart/2005/8/layout/vList2"/>
    <dgm:cxn modelId="{23E35646-822C-47C1-B9E8-EA05E3D312EF}" type="presParOf" srcId="{E12C4F90-9AB7-4067-B29F-77ADC78EB708}" destId="{1999033E-A24E-47B9-9EB6-3401F3138182}" srcOrd="3" destOrd="0" presId="urn:microsoft.com/office/officeart/2005/8/layout/vList2"/>
    <dgm:cxn modelId="{0FFD5811-40C5-46F9-B8E3-7E2EA0801422}" type="presParOf" srcId="{E12C4F90-9AB7-4067-B29F-77ADC78EB708}" destId="{D7DFC158-1ECA-4052-80E9-369941FEA623}" srcOrd="4" destOrd="0" presId="urn:microsoft.com/office/officeart/2005/8/layout/vList2"/>
    <dgm:cxn modelId="{77D149FF-3BD8-4CCD-80EB-CD879282FF4A}" type="presParOf" srcId="{E12C4F90-9AB7-4067-B29F-77ADC78EB708}" destId="{0B021371-97B8-430D-9CDB-C76CD292832C}" srcOrd="5" destOrd="0" presId="urn:microsoft.com/office/officeart/2005/8/layout/vList2"/>
    <dgm:cxn modelId="{030B830C-7F29-46B1-BAFD-8225E2A99970}" type="presParOf" srcId="{E12C4F90-9AB7-4067-B29F-77ADC78EB708}" destId="{1074FEAB-6C1D-4FBA-838F-CAD3E91F24D7}" srcOrd="6" destOrd="0" presId="urn:microsoft.com/office/officeart/2005/8/layout/vList2"/>
    <dgm:cxn modelId="{A57B6EE4-D73B-4FC4-B6DB-B844D07CD211}" type="presParOf" srcId="{E12C4F90-9AB7-4067-B29F-77ADC78EB708}" destId="{26A2C7F4-028F-4FF6-B592-294388B7380D}" srcOrd="7" destOrd="0" presId="urn:microsoft.com/office/officeart/2005/8/layout/vList2"/>
    <dgm:cxn modelId="{44B6F81D-7153-4A42-A1B2-351C58EE28D9}" type="presParOf" srcId="{E12C4F90-9AB7-4067-B29F-77ADC78EB708}" destId="{9A4FD23F-B70E-4E8D-B082-AFFFAB5B4C6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0A91B64-75A6-4EF9-B1C6-67F81B346B8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DF9E6CF9-F92A-4D31-A01F-CC262D712A98}">
      <dgm:prSet/>
      <dgm:spPr/>
      <dgm:t>
        <a:bodyPr/>
        <a:lstStyle/>
        <a:p>
          <a:r>
            <a:rPr lang="en-IN" b="1">
              <a:hlinkClick xmlns:r="http://schemas.openxmlformats.org/officeDocument/2006/relationships" r:id="rId1"/>
            </a:rPr>
            <a:t>Branches of applied</a:t>
          </a:r>
          <a:r>
            <a:rPr lang="en-IN" b="1"/>
            <a:t> </a:t>
          </a:r>
          <a:r>
            <a:rPr lang="en-IN"/>
            <a:t>psychology </a:t>
          </a:r>
        </a:p>
      </dgm:t>
    </dgm:pt>
    <dgm:pt modelId="{6014A7F6-F33E-4D98-B489-8E8571E9FEFE}" type="parTrans" cxnId="{3A8C1997-065B-4BCB-BE36-53DF9CF1095D}">
      <dgm:prSet/>
      <dgm:spPr/>
      <dgm:t>
        <a:bodyPr/>
        <a:lstStyle/>
        <a:p>
          <a:endParaRPr lang="en-IN"/>
        </a:p>
      </dgm:t>
    </dgm:pt>
    <dgm:pt modelId="{A0EDF7B1-2A21-4B7C-9A40-F4F1B154D4DC}" type="sibTrans" cxnId="{3A8C1997-065B-4BCB-BE36-53DF9CF1095D}">
      <dgm:prSet/>
      <dgm:spPr/>
      <dgm:t>
        <a:bodyPr/>
        <a:lstStyle/>
        <a:p>
          <a:endParaRPr lang="en-IN"/>
        </a:p>
      </dgm:t>
    </dgm:pt>
    <dgm:pt modelId="{4489165C-3BFD-4F31-9474-903D453177F5}">
      <dgm:prSet/>
      <dgm:spPr/>
      <dgm:t>
        <a:bodyPr/>
        <a:lstStyle/>
        <a:p>
          <a:r>
            <a:rPr lang="en-IN"/>
            <a:t>• Clinical psychology: assessment, diagnosis and treatment of mental disorder. </a:t>
          </a:r>
        </a:p>
      </dgm:t>
    </dgm:pt>
    <dgm:pt modelId="{09AE05BD-AA9D-460B-9C4F-C7A3DD77A958}" type="parTrans" cxnId="{A595F23B-5807-412E-A135-4220454D68AD}">
      <dgm:prSet/>
      <dgm:spPr/>
      <dgm:t>
        <a:bodyPr/>
        <a:lstStyle/>
        <a:p>
          <a:endParaRPr lang="en-IN"/>
        </a:p>
      </dgm:t>
    </dgm:pt>
    <dgm:pt modelId="{4A738755-0197-444B-BD93-A0B545E39C38}" type="sibTrans" cxnId="{A595F23B-5807-412E-A135-4220454D68AD}">
      <dgm:prSet/>
      <dgm:spPr/>
      <dgm:t>
        <a:bodyPr/>
        <a:lstStyle/>
        <a:p>
          <a:endParaRPr lang="en-IN"/>
        </a:p>
      </dgm:t>
    </dgm:pt>
    <dgm:pt modelId="{27E3558E-A96D-42C3-9447-C5052051159D}">
      <dgm:prSet/>
      <dgm:spPr/>
      <dgm:t>
        <a:bodyPr/>
        <a:lstStyle/>
        <a:p>
          <a:r>
            <a:rPr lang="en-IN"/>
            <a:t>• Industrial psychology </a:t>
          </a:r>
        </a:p>
      </dgm:t>
    </dgm:pt>
    <dgm:pt modelId="{702FF82E-BD73-4A85-B8BD-42CFA7FD1597}" type="parTrans" cxnId="{9F9DD292-9A51-4C55-82BC-A8CA2A1B7A71}">
      <dgm:prSet/>
      <dgm:spPr/>
      <dgm:t>
        <a:bodyPr/>
        <a:lstStyle/>
        <a:p>
          <a:endParaRPr lang="en-IN"/>
        </a:p>
      </dgm:t>
    </dgm:pt>
    <dgm:pt modelId="{BF04CA3B-30F6-4CB1-886D-59E71EFCF3FA}" type="sibTrans" cxnId="{9F9DD292-9A51-4C55-82BC-A8CA2A1B7A71}">
      <dgm:prSet/>
      <dgm:spPr/>
      <dgm:t>
        <a:bodyPr/>
        <a:lstStyle/>
        <a:p>
          <a:endParaRPr lang="en-IN"/>
        </a:p>
      </dgm:t>
    </dgm:pt>
    <dgm:pt modelId="{70AFC614-32DC-42E0-A542-2338CCEC7E90}">
      <dgm:prSet/>
      <dgm:spPr/>
      <dgm:t>
        <a:bodyPr/>
        <a:lstStyle/>
        <a:p>
          <a:r>
            <a:rPr lang="en-IN"/>
            <a:t>• Crime Psychology </a:t>
          </a:r>
        </a:p>
      </dgm:t>
    </dgm:pt>
    <dgm:pt modelId="{2AA12F36-6364-40DB-AAA1-3EC4FBA4CE60}" type="parTrans" cxnId="{67A8647F-CC1E-403C-B5C4-B52235DF03EC}">
      <dgm:prSet/>
      <dgm:spPr/>
      <dgm:t>
        <a:bodyPr/>
        <a:lstStyle/>
        <a:p>
          <a:endParaRPr lang="en-IN"/>
        </a:p>
      </dgm:t>
    </dgm:pt>
    <dgm:pt modelId="{9321CE3C-D8C6-4F7D-A15F-02B028517417}" type="sibTrans" cxnId="{67A8647F-CC1E-403C-B5C4-B52235DF03EC}">
      <dgm:prSet/>
      <dgm:spPr/>
      <dgm:t>
        <a:bodyPr/>
        <a:lstStyle/>
        <a:p>
          <a:endParaRPr lang="en-IN"/>
        </a:p>
      </dgm:t>
    </dgm:pt>
    <dgm:pt modelId="{47EF9848-D4F0-47F9-97F8-C7DE09DBA983}">
      <dgm:prSet/>
      <dgm:spPr/>
      <dgm:t>
        <a:bodyPr/>
        <a:lstStyle/>
        <a:p>
          <a:r>
            <a:rPr lang="en-IN" dirty="0"/>
            <a:t>• Educational psychology </a:t>
          </a:r>
        </a:p>
      </dgm:t>
    </dgm:pt>
    <dgm:pt modelId="{8DE1336D-B0D1-4DFC-B567-F31F63E10E32}" type="parTrans" cxnId="{5906E100-A9D9-47DF-BAAB-6DEE9B9994CC}">
      <dgm:prSet/>
      <dgm:spPr/>
      <dgm:t>
        <a:bodyPr/>
        <a:lstStyle/>
        <a:p>
          <a:endParaRPr lang="en-IN"/>
        </a:p>
      </dgm:t>
    </dgm:pt>
    <dgm:pt modelId="{31A0E493-30A0-4795-BB85-20A0FDF8F922}" type="sibTrans" cxnId="{5906E100-A9D9-47DF-BAAB-6DEE9B9994CC}">
      <dgm:prSet/>
      <dgm:spPr/>
      <dgm:t>
        <a:bodyPr/>
        <a:lstStyle/>
        <a:p>
          <a:endParaRPr lang="en-IN"/>
        </a:p>
      </dgm:t>
    </dgm:pt>
    <dgm:pt modelId="{A4BB6A29-8F2A-4C9E-B143-73AC747C2329}" type="pres">
      <dgm:prSet presAssocID="{F0A91B64-75A6-4EF9-B1C6-67F81B346B88}" presName="linear" presStyleCnt="0">
        <dgm:presLayoutVars>
          <dgm:animLvl val="lvl"/>
          <dgm:resizeHandles val="exact"/>
        </dgm:presLayoutVars>
      </dgm:prSet>
      <dgm:spPr/>
    </dgm:pt>
    <dgm:pt modelId="{5AE4A37E-BFFF-42CD-B65F-BFB15152A57C}" type="pres">
      <dgm:prSet presAssocID="{DF9E6CF9-F92A-4D31-A01F-CC262D712A98}" presName="parentText" presStyleLbl="node1" presStyleIdx="0" presStyleCnt="5">
        <dgm:presLayoutVars>
          <dgm:chMax val="0"/>
          <dgm:bulletEnabled val="1"/>
        </dgm:presLayoutVars>
      </dgm:prSet>
      <dgm:spPr/>
    </dgm:pt>
    <dgm:pt modelId="{A8200E0A-74AE-4631-A485-AD99DC9251BF}" type="pres">
      <dgm:prSet presAssocID="{A0EDF7B1-2A21-4B7C-9A40-F4F1B154D4DC}" presName="spacer" presStyleCnt="0"/>
      <dgm:spPr/>
    </dgm:pt>
    <dgm:pt modelId="{828EABCC-3D34-499C-8A3C-F2FC7A1B7E7C}" type="pres">
      <dgm:prSet presAssocID="{4489165C-3BFD-4F31-9474-903D453177F5}" presName="parentText" presStyleLbl="node1" presStyleIdx="1" presStyleCnt="5">
        <dgm:presLayoutVars>
          <dgm:chMax val="0"/>
          <dgm:bulletEnabled val="1"/>
        </dgm:presLayoutVars>
      </dgm:prSet>
      <dgm:spPr/>
    </dgm:pt>
    <dgm:pt modelId="{7F27D51A-46FE-4CCF-8398-8C913CCEE7FB}" type="pres">
      <dgm:prSet presAssocID="{4A738755-0197-444B-BD93-A0B545E39C38}" presName="spacer" presStyleCnt="0"/>
      <dgm:spPr/>
    </dgm:pt>
    <dgm:pt modelId="{2896DF4F-A9D2-4F81-97E7-EA61F711C599}" type="pres">
      <dgm:prSet presAssocID="{27E3558E-A96D-42C3-9447-C5052051159D}" presName="parentText" presStyleLbl="node1" presStyleIdx="2" presStyleCnt="5">
        <dgm:presLayoutVars>
          <dgm:chMax val="0"/>
          <dgm:bulletEnabled val="1"/>
        </dgm:presLayoutVars>
      </dgm:prSet>
      <dgm:spPr/>
    </dgm:pt>
    <dgm:pt modelId="{7EB0479B-C938-4D36-BEA6-76F1E668FD7F}" type="pres">
      <dgm:prSet presAssocID="{BF04CA3B-30F6-4CB1-886D-59E71EFCF3FA}" presName="spacer" presStyleCnt="0"/>
      <dgm:spPr/>
    </dgm:pt>
    <dgm:pt modelId="{F50121A3-D0AA-4DFA-BD86-1C20DE314BCF}" type="pres">
      <dgm:prSet presAssocID="{70AFC614-32DC-42E0-A542-2338CCEC7E90}" presName="parentText" presStyleLbl="node1" presStyleIdx="3" presStyleCnt="5">
        <dgm:presLayoutVars>
          <dgm:chMax val="0"/>
          <dgm:bulletEnabled val="1"/>
        </dgm:presLayoutVars>
      </dgm:prSet>
      <dgm:spPr/>
    </dgm:pt>
    <dgm:pt modelId="{528A3BD1-8F8B-4304-A80E-3790B60B7CE8}" type="pres">
      <dgm:prSet presAssocID="{9321CE3C-D8C6-4F7D-A15F-02B028517417}" presName="spacer" presStyleCnt="0"/>
      <dgm:spPr/>
    </dgm:pt>
    <dgm:pt modelId="{7C712294-AAED-4B6D-A5BD-FBB32A76428E}" type="pres">
      <dgm:prSet presAssocID="{47EF9848-D4F0-47F9-97F8-C7DE09DBA983}" presName="parentText" presStyleLbl="node1" presStyleIdx="4" presStyleCnt="5">
        <dgm:presLayoutVars>
          <dgm:chMax val="0"/>
          <dgm:bulletEnabled val="1"/>
        </dgm:presLayoutVars>
      </dgm:prSet>
      <dgm:spPr/>
    </dgm:pt>
  </dgm:ptLst>
  <dgm:cxnLst>
    <dgm:cxn modelId="{5906E100-A9D9-47DF-BAAB-6DEE9B9994CC}" srcId="{F0A91B64-75A6-4EF9-B1C6-67F81B346B88}" destId="{47EF9848-D4F0-47F9-97F8-C7DE09DBA983}" srcOrd="4" destOrd="0" parTransId="{8DE1336D-B0D1-4DFC-B567-F31F63E10E32}" sibTransId="{31A0E493-30A0-4795-BB85-20A0FDF8F922}"/>
    <dgm:cxn modelId="{28412C12-727B-43AB-B9A8-BF119BA1A429}" type="presOf" srcId="{70AFC614-32DC-42E0-A542-2338CCEC7E90}" destId="{F50121A3-D0AA-4DFA-BD86-1C20DE314BCF}" srcOrd="0" destOrd="0" presId="urn:microsoft.com/office/officeart/2005/8/layout/vList2"/>
    <dgm:cxn modelId="{4F103636-5DB7-48B3-A9AC-2F13DB9ECA5A}" type="presOf" srcId="{47EF9848-D4F0-47F9-97F8-C7DE09DBA983}" destId="{7C712294-AAED-4B6D-A5BD-FBB32A76428E}" srcOrd="0" destOrd="0" presId="urn:microsoft.com/office/officeart/2005/8/layout/vList2"/>
    <dgm:cxn modelId="{A595F23B-5807-412E-A135-4220454D68AD}" srcId="{F0A91B64-75A6-4EF9-B1C6-67F81B346B88}" destId="{4489165C-3BFD-4F31-9474-903D453177F5}" srcOrd="1" destOrd="0" parTransId="{09AE05BD-AA9D-460B-9C4F-C7A3DD77A958}" sibTransId="{4A738755-0197-444B-BD93-A0B545E39C38}"/>
    <dgm:cxn modelId="{98BB0066-39D3-4B7E-9914-E77C5B975013}" type="presOf" srcId="{27E3558E-A96D-42C3-9447-C5052051159D}" destId="{2896DF4F-A9D2-4F81-97E7-EA61F711C599}" srcOrd="0" destOrd="0" presId="urn:microsoft.com/office/officeart/2005/8/layout/vList2"/>
    <dgm:cxn modelId="{AE25854B-3C9F-49C4-BFFA-25604192F848}" type="presOf" srcId="{DF9E6CF9-F92A-4D31-A01F-CC262D712A98}" destId="{5AE4A37E-BFFF-42CD-B65F-BFB15152A57C}" srcOrd="0" destOrd="0" presId="urn:microsoft.com/office/officeart/2005/8/layout/vList2"/>
    <dgm:cxn modelId="{67A8647F-CC1E-403C-B5C4-B52235DF03EC}" srcId="{F0A91B64-75A6-4EF9-B1C6-67F81B346B88}" destId="{70AFC614-32DC-42E0-A542-2338CCEC7E90}" srcOrd="3" destOrd="0" parTransId="{2AA12F36-6364-40DB-AAA1-3EC4FBA4CE60}" sibTransId="{9321CE3C-D8C6-4F7D-A15F-02B028517417}"/>
    <dgm:cxn modelId="{9F9DD292-9A51-4C55-82BC-A8CA2A1B7A71}" srcId="{F0A91B64-75A6-4EF9-B1C6-67F81B346B88}" destId="{27E3558E-A96D-42C3-9447-C5052051159D}" srcOrd="2" destOrd="0" parTransId="{702FF82E-BD73-4A85-B8BD-42CFA7FD1597}" sibTransId="{BF04CA3B-30F6-4CB1-886D-59E71EFCF3FA}"/>
    <dgm:cxn modelId="{E6F3A295-DA33-408E-AFEF-9588D50FCD80}" type="presOf" srcId="{F0A91B64-75A6-4EF9-B1C6-67F81B346B88}" destId="{A4BB6A29-8F2A-4C9E-B143-73AC747C2329}" srcOrd="0" destOrd="0" presId="urn:microsoft.com/office/officeart/2005/8/layout/vList2"/>
    <dgm:cxn modelId="{3A8C1997-065B-4BCB-BE36-53DF9CF1095D}" srcId="{F0A91B64-75A6-4EF9-B1C6-67F81B346B88}" destId="{DF9E6CF9-F92A-4D31-A01F-CC262D712A98}" srcOrd="0" destOrd="0" parTransId="{6014A7F6-F33E-4D98-B489-8E8571E9FEFE}" sibTransId="{A0EDF7B1-2A21-4B7C-9A40-F4F1B154D4DC}"/>
    <dgm:cxn modelId="{8C86BAC2-9ACF-4FFF-9F72-753255D11E14}" type="presOf" srcId="{4489165C-3BFD-4F31-9474-903D453177F5}" destId="{828EABCC-3D34-499C-8A3C-F2FC7A1B7E7C}" srcOrd="0" destOrd="0" presId="urn:microsoft.com/office/officeart/2005/8/layout/vList2"/>
    <dgm:cxn modelId="{1A0D6873-E000-47A7-9851-89C46C8E9C8F}" type="presParOf" srcId="{A4BB6A29-8F2A-4C9E-B143-73AC747C2329}" destId="{5AE4A37E-BFFF-42CD-B65F-BFB15152A57C}" srcOrd="0" destOrd="0" presId="urn:microsoft.com/office/officeart/2005/8/layout/vList2"/>
    <dgm:cxn modelId="{6C92361E-FE3C-47D6-8ED4-E38FA1AA40FA}" type="presParOf" srcId="{A4BB6A29-8F2A-4C9E-B143-73AC747C2329}" destId="{A8200E0A-74AE-4631-A485-AD99DC9251BF}" srcOrd="1" destOrd="0" presId="urn:microsoft.com/office/officeart/2005/8/layout/vList2"/>
    <dgm:cxn modelId="{BF0024E9-24C9-4935-8BE6-BE48FBA0C347}" type="presParOf" srcId="{A4BB6A29-8F2A-4C9E-B143-73AC747C2329}" destId="{828EABCC-3D34-499C-8A3C-F2FC7A1B7E7C}" srcOrd="2" destOrd="0" presId="urn:microsoft.com/office/officeart/2005/8/layout/vList2"/>
    <dgm:cxn modelId="{20335E04-E5F8-4E4D-88D8-15FBE5AE252E}" type="presParOf" srcId="{A4BB6A29-8F2A-4C9E-B143-73AC747C2329}" destId="{7F27D51A-46FE-4CCF-8398-8C913CCEE7FB}" srcOrd="3" destOrd="0" presId="urn:microsoft.com/office/officeart/2005/8/layout/vList2"/>
    <dgm:cxn modelId="{E2AFDF65-3F94-4EEB-909E-44B0DA6F7072}" type="presParOf" srcId="{A4BB6A29-8F2A-4C9E-B143-73AC747C2329}" destId="{2896DF4F-A9D2-4F81-97E7-EA61F711C599}" srcOrd="4" destOrd="0" presId="urn:microsoft.com/office/officeart/2005/8/layout/vList2"/>
    <dgm:cxn modelId="{0B650FC3-4573-4C8B-B463-79627658D97A}" type="presParOf" srcId="{A4BB6A29-8F2A-4C9E-B143-73AC747C2329}" destId="{7EB0479B-C938-4D36-BEA6-76F1E668FD7F}" srcOrd="5" destOrd="0" presId="urn:microsoft.com/office/officeart/2005/8/layout/vList2"/>
    <dgm:cxn modelId="{C30E6DC8-0597-4D29-B796-0727BCFFE12C}" type="presParOf" srcId="{A4BB6A29-8F2A-4C9E-B143-73AC747C2329}" destId="{F50121A3-D0AA-4DFA-BD86-1C20DE314BCF}" srcOrd="6" destOrd="0" presId="urn:microsoft.com/office/officeart/2005/8/layout/vList2"/>
    <dgm:cxn modelId="{ACADD48D-CEE1-47F2-A132-3C37577D82E6}" type="presParOf" srcId="{A4BB6A29-8F2A-4C9E-B143-73AC747C2329}" destId="{528A3BD1-8F8B-4304-A80E-3790B60B7CE8}" srcOrd="7" destOrd="0" presId="urn:microsoft.com/office/officeart/2005/8/layout/vList2"/>
    <dgm:cxn modelId="{82A951ED-D064-416E-9394-9FB9C910B036}" type="presParOf" srcId="{A4BB6A29-8F2A-4C9E-B143-73AC747C2329}" destId="{7C712294-AAED-4B6D-A5BD-FBB32A76428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D28D780-061E-4794-BF5F-117E76F51D0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CFBF1D3-1869-4843-BF27-CE64A3803884}">
      <dgm:prSet/>
      <dgm:spPr/>
      <dgm:t>
        <a:bodyPr/>
        <a:lstStyle/>
        <a:p>
          <a:r>
            <a:rPr lang="en-IN"/>
            <a:t>• Military psychology </a:t>
          </a:r>
        </a:p>
      </dgm:t>
    </dgm:pt>
    <dgm:pt modelId="{EEA97D37-9108-4CC2-95A4-727283607681}" type="parTrans" cxnId="{D3B0D5F3-0323-4676-B807-63ACD5559876}">
      <dgm:prSet/>
      <dgm:spPr/>
      <dgm:t>
        <a:bodyPr/>
        <a:lstStyle/>
        <a:p>
          <a:endParaRPr lang="en-IN"/>
        </a:p>
      </dgm:t>
    </dgm:pt>
    <dgm:pt modelId="{CFFE32EB-CFB9-422A-820D-C04649ED5C18}" type="sibTrans" cxnId="{D3B0D5F3-0323-4676-B807-63ACD5559876}">
      <dgm:prSet/>
      <dgm:spPr/>
      <dgm:t>
        <a:bodyPr/>
        <a:lstStyle/>
        <a:p>
          <a:endParaRPr lang="en-IN"/>
        </a:p>
      </dgm:t>
    </dgm:pt>
    <dgm:pt modelId="{6B0A95EC-0753-490D-B222-FB08DC2F5119}">
      <dgm:prSet/>
      <dgm:spPr/>
      <dgm:t>
        <a:bodyPr/>
        <a:lstStyle/>
        <a:p>
          <a:r>
            <a:rPr lang="en-IN"/>
            <a:t>• Legal psychology- ex; criminals, clients, witness's behaviour </a:t>
          </a:r>
        </a:p>
      </dgm:t>
    </dgm:pt>
    <dgm:pt modelId="{E25E1CC2-D4FD-40F7-83B9-94B223A95B1E}" type="parTrans" cxnId="{D0B77095-D925-407F-B79D-93C4BF70A886}">
      <dgm:prSet/>
      <dgm:spPr/>
      <dgm:t>
        <a:bodyPr/>
        <a:lstStyle/>
        <a:p>
          <a:endParaRPr lang="en-IN"/>
        </a:p>
      </dgm:t>
    </dgm:pt>
    <dgm:pt modelId="{2EB19C71-131F-460F-B6C0-C8A15B1B6C21}" type="sibTrans" cxnId="{D0B77095-D925-407F-B79D-93C4BF70A886}">
      <dgm:prSet/>
      <dgm:spPr/>
      <dgm:t>
        <a:bodyPr/>
        <a:lstStyle/>
        <a:p>
          <a:endParaRPr lang="en-IN"/>
        </a:p>
      </dgm:t>
    </dgm:pt>
    <dgm:pt modelId="{9C0B25D1-A3DB-4278-93FD-B0C196F140FF}">
      <dgm:prSet/>
      <dgm:spPr/>
      <dgm:t>
        <a:bodyPr/>
        <a:lstStyle/>
        <a:p>
          <a:r>
            <a:rPr lang="en-IN"/>
            <a:t>• Political psychology </a:t>
          </a:r>
        </a:p>
      </dgm:t>
    </dgm:pt>
    <dgm:pt modelId="{D4823D42-3DF4-4286-B005-BF9A6F59498D}" type="parTrans" cxnId="{5D7887C8-4F24-441A-8309-75C78309A1BF}">
      <dgm:prSet/>
      <dgm:spPr/>
      <dgm:t>
        <a:bodyPr/>
        <a:lstStyle/>
        <a:p>
          <a:endParaRPr lang="en-IN"/>
        </a:p>
      </dgm:t>
    </dgm:pt>
    <dgm:pt modelId="{2AA58C3B-9A10-4A32-A27B-253996D57DFA}" type="sibTrans" cxnId="{5D7887C8-4F24-441A-8309-75C78309A1BF}">
      <dgm:prSet/>
      <dgm:spPr/>
      <dgm:t>
        <a:bodyPr/>
        <a:lstStyle/>
        <a:p>
          <a:endParaRPr lang="en-IN"/>
        </a:p>
      </dgm:t>
    </dgm:pt>
    <dgm:pt modelId="{AEA3206F-667A-410B-9EFA-1FBE49A7E16A}">
      <dgm:prSet/>
      <dgm:spPr/>
      <dgm:t>
        <a:bodyPr/>
        <a:lstStyle/>
        <a:p>
          <a:r>
            <a:rPr lang="en-IN"/>
            <a:t>• Health psychology </a:t>
          </a:r>
        </a:p>
      </dgm:t>
    </dgm:pt>
    <dgm:pt modelId="{84CAE449-EA4B-41C3-A970-D8C444D6066D}" type="parTrans" cxnId="{315240F4-BE08-4FE8-901A-0F6D04B4B2A1}">
      <dgm:prSet/>
      <dgm:spPr/>
      <dgm:t>
        <a:bodyPr/>
        <a:lstStyle/>
        <a:p>
          <a:endParaRPr lang="en-IN"/>
        </a:p>
      </dgm:t>
    </dgm:pt>
    <dgm:pt modelId="{A6028F76-E62D-41DE-BCF0-DBA28F6F8C99}" type="sibTrans" cxnId="{315240F4-BE08-4FE8-901A-0F6D04B4B2A1}">
      <dgm:prSet/>
      <dgm:spPr/>
      <dgm:t>
        <a:bodyPr/>
        <a:lstStyle/>
        <a:p>
          <a:endParaRPr lang="en-IN"/>
        </a:p>
      </dgm:t>
    </dgm:pt>
    <dgm:pt modelId="{FA327029-A80B-4FD7-907B-C948F1540784}">
      <dgm:prSet/>
      <dgm:spPr/>
      <dgm:t>
        <a:bodyPr/>
        <a:lstStyle/>
        <a:p>
          <a:r>
            <a:rPr lang="en-IN"/>
            <a:t>• Sports psychology </a:t>
          </a:r>
        </a:p>
      </dgm:t>
    </dgm:pt>
    <dgm:pt modelId="{81AE30EC-62A9-4B7C-820C-9449C3BC5099}" type="parTrans" cxnId="{E71645C6-6223-4A20-BEC1-9BC3C96B8777}">
      <dgm:prSet/>
      <dgm:spPr/>
      <dgm:t>
        <a:bodyPr/>
        <a:lstStyle/>
        <a:p>
          <a:endParaRPr lang="en-IN"/>
        </a:p>
      </dgm:t>
    </dgm:pt>
    <dgm:pt modelId="{80BEE74D-C6D5-4269-8E92-AB9F2D05F461}" type="sibTrans" cxnId="{E71645C6-6223-4A20-BEC1-9BC3C96B8777}">
      <dgm:prSet/>
      <dgm:spPr/>
      <dgm:t>
        <a:bodyPr/>
        <a:lstStyle/>
        <a:p>
          <a:endParaRPr lang="en-IN"/>
        </a:p>
      </dgm:t>
    </dgm:pt>
    <dgm:pt modelId="{9D1745DC-BFC7-4A78-BFE1-F1337D4D9004}">
      <dgm:prSet/>
      <dgm:spPr/>
      <dgm:t>
        <a:bodyPr/>
        <a:lstStyle/>
        <a:p>
          <a:r>
            <a:rPr lang="en-IN"/>
            <a:t>• Aerospace psychology </a:t>
          </a:r>
        </a:p>
      </dgm:t>
    </dgm:pt>
    <dgm:pt modelId="{ED7D1388-1179-4408-8896-7F033BECF529}" type="parTrans" cxnId="{3D39C478-603B-4B4C-9BC9-9324D73CE2C1}">
      <dgm:prSet/>
      <dgm:spPr/>
      <dgm:t>
        <a:bodyPr/>
        <a:lstStyle/>
        <a:p>
          <a:endParaRPr lang="en-IN"/>
        </a:p>
      </dgm:t>
    </dgm:pt>
    <dgm:pt modelId="{91432A52-8ACA-4B4A-B14F-375F0E0BDFB4}" type="sibTrans" cxnId="{3D39C478-603B-4B4C-9BC9-9324D73CE2C1}">
      <dgm:prSet/>
      <dgm:spPr/>
      <dgm:t>
        <a:bodyPr/>
        <a:lstStyle/>
        <a:p>
          <a:endParaRPr lang="en-IN"/>
        </a:p>
      </dgm:t>
    </dgm:pt>
    <dgm:pt modelId="{CDD289D6-6323-4F3C-A2FF-FCF955D2B311}">
      <dgm:prSet/>
      <dgm:spPr/>
      <dgm:t>
        <a:bodyPr/>
        <a:lstStyle/>
        <a:p>
          <a:r>
            <a:rPr lang="en-IN"/>
            <a:t>• Organizational psychology</a:t>
          </a:r>
        </a:p>
      </dgm:t>
    </dgm:pt>
    <dgm:pt modelId="{A653B35E-D421-4D9E-B45D-E99B712322B3}" type="parTrans" cxnId="{4D3B0E55-E7F3-4FF3-A254-B542BAE916E8}">
      <dgm:prSet/>
      <dgm:spPr/>
      <dgm:t>
        <a:bodyPr/>
        <a:lstStyle/>
        <a:p>
          <a:endParaRPr lang="en-IN"/>
        </a:p>
      </dgm:t>
    </dgm:pt>
    <dgm:pt modelId="{3807BB73-A02A-4029-B285-E796431FC3EF}" type="sibTrans" cxnId="{4D3B0E55-E7F3-4FF3-A254-B542BAE916E8}">
      <dgm:prSet/>
      <dgm:spPr/>
      <dgm:t>
        <a:bodyPr/>
        <a:lstStyle/>
        <a:p>
          <a:endParaRPr lang="en-IN"/>
        </a:p>
      </dgm:t>
    </dgm:pt>
    <dgm:pt modelId="{18E27442-CA29-49E1-B7F2-FB225DAB69CB}" type="pres">
      <dgm:prSet presAssocID="{ED28D780-061E-4794-BF5F-117E76F51D03}" presName="linear" presStyleCnt="0">
        <dgm:presLayoutVars>
          <dgm:animLvl val="lvl"/>
          <dgm:resizeHandles val="exact"/>
        </dgm:presLayoutVars>
      </dgm:prSet>
      <dgm:spPr/>
    </dgm:pt>
    <dgm:pt modelId="{98B79D1E-EDC0-49D0-9801-A534EEE1C22E}" type="pres">
      <dgm:prSet presAssocID="{9CFBF1D3-1869-4843-BF27-CE64A3803884}" presName="parentText" presStyleLbl="node1" presStyleIdx="0" presStyleCnt="7">
        <dgm:presLayoutVars>
          <dgm:chMax val="0"/>
          <dgm:bulletEnabled val="1"/>
        </dgm:presLayoutVars>
      </dgm:prSet>
      <dgm:spPr/>
    </dgm:pt>
    <dgm:pt modelId="{B660E33E-6059-41F4-AECE-F5BAA7F8D4B9}" type="pres">
      <dgm:prSet presAssocID="{CFFE32EB-CFB9-422A-820D-C04649ED5C18}" presName="spacer" presStyleCnt="0"/>
      <dgm:spPr/>
    </dgm:pt>
    <dgm:pt modelId="{4ED9B5AA-1DB1-4851-A4ED-9B6AEB530BD2}" type="pres">
      <dgm:prSet presAssocID="{6B0A95EC-0753-490D-B222-FB08DC2F5119}" presName="parentText" presStyleLbl="node1" presStyleIdx="1" presStyleCnt="7">
        <dgm:presLayoutVars>
          <dgm:chMax val="0"/>
          <dgm:bulletEnabled val="1"/>
        </dgm:presLayoutVars>
      </dgm:prSet>
      <dgm:spPr/>
    </dgm:pt>
    <dgm:pt modelId="{F076CED2-11CD-4A49-A52D-109FB1123925}" type="pres">
      <dgm:prSet presAssocID="{2EB19C71-131F-460F-B6C0-C8A15B1B6C21}" presName="spacer" presStyleCnt="0"/>
      <dgm:spPr/>
    </dgm:pt>
    <dgm:pt modelId="{45BF3480-E119-4AC1-8B1E-4FFFF18DDB40}" type="pres">
      <dgm:prSet presAssocID="{9C0B25D1-A3DB-4278-93FD-B0C196F140FF}" presName="parentText" presStyleLbl="node1" presStyleIdx="2" presStyleCnt="7">
        <dgm:presLayoutVars>
          <dgm:chMax val="0"/>
          <dgm:bulletEnabled val="1"/>
        </dgm:presLayoutVars>
      </dgm:prSet>
      <dgm:spPr/>
    </dgm:pt>
    <dgm:pt modelId="{E6625CA3-435D-4F07-B1A0-10BC1CD6A85C}" type="pres">
      <dgm:prSet presAssocID="{2AA58C3B-9A10-4A32-A27B-253996D57DFA}" presName="spacer" presStyleCnt="0"/>
      <dgm:spPr/>
    </dgm:pt>
    <dgm:pt modelId="{71D44E3F-3BE4-41DB-84CA-B7660B79B4B0}" type="pres">
      <dgm:prSet presAssocID="{AEA3206F-667A-410B-9EFA-1FBE49A7E16A}" presName="parentText" presStyleLbl="node1" presStyleIdx="3" presStyleCnt="7">
        <dgm:presLayoutVars>
          <dgm:chMax val="0"/>
          <dgm:bulletEnabled val="1"/>
        </dgm:presLayoutVars>
      </dgm:prSet>
      <dgm:spPr/>
    </dgm:pt>
    <dgm:pt modelId="{4EADC447-A1DD-4581-BA59-B0C1A303F41C}" type="pres">
      <dgm:prSet presAssocID="{A6028F76-E62D-41DE-BCF0-DBA28F6F8C99}" presName="spacer" presStyleCnt="0"/>
      <dgm:spPr/>
    </dgm:pt>
    <dgm:pt modelId="{0492CF45-D425-41B3-91C2-2A2A88F095DA}" type="pres">
      <dgm:prSet presAssocID="{FA327029-A80B-4FD7-907B-C948F1540784}" presName="parentText" presStyleLbl="node1" presStyleIdx="4" presStyleCnt="7">
        <dgm:presLayoutVars>
          <dgm:chMax val="0"/>
          <dgm:bulletEnabled val="1"/>
        </dgm:presLayoutVars>
      </dgm:prSet>
      <dgm:spPr/>
    </dgm:pt>
    <dgm:pt modelId="{303A888E-0C10-4DC5-B44C-0933AB7ED2B6}" type="pres">
      <dgm:prSet presAssocID="{80BEE74D-C6D5-4269-8E92-AB9F2D05F461}" presName="spacer" presStyleCnt="0"/>
      <dgm:spPr/>
    </dgm:pt>
    <dgm:pt modelId="{476EE819-68C2-4E6E-B432-BF41F363C333}" type="pres">
      <dgm:prSet presAssocID="{9D1745DC-BFC7-4A78-BFE1-F1337D4D9004}" presName="parentText" presStyleLbl="node1" presStyleIdx="5" presStyleCnt="7">
        <dgm:presLayoutVars>
          <dgm:chMax val="0"/>
          <dgm:bulletEnabled val="1"/>
        </dgm:presLayoutVars>
      </dgm:prSet>
      <dgm:spPr/>
    </dgm:pt>
    <dgm:pt modelId="{2B7B7189-D9A5-4491-A8A0-6AECBC8F24FF}" type="pres">
      <dgm:prSet presAssocID="{91432A52-8ACA-4B4A-B14F-375F0E0BDFB4}" presName="spacer" presStyleCnt="0"/>
      <dgm:spPr/>
    </dgm:pt>
    <dgm:pt modelId="{2D8EE7F0-BB18-4815-AB24-D308B1520588}" type="pres">
      <dgm:prSet presAssocID="{CDD289D6-6323-4F3C-A2FF-FCF955D2B311}" presName="parentText" presStyleLbl="node1" presStyleIdx="6" presStyleCnt="7">
        <dgm:presLayoutVars>
          <dgm:chMax val="0"/>
          <dgm:bulletEnabled val="1"/>
        </dgm:presLayoutVars>
      </dgm:prSet>
      <dgm:spPr/>
    </dgm:pt>
  </dgm:ptLst>
  <dgm:cxnLst>
    <dgm:cxn modelId="{B07B422E-6B71-41AB-A2A0-3E289BE4F3C3}" type="presOf" srcId="{6B0A95EC-0753-490D-B222-FB08DC2F5119}" destId="{4ED9B5AA-1DB1-4851-A4ED-9B6AEB530BD2}" srcOrd="0" destOrd="0" presId="urn:microsoft.com/office/officeart/2005/8/layout/vList2"/>
    <dgm:cxn modelId="{FA62D546-4D67-4F61-9313-BD0A6DC22086}" type="presOf" srcId="{CDD289D6-6323-4F3C-A2FF-FCF955D2B311}" destId="{2D8EE7F0-BB18-4815-AB24-D308B1520588}" srcOrd="0" destOrd="0" presId="urn:microsoft.com/office/officeart/2005/8/layout/vList2"/>
    <dgm:cxn modelId="{4D3B0E55-E7F3-4FF3-A254-B542BAE916E8}" srcId="{ED28D780-061E-4794-BF5F-117E76F51D03}" destId="{CDD289D6-6323-4F3C-A2FF-FCF955D2B311}" srcOrd="6" destOrd="0" parTransId="{A653B35E-D421-4D9E-B45D-E99B712322B3}" sibTransId="{3807BB73-A02A-4029-B285-E796431FC3EF}"/>
    <dgm:cxn modelId="{3D39C478-603B-4B4C-9BC9-9324D73CE2C1}" srcId="{ED28D780-061E-4794-BF5F-117E76F51D03}" destId="{9D1745DC-BFC7-4A78-BFE1-F1337D4D9004}" srcOrd="5" destOrd="0" parTransId="{ED7D1388-1179-4408-8896-7F033BECF529}" sibTransId="{91432A52-8ACA-4B4A-B14F-375F0E0BDFB4}"/>
    <dgm:cxn modelId="{C1A0BC80-DB90-45E5-B272-A4381F20E4B2}" type="presOf" srcId="{FA327029-A80B-4FD7-907B-C948F1540784}" destId="{0492CF45-D425-41B3-91C2-2A2A88F095DA}" srcOrd="0" destOrd="0" presId="urn:microsoft.com/office/officeart/2005/8/layout/vList2"/>
    <dgm:cxn modelId="{D0B77095-D925-407F-B79D-93C4BF70A886}" srcId="{ED28D780-061E-4794-BF5F-117E76F51D03}" destId="{6B0A95EC-0753-490D-B222-FB08DC2F5119}" srcOrd="1" destOrd="0" parTransId="{E25E1CC2-D4FD-40F7-83B9-94B223A95B1E}" sibTransId="{2EB19C71-131F-460F-B6C0-C8A15B1B6C21}"/>
    <dgm:cxn modelId="{52666399-C0A3-468E-980B-EB1F8C78DC38}" type="presOf" srcId="{9CFBF1D3-1869-4843-BF27-CE64A3803884}" destId="{98B79D1E-EDC0-49D0-9801-A534EEE1C22E}" srcOrd="0" destOrd="0" presId="urn:microsoft.com/office/officeart/2005/8/layout/vList2"/>
    <dgm:cxn modelId="{D7211AA9-53EB-4317-8AC3-BB4A211FA622}" type="presOf" srcId="{ED28D780-061E-4794-BF5F-117E76F51D03}" destId="{18E27442-CA29-49E1-B7F2-FB225DAB69CB}" srcOrd="0" destOrd="0" presId="urn:microsoft.com/office/officeart/2005/8/layout/vList2"/>
    <dgm:cxn modelId="{E71645C6-6223-4A20-BEC1-9BC3C96B8777}" srcId="{ED28D780-061E-4794-BF5F-117E76F51D03}" destId="{FA327029-A80B-4FD7-907B-C948F1540784}" srcOrd="4" destOrd="0" parTransId="{81AE30EC-62A9-4B7C-820C-9449C3BC5099}" sibTransId="{80BEE74D-C6D5-4269-8E92-AB9F2D05F461}"/>
    <dgm:cxn modelId="{5D7887C8-4F24-441A-8309-75C78309A1BF}" srcId="{ED28D780-061E-4794-BF5F-117E76F51D03}" destId="{9C0B25D1-A3DB-4278-93FD-B0C196F140FF}" srcOrd="2" destOrd="0" parTransId="{D4823D42-3DF4-4286-B005-BF9A6F59498D}" sibTransId="{2AA58C3B-9A10-4A32-A27B-253996D57DFA}"/>
    <dgm:cxn modelId="{3F63B2CC-BFA5-4F7E-91D7-50600F35EBBF}" type="presOf" srcId="{AEA3206F-667A-410B-9EFA-1FBE49A7E16A}" destId="{71D44E3F-3BE4-41DB-84CA-B7660B79B4B0}" srcOrd="0" destOrd="0" presId="urn:microsoft.com/office/officeart/2005/8/layout/vList2"/>
    <dgm:cxn modelId="{943EE9D1-D208-47CF-B505-477724A1D470}" type="presOf" srcId="{9C0B25D1-A3DB-4278-93FD-B0C196F140FF}" destId="{45BF3480-E119-4AC1-8B1E-4FFFF18DDB40}" srcOrd="0" destOrd="0" presId="urn:microsoft.com/office/officeart/2005/8/layout/vList2"/>
    <dgm:cxn modelId="{D3B0D5F3-0323-4676-B807-63ACD5559876}" srcId="{ED28D780-061E-4794-BF5F-117E76F51D03}" destId="{9CFBF1D3-1869-4843-BF27-CE64A3803884}" srcOrd="0" destOrd="0" parTransId="{EEA97D37-9108-4CC2-95A4-727283607681}" sibTransId="{CFFE32EB-CFB9-422A-820D-C04649ED5C18}"/>
    <dgm:cxn modelId="{315240F4-BE08-4FE8-901A-0F6D04B4B2A1}" srcId="{ED28D780-061E-4794-BF5F-117E76F51D03}" destId="{AEA3206F-667A-410B-9EFA-1FBE49A7E16A}" srcOrd="3" destOrd="0" parTransId="{84CAE449-EA4B-41C3-A970-D8C444D6066D}" sibTransId="{A6028F76-E62D-41DE-BCF0-DBA28F6F8C99}"/>
    <dgm:cxn modelId="{64387CF7-A983-4D2D-B5A2-781DA81C4EEF}" type="presOf" srcId="{9D1745DC-BFC7-4A78-BFE1-F1337D4D9004}" destId="{476EE819-68C2-4E6E-B432-BF41F363C333}" srcOrd="0" destOrd="0" presId="urn:microsoft.com/office/officeart/2005/8/layout/vList2"/>
    <dgm:cxn modelId="{F751E1E6-EAC6-4E95-B4D1-F07179BE09E8}" type="presParOf" srcId="{18E27442-CA29-49E1-B7F2-FB225DAB69CB}" destId="{98B79D1E-EDC0-49D0-9801-A534EEE1C22E}" srcOrd="0" destOrd="0" presId="urn:microsoft.com/office/officeart/2005/8/layout/vList2"/>
    <dgm:cxn modelId="{EC81727E-423F-47FA-8C9A-DFBC4444C31B}" type="presParOf" srcId="{18E27442-CA29-49E1-B7F2-FB225DAB69CB}" destId="{B660E33E-6059-41F4-AECE-F5BAA7F8D4B9}" srcOrd="1" destOrd="0" presId="urn:microsoft.com/office/officeart/2005/8/layout/vList2"/>
    <dgm:cxn modelId="{ACB3BC33-72C8-42BE-B3F1-5997A4A876AE}" type="presParOf" srcId="{18E27442-CA29-49E1-B7F2-FB225DAB69CB}" destId="{4ED9B5AA-1DB1-4851-A4ED-9B6AEB530BD2}" srcOrd="2" destOrd="0" presId="urn:microsoft.com/office/officeart/2005/8/layout/vList2"/>
    <dgm:cxn modelId="{DC9F3224-74B2-4987-A64D-59C3E59062FF}" type="presParOf" srcId="{18E27442-CA29-49E1-B7F2-FB225DAB69CB}" destId="{F076CED2-11CD-4A49-A52D-109FB1123925}" srcOrd="3" destOrd="0" presId="urn:microsoft.com/office/officeart/2005/8/layout/vList2"/>
    <dgm:cxn modelId="{E5101A43-82CE-46A0-A325-5B11D42FE380}" type="presParOf" srcId="{18E27442-CA29-49E1-B7F2-FB225DAB69CB}" destId="{45BF3480-E119-4AC1-8B1E-4FFFF18DDB40}" srcOrd="4" destOrd="0" presId="urn:microsoft.com/office/officeart/2005/8/layout/vList2"/>
    <dgm:cxn modelId="{388D44C3-C640-4579-A5EE-777B4A02C2D3}" type="presParOf" srcId="{18E27442-CA29-49E1-B7F2-FB225DAB69CB}" destId="{E6625CA3-435D-4F07-B1A0-10BC1CD6A85C}" srcOrd="5" destOrd="0" presId="urn:microsoft.com/office/officeart/2005/8/layout/vList2"/>
    <dgm:cxn modelId="{0BA85FF6-F22C-4B90-A803-CE0C69E935CE}" type="presParOf" srcId="{18E27442-CA29-49E1-B7F2-FB225DAB69CB}" destId="{71D44E3F-3BE4-41DB-84CA-B7660B79B4B0}" srcOrd="6" destOrd="0" presId="urn:microsoft.com/office/officeart/2005/8/layout/vList2"/>
    <dgm:cxn modelId="{9F8AF44C-022B-4B75-893B-BBF01CADA48D}" type="presParOf" srcId="{18E27442-CA29-49E1-B7F2-FB225DAB69CB}" destId="{4EADC447-A1DD-4581-BA59-B0C1A303F41C}" srcOrd="7" destOrd="0" presId="urn:microsoft.com/office/officeart/2005/8/layout/vList2"/>
    <dgm:cxn modelId="{50DA6061-7859-4DCA-9BC2-AAB001C7B5B9}" type="presParOf" srcId="{18E27442-CA29-49E1-B7F2-FB225DAB69CB}" destId="{0492CF45-D425-41B3-91C2-2A2A88F095DA}" srcOrd="8" destOrd="0" presId="urn:microsoft.com/office/officeart/2005/8/layout/vList2"/>
    <dgm:cxn modelId="{801E367F-39B5-45A7-B0BD-1F050213A510}" type="presParOf" srcId="{18E27442-CA29-49E1-B7F2-FB225DAB69CB}" destId="{303A888E-0C10-4DC5-B44C-0933AB7ED2B6}" srcOrd="9" destOrd="0" presId="urn:microsoft.com/office/officeart/2005/8/layout/vList2"/>
    <dgm:cxn modelId="{8CF68DDB-950F-4ADB-BD9D-EE8A6D7DC4A8}" type="presParOf" srcId="{18E27442-CA29-49E1-B7F2-FB225DAB69CB}" destId="{476EE819-68C2-4E6E-B432-BF41F363C333}" srcOrd="10" destOrd="0" presId="urn:microsoft.com/office/officeart/2005/8/layout/vList2"/>
    <dgm:cxn modelId="{B9B7587A-1A65-4463-ABD7-32E937C52E18}" type="presParOf" srcId="{18E27442-CA29-49E1-B7F2-FB225DAB69CB}" destId="{2B7B7189-D9A5-4491-A8A0-6AECBC8F24FF}" srcOrd="11" destOrd="0" presId="urn:microsoft.com/office/officeart/2005/8/layout/vList2"/>
    <dgm:cxn modelId="{B51F22F7-4FB2-4119-A076-A1901E303164}" type="presParOf" srcId="{18E27442-CA29-49E1-B7F2-FB225DAB69CB}" destId="{2D8EE7F0-BB18-4815-AB24-D308B1520588}"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CB7D222-16EA-4CFA-B5A6-74455BE3D9E4}"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n-IN"/>
        </a:p>
      </dgm:t>
    </dgm:pt>
    <dgm:pt modelId="{F0E169AF-F47D-48BF-86AF-7C0FB001CD17}">
      <dgm:prSet/>
      <dgm:spPr/>
      <dgm:t>
        <a:bodyPr/>
        <a:lstStyle/>
        <a:p>
          <a:r>
            <a:rPr lang="en-US" dirty="0"/>
            <a:t>Thank You</a:t>
          </a:r>
          <a:endParaRPr lang="en-IN" dirty="0"/>
        </a:p>
      </dgm:t>
    </dgm:pt>
    <dgm:pt modelId="{2E9B3C23-F656-45C1-B475-CBF1997816A2}" type="parTrans" cxnId="{BCA2421B-171A-458A-A34B-E239A49AD29B}">
      <dgm:prSet/>
      <dgm:spPr/>
      <dgm:t>
        <a:bodyPr/>
        <a:lstStyle/>
        <a:p>
          <a:endParaRPr lang="en-IN"/>
        </a:p>
      </dgm:t>
    </dgm:pt>
    <dgm:pt modelId="{1B68C1D8-30D7-40CD-9339-C008C2789E5A}" type="sibTrans" cxnId="{BCA2421B-171A-458A-A34B-E239A49AD29B}">
      <dgm:prSet/>
      <dgm:spPr/>
      <dgm:t>
        <a:bodyPr/>
        <a:lstStyle/>
        <a:p>
          <a:endParaRPr lang="en-IN"/>
        </a:p>
      </dgm:t>
    </dgm:pt>
    <dgm:pt modelId="{5E41305E-EA76-41FA-B25C-7F657D421ECE}" type="pres">
      <dgm:prSet presAssocID="{BCB7D222-16EA-4CFA-B5A6-74455BE3D9E4}" presName="cycle" presStyleCnt="0">
        <dgm:presLayoutVars>
          <dgm:dir/>
          <dgm:resizeHandles val="exact"/>
        </dgm:presLayoutVars>
      </dgm:prSet>
      <dgm:spPr/>
    </dgm:pt>
    <dgm:pt modelId="{78FD1C51-086A-440D-89D7-A4F37C8DE659}" type="pres">
      <dgm:prSet presAssocID="{F0E169AF-F47D-48BF-86AF-7C0FB001CD17}" presName="node" presStyleLbl="node1" presStyleIdx="0" presStyleCnt="1">
        <dgm:presLayoutVars>
          <dgm:bulletEnabled val="1"/>
        </dgm:presLayoutVars>
      </dgm:prSet>
      <dgm:spPr/>
    </dgm:pt>
  </dgm:ptLst>
  <dgm:cxnLst>
    <dgm:cxn modelId="{BCA2421B-171A-458A-A34B-E239A49AD29B}" srcId="{BCB7D222-16EA-4CFA-B5A6-74455BE3D9E4}" destId="{F0E169AF-F47D-48BF-86AF-7C0FB001CD17}" srcOrd="0" destOrd="0" parTransId="{2E9B3C23-F656-45C1-B475-CBF1997816A2}" sibTransId="{1B68C1D8-30D7-40CD-9339-C008C2789E5A}"/>
    <dgm:cxn modelId="{76B04B4E-455B-4DDC-83E6-5493A0E04DF7}" type="presOf" srcId="{F0E169AF-F47D-48BF-86AF-7C0FB001CD17}" destId="{78FD1C51-086A-440D-89D7-A4F37C8DE659}" srcOrd="0" destOrd="0" presId="urn:microsoft.com/office/officeart/2005/8/layout/cycle2"/>
    <dgm:cxn modelId="{46BED6A1-7EFD-453C-BB0A-B975CD7B5375}" type="presOf" srcId="{BCB7D222-16EA-4CFA-B5A6-74455BE3D9E4}" destId="{5E41305E-EA76-41FA-B25C-7F657D421ECE}" srcOrd="0" destOrd="0" presId="urn:microsoft.com/office/officeart/2005/8/layout/cycle2"/>
    <dgm:cxn modelId="{FCCE3475-AB04-4773-8E69-B2C607617609}" type="presParOf" srcId="{5E41305E-EA76-41FA-B25C-7F657D421ECE}" destId="{78FD1C51-086A-440D-89D7-A4F37C8DE65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AC3FAD29-48C8-492F-BE69-5DC6910ADBFE}">
      <dgm:prSet/>
      <dgm:spPr/>
      <dgm:t>
        <a:bodyPr/>
        <a:lstStyle/>
        <a:p>
          <a:r>
            <a:rPr lang="en-US"/>
            <a:t>B.Ed. 1</a:t>
          </a:r>
          <a:r>
            <a:rPr lang="en-US" baseline="30000"/>
            <a:t>st</a:t>
          </a:r>
          <a:r>
            <a:rPr lang="en-US"/>
            <a:t> Sem.</a:t>
          </a:r>
          <a:endParaRPr lang="en-IN"/>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a:t>Paper code 204, Unit- I</a:t>
          </a:r>
          <a:endParaRPr lang="en-IN" dirty="0"/>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1D6294-0571-4311-8181-D09221E6C24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9052758B-2488-4FFC-8668-3BC2591CFC69}">
      <dgm:prSet/>
      <dgm:spPr/>
      <dgm:t>
        <a:bodyPr/>
        <a:lstStyle/>
        <a:p>
          <a:r>
            <a:rPr lang="en-US"/>
            <a:t>Nature of Psychology</a:t>
          </a:r>
          <a:endParaRPr lang="en-IN"/>
        </a:p>
      </dgm:t>
    </dgm:pt>
    <dgm:pt modelId="{E31EE95F-D66E-4B89-A145-BF8878557A20}" type="parTrans" cxnId="{68D350F4-D749-4156-B885-A2A5831E4995}">
      <dgm:prSet/>
      <dgm:spPr/>
      <dgm:t>
        <a:bodyPr/>
        <a:lstStyle/>
        <a:p>
          <a:endParaRPr lang="en-IN"/>
        </a:p>
      </dgm:t>
    </dgm:pt>
    <dgm:pt modelId="{A3F9FD0B-2CD5-4355-AB10-23F5568A5658}" type="sibTrans" cxnId="{68D350F4-D749-4156-B885-A2A5831E4995}">
      <dgm:prSet/>
      <dgm:spPr/>
      <dgm:t>
        <a:bodyPr/>
        <a:lstStyle/>
        <a:p>
          <a:endParaRPr lang="en-IN"/>
        </a:p>
      </dgm:t>
    </dgm:pt>
    <dgm:pt modelId="{48549FFC-8426-4250-870A-11AE51DB98D0}" type="pres">
      <dgm:prSet presAssocID="{4A1D6294-0571-4311-8181-D09221E6C248}" presName="linear" presStyleCnt="0">
        <dgm:presLayoutVars>
          <dgm:animLvl val="lvl"/>
          <dgm:resizeHandles val="exact"/>
        </dgm:presLayoutVars>
      </dgm:prSet>
      <dgm:spPr/>
    </dgm:pt>
    <dgm:pt modelId="{6FA6160A-ADB6-4008-8187-B8923CBAA5F0}" type="pres">
      <dgm:prSet presAssocID="{9052758B-2488-4FFC-8668-3BC2591CFC69}" presName="parentText" presStyleLbl="node1" presStyleIdx="0" presStyleCnt="1">
        <dgm:presLayoutVars>
          <dgm:chMax val="0"/>
          <dgm:bulletEnabled val="1"/>
        </dgm:presLayoutVars>
      </dgm:prSet>
      <dgm:spPr/>
    </dgm:pt>
  </dgm:ptLst>
  <dgm:cxnLst>
    <dgm:cxn modelId="{09A8370D-50C6-499F-9232-7935A7B32A2C}" type="presOf" srcId="{9052758B-2488-4FFC-8668-3BC2591CFC69}" destId="{6FA6160A-ADB6-4008-8187-B8923CBAA5F0}" srcOrd="0" destOrd="0" presId="urn:microsoft.com/office/officeart/2005/8/layout/vList2"/>
    <dgm:cxn modelId="{D1ABDFB7-0CF6-48D4-B94C-97272A651D71}" type="presOf" srcId="{4A1D6294-0571-4311-8181-D09221E6C248}" destId="{48549FFC-8426-4250-870A-11AE51DB98D0}" srcOrd="0" destOrd="0" presId="urn:microsoft.com/office/officeart/2005/8/layout/vList2"/>
    <dgm:cxn modelId="{68D350F4-D749-4156-B885-A2A5831E4995}" srcId="{4A1D6294-0571-4311-8181-D09221E6C248}" destId="{9052758B-2488-4FFC-8668-3BC2591CFC69}" srcOrd="0" destOrd="0" parTransId="{E31EE95F-D66E-4B89-A145-BF8878557A20}" sibTransId="{A3F9FD0B-2CD5-4355-AB10-23F5568A5658}"/>
    <dgm:cxn modelId="{22CCEC46-6842-4E95-AC0E-694F26FAEE77}" type="presParOf" srcId="{48549FFC-8426-4250-870A-11AE51DB98D0}" destId="{6FA6160A-ADB6-4008-8187-B8923CBAA5F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CCB68D-CEB0-4BDC-A4C4-64228AFA01E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4F759249-133C-4208-AE20-875590C2257C}">
      <dgm:prSet/>
      <dgm:spPr/>
      <dgm:t>
        <a:bodyPr/>
        <a:lstStyle/>
        <a:p>
          <a:r>
            <a:rPr lang="en-US"/>
            <a:t>Psychology possesses a well-organized theory which is supported by the relevant psychological laws and principles.</a:t>
          </a:r>
          <a:endParaRPr lang="en-IN"/>
        </a:p>
      </dgm:t>
    </dgm:pt>
    <dgm:pt modelId="{72120B30-D8C7-44ED-BEE8-350A10F32450}" type="parTrans" cxnId="{7E505C2D-DA3A-44F0-A9D1-47F438212F03}">
      <dgm:prSet/>
      <dgm:spPr/>
      <dgm:t>
        <a:bodyPr/>
        <a:lstStyle/>
        <a:p>
          <a:endParaRPr lang="en-IN"/>
        </a:p>
      </dgm:t>
    </dgm:pt>
    <dgm:pt modelId="{94FEF5DA-FE6D-4C6A-BA5E-B1719D129DF7}" type="sibTrans" cxnId="{7E505C2D-DA3A-44F0-A9D1-47F438212F03}">
      <dgm:prSet/>
      <dgm:spPr/>
      <dgm:t>
        <a:bodyPr/>
        <a:lstStyle/>
        <a:p>
          <a:endParaRPr lang="en-IN"/>
        </a:p>
      </dgm:t>
    </dgm:pt>
    <dgm:pt modelId="{7E15CE45-3BDE-4A09-B4C0-EF3E03EFD60A}">
      <dgm:prSet/>
      <dgm:spPr/>
      <dgm:t>
        <a:bodyPr/>
        <a:lstStyle/>
        <a:p>
          <a:r>
            <a:rPr lang="en-US" dirty="0"/>
            <a:t>It has its applied aspect in the form of various branches of applied psychology like, industrial, legal, clinical and educational psychology.</a:t>
          </a:r>
          <a:endParaRPr lang="en-IN" dirty="0"/>
        </a:p>
      </dgm:t>
    </dgm:pt>
    <dgm:pt modelId="{CD61A3BC-A822-4AC5-B46A-89F615471B04}" type="parTrans" cxnId="{74960357-FF2A-432F-9C1C-9C22F8DCB206}">
      <dgm:prSet/>
      <dgm:spPr/>
      <dgm:t>
        <a:bodyPr/>
        <a:lstStyle/>
        <a:p>
          <a:endParaRPr lang="en-IN"/>
        </a:p>
      </dgm:t>
    </dgm:pt>
    <dgm:pt modelId="{67820F99-C930-4E09-84BB-0F23920A8647}" type="sibTrans" cxnId="{74960357-FF2A-432F-9C1C-9C22F8DCB206}">
      <dgm:prSet/>
      <dgm:spPr/>
      <dgm:t>
        <a:bodyPr/>
        <a:lstStyle/>
        <a:p>
          <a:endParaRPr lang="en-IN"/>
        </a:p>
      </dgm:t>
    </dgm:pt>
    <dgm:pt modelId="{96017619-E24B-4C6D-8C36-F97238C4740D}">
      <dgm:prSet/>
      <dgm:spPr/>
      <dgm:t>
        <a:bodyPr/>
        <a:lstStyle/>
        <a:p>
          <a:r>
            <a:rPr lang="en-US" dirty="0"/>
            <a:t>It believes that every behaviour has its roots, and factors causing, influencing or nurturing it.</a:t>
          </a:r>
          <a:endParaRPr lang="en-IN" dirty="0"/>
        </a:p>
      </dgm:t>
    </dgm:pt>
    <dgm:pt modelId="{50EDDA5D-172D-410F-8334-187E29AB9DB6}" type="parTrans" cxnId="{A8720F4B-8273-4AB2-AAF4-332FD7648D4D}">
      <dgm:prSet/>
      <dgm:spPr/>
      <dgm:t>
        <a:bodyPr/>
        <a:lstStyle/>
        <a:p>
          <a:endParaRPr lang="en-IN"/>
        </a:p>
      </dgm:t>
    </dgm:pt>
    <dgm:pt modelId="{10204F15-E40A-4072-84BD-D40AB008E7D1}" type="sibTrans" cxnId="{A8720F4B-8273-4AB2-AAF4-332FD7648D4D}">
      <dgm:prSet/>
      <dgm:spPr/>
      <dgm:t>
        <a:bodyPr/>
        <a:lstStyle/>
        <a:p>
          <a:endParaRPr lang="en-IN"/>
        </a:p>
      </dgm:t>
    </dgm:pt>
    <dgm:pt modelId="{FA3EDED4-250A-4781-83DF-170ADC5980E5}">
      <dgm:prSet/>
      <dgm:spPr/>
      <dgm:t>
        <a:bodyPr/>
        <a:lstStyle/>
        <a:p>
          <a:r>
            <a:rPr lang="en-US" dirty="0"/>
            <a:t>Subjective ideas and opinions are not considered significant in the study of behaviour in psychology. It emphasize the search for truth by advocating objectivity, reliability and validity in the assessment of behaviour.</a:t>
          </a:r>
          <a:endParaRPr lang="en-IN" dirty="0"/>
        </a:p>
      </dgm:t>
    </dgm:pt>
    <dgm:pt modelId="{481F1494-9AE8-4B7E-B7D2-5E299E47BF3C}" type="parTrans" cxnId="{2CEE35B5-9773-49CE-82D3-FDDB8FB6A619}">
      <dgm:prSet/>
      <dgm:spPr/>
      <dgm:t>
        <a:bodyPr/>
        <a:lstStyle/>
        <a:p>
          <a:endParaRPr lang="en-IN"/>
        </a:p>
      </dgm:t>
    </dgm:pt>
    <dgm:pt modelId="{A0F52FE9-C6ED-4532-A333-4948BAA5CF71}" type="sibTrans" cxnId="{2CEE35B5-9773-49CE-82D3-FDDB8FB6A619}">
      <dgm:prSet/>
      <dgm:spPr/>
      <dgm:t>
        <a:bodyPr/>
        <a:lstStyle/>
        <a:p>
          <a:endParaRPr lang="en-IN"/>
        </a:p>
      </dgm:t>
    </dgm:pt>
    <dgm:pt modelId="{5CBBB603-5D36-4A5F-9A8B-989A01E1CCA5}" type="pres">
      <dgm:prSet presAssocID="{DDCCB68D-CEB0-4BDC-A4C4-64228AFA01E1}" presName="linear" presStyleCnt="0">
        <dgm:presLayoutVars>
          <dgm:animLvl val="lvl"/>
          <dgm:resizeHandles val="exact"/>
        </dgm:presLayoutVars>
      </dgm:prSet>
      <dgm:spPr/>
    </dgm:pt>
    <dgm:pt modelId="{7AB8FFCC-D9FD-459F-8D2D-6F55E5A617FF}" type="pres">
      <dgm:prSet presAssocID="{4F759249-133C-4208-AE20-875590C2257C}" presName="parentText" presStyleLbl="node1" presStyleIdx="0" presStyleCnt="4" custScaleY="161870">
        <dgm:presLayoutVars>
          <dgm:chMax val="0"/>
          <dgm:bulletEnabled val="1"/>
        </dgm:presLayoutVars>
      </dgm:prSet>
      <dgm:spPr/>
    </dgm:pt>
    <dgm:pt modelId="{5CC0D879-1190-4762-8799-5C134E5128AC}" type="pres">
      <dgm:prSet presAssocID="{94FEF5DA-FE6D-4C6A-BA5E-B1719D129DF7}" presName="spacer" presStyleCnt="0"/>
      <dgm:spPr/>
    </dgm:pt>
    <dgm:pt modelId="{49D0817A-DCDD-40CC-AFB9-08DD55D1EBDE}" type="pres">
      <dgm:prSet presAssocID="{7E15CE45-3BDE-4A09-B4C0-EF3E03EFD60A}" presName="parentText" presStyleLbl="node1" presStyleIdx="1" presStyleCnt="4" custScaleY="152277">
        <dgm:presLayoutVars>
          <dgm:chMax val="0"/>
          <dgm:bulletEnabled val="1"/>
        </dgm:presLayoutVars>
      </dgm:prSet>
      <dgm:spPr/>
    </dgm:pt>
    <dgm:pt modelId="{707BC2F3-CAD7-446B-B937-A28ADF27849D}" type="pres">
      <dgm:prSet presAssocID="{67820F99-C930-4E09-84BB-0F23920A8647}" presName="spacer" presStyleCnt="0"/>
      <dgm:spPr/>
    </dgm:pt>
    <dgm:pt modelId="{3BDA2F8D-8B47-49A2-ADC8-2E3E153A2151}" type="pres">
      <dgm:prSet presAssocID="{96017619-E24B-4C6D-8C36-F97238C4740D}" presName="parentText" presStyleLbl="node1" presStyleIdx="2" presStyleCnt="4" custScaleY="140914">
        <dgm:presLayoutVars>
          <dgm:chMax val="0"/>
          <dgm:bulletEnabled val="1"/>
        </dgm:presLayoutVars>
      </dgm:prSet>
      <dgm:spPr/>
    </dgm:pt>
    <dgm:pt modelId="{BCD44A78-81B9-4E1C-A9C0-9C7A01A7FC1B}" type="pres">
      <dgm:prSet presAssocID="{10204F15-E40A-4072-84BD-D40AB008E7D1}" presName="spacer" presStyleCnt="0"/>
      <dgm:spPr/>
    </dgm:pt>
    <dgm:pt modelId="{84E90F8A-6652-4A5B-BA6A-49C10D158429}" type="pres">
      <dgm:prSet presAssocID="{FA3EDED4-250A-4781-83DF-170ADC5980E5}" presName="parentText" presStyleLbl="node1" presStyleIdx="3" presStyleCnt="4" custScaleY="153248">
        <dgm:presLayoutVars>
          <dgm:chMax val="0"/>
          <dgm:bulletEnabled val="1"/>
        </dgm:presLayoutVars>
      </dgm:prSet>
      <dgm:spPr/>
    </dgm:pt>
  </dgm:ptLst>
  <dgm:cxnLst>
    <dgm:cxn modelId="{CF4BAD18-98B7-407F-AA95-42BB93F5A540}" type="presOf" srcId="{96017619-E24B-4C6D-8C36-F97238C4740D}" destId="{3BDA2F8D-8B47-49A2-ADC8-2E3E153A2151}" srcOrd="0" destOrd="0" presId="urn:microsoft.com/office/officeart/2005/8/layout/vList2"/>
    <dgm:cxn modelId="{0C6D1029-DF3E-4047-8BA5-CD999E888DC6}" type="presOf" srcId="{DDCCB68D-CEB0-4BDC-A4C4-64228AFA01E1}" destId="{5CBBB603-5D36-4A5F-9A8B-989A01E1CCA5}" srcOrd="0" destOrd="0" presId="urn:microsoft.com/office/officeart/2005/8/layout/vList2"/>
    <dgm:cxn modelId="{7E505C2D-DA3A-44F0-A9D1-47F438212F03}" srcId="{DDCCB68D-CEB0-4BDC-A4C4-64228AFA01E1}" destId="{4F759249-133C-4208-AE20-875590C2257C}" srcOrd="0" destOrd="0" parTransId="{72120B30-D8C7-44ED-BEE8-350A10F32450}" sibTransId="{94FEF5DA-FE6D-4C6A-BA5E-B1719D129DF7}"/>
    <dgm:cxn modelId="{A8720F4B-8273-4AB2-AAF4-332FD7648D4D}" srcId="{DDCCB68D-CEB0-4BDC-A4C4-64228AFA01E1}" destId="{96017619-E24B-4C6D-8C36-F97238C4740D}" srcOrd="2" destOrd="0" parTransId="{50EDDA5D-172D-410F-8334-187E29AB9DB6}" sibTransId="{10204F15-E40A-4072-84BD-D40AB008E7D1}"/>
    <dgm:cxn modelId="{74960357-FF2A-432F-9C1C-9C22F8DCB206}" srcId="{DDCCB68D-CEB0-4BDC-A4C4-64228AFA01E1}" destId="{7E15CE45-3BDE-4A09-B4C0-EF3E03EFD60A}" srcOrd="1" destOrd="0" parTransId="{CD61A3BC-A822-4AC5-B46A-89F615471B04}" sibTransId="{67820F99-C930-4E09-84BB-0F23920A8647}"/>
    <dgm:cxn modelId="{2CEE35B5-9773-49CE-82D3-FDDB8FB6A619}" srcId="{DDCCB68D-CEB0-4BDC-A4C4-64228AFA01E1}" destId="{FA3EDED4-250A-4781-83DF-170ADC5980E5}" srcOrd="3" destOrd="0" parTransId="{481F1494-9AE8-4B7E-B7D2-5E299E47BF3C}" sibTransId="{A0F52FE9-C6ED-4532-A333-4948BAA5CF71}"/>
    <dgm:cxn modelId="{6A23B6C9-DDBB-498E-A676-B8A2E3138DAA}" type="presOf" srcId="{FA3EDED4-250A-4781-83DF-170ADC5980E5}" destId="{84E90F8A-6652-4A5B-BA6A-49C10D158429}" srcOrd="0" destOrd="0" presId="urn:microsoft.com/office/officeart/2005/8/layout/vList2"/>
    <dgm:cxn modelId="{660A5DED-DDA8-4C2D-981D-27835A9867AD}" type="presOf" srcId="{7E15CE45-3BDE-4A09-B4C0-EF3E03EFD60A}" destId="{49D0817A-DCDD-40CC-AFB9-08DD55D1EBDE}" srcOrd="0" destOrd="0" presId="urn:microsoft.com/office/officeart/2005/8/layout/vList2"/>
    <dgm:cxn modelId="{CCC0E0FC-DD19-4A25-A6BD-86797379B0A0}" type="presOf" srcId="{4F759249-133C-4208-AE20-875590C2257C}" destId="{7AB8FFCC-D9FD-459F-8D2D-6F55E5A617FF}" srcOrd="0" destOrd="0" presId="urn:microsoft.com/office/officeart/2005/8/layout/vList2"/>
    <dgm:cxn modelId="{3A7DA336-5C70-49C0-AFFB-3A930FDD4DE3}" type="presParOf" srcId="{5CBBB603-5D36-4A5F-9A8B-989A01E1CCA5}" destId="{7AB8FFCC-D9FD-459F-8D2D-6F55E5A617FF}" srcOrd="0" destOrd="0" presId="urn:microsoft.com/office/officeart/2005/8/layout/vList2"/>
    <dgm:cxn modelId="{152E37E4-58FC-4FB4-A203-F8FB41D0B5E8}" type="presParOf" srcId="{5CBBB603-5D36-4A5F-9A8B-989A01E1CCA5}" destId="{5CC0D879-1190-4762-8799-5C134E5128AC}" srcOrd="1" destOrd="0" presId="urn:microsoft.com/office/officeart/2005/8/layout/vList2"/>
    <dgm:cxn modelId="{2E7BBC6F-A9FD-415B-A287-56CB947572C5}" type="presParOf" srcId="{5CBBB603-5D36-4A5F-9A8B-989A01E1CCA5}" destId="{49D0817A-DCDD-40CC-AFB9-08DD55D1EBDE}" srcOrd="2" destOrd="0" presId="urn:microsoft.com/office/officeart/2005/8/layout/vList2"/>
    <dgm:cxn modelId="{1AAF4224-B482-484D-BCFE-F367CEBB67BA}" type="presParOf" srcId="{5CBBB603-5D36-4A5F-9A8B-989A01E1CCA5}" destId="{707BC2F3-CAD7-446B-B937-A28ADF27849D}" srcOrd="3" destOrd="0" presId="urn:microsoft.com/office/officeart/2005/8/layout/vList2"/>
    <dgm:cxn modelId="{53416844-644D-4D8C-8955-75AF7DC0B09C}" type="presParOf" srcId="{5CBBB603-5D36-4A5F-9A8B-989A01E1CCA5}" destId="{3BDA2F8D-8B47-49A2-ADC8-2E3E153A2151}" srcOrd="4" destOrd="0" presId="urn:microsoft.com/office/officeart/2005/8/layout/vList2"/>
    <dgm:cxn modelId="{D2E9490C-4D03-4C5E-B08A-8431F2831A6F}" type="presParOf" srcId="{5CBBB603-5D36-4A5F-9A8B-989A01E1CCA5}" destId="{BCD44A78-81B9-4E1C-A9C0-9C7A01A7FC1B}" srcOrd="5" destOrd="0" presId="urn:microsoft.com/office/officeart/2005/8/layout/vList2"/>
    <dgm:cxn modelId="{69EAEB88-C86A-49A4-B59D-915BA07F2336}" type="presParOf" srcId="{5CBBB603-5D36-4A5F-9A8B-989A01E1CCA5}" destId="{84E90F8A-6652-4A5B-BA6A-49C10D158429}"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B47B23-B607-442E-8842-2A91D19C5C3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574C6C5-7976-4172-81B6-0728426473BC}">
      <dgm:prSet/>
      <dgm:spPr/>
      <dgm:t>
        <a:bodyPr/>
        <a:lstStyle/>
        <a:p>
          <a:r>
            <a:rPr lang="en-US"/>
            <a:t>5. The method and techniques employed in the study of behaviour in psychology are quite scientific. </a:t>
          </a:r>
          <a:endParaRPr lang="en-IN"/>
        </a:p>
      </dgm:t>
    </dgm:pt>
    <dgm:pt modelId="{1A50BD75-D210-41D4-8F62-0F562A35B680}" type="parTrans" cxnId="{0CEA4E6C-EF4F-4843-8552-1CC21FF0D78A}">
      <dgm:prSet/>
      <dgm:spPr/>
      <dgm:t>
        <a:bodyPr/>
        <a:lstStyle/>
        <a:p>
          <a:endParaRPr lang="en-IN"/>
        </a:p>
      </dgm:t>
    </dgm:pt>
    <dgm:pt modelId="{9DE32A28-CB35-4E7E-A36F-F0DC7986FCFF}" type="sibTrans" cxnId="{0CEA4E6C-EF4F-4843-8552-1CC21FF0D78A}">
      <dgm:prSet/>
      <dgm:spPr/>
      <dgm:t>
        <a:bodyPr/>
        <a:lstStyle/>
        <a:p>
          <a:endParaRPr lang="en-IN"/>
        </a:p>
      </dgm:t>
    </dgm:pt>
    <dgm:pt modelId="{2E406526-084D-4815-8FCF-0EB2E1F72F03}">
      <dgm:prSet/>
      <dgm:spPr/>
      <dgm:t>
        <a:bodyPr/>
        <a:lstStyle/>
        <a:p>
          <a:r>
            <a:rPr lang="en-US"/>
            <a:t>Steps like analysis of behaviour, formulation of hypotheses, objective observations or controlled experimentation, deduction verification and generalization of the result etc.</a:t>
          </a:r>
          <a:endParaRPr lang="en-IN"/>
        </a:p>
      </dgm:t>
    </dgm:pt>
    <dgm:pt modelId="{5FE3C22C-E15C-44F2-A5A2-462DDAAF2B27}" type="parTrans" cxnId="{8A4706BB-7226-4172-8AA0-2B7F46A63DFA}">
      <dgm:prSet/>
      <dgm:spPr/>
      <dgm:t>
        <a:bodyPr/>
        <a:lstStyle/>
        <a:p>
          <a:endParaRPr lang="en-IN"/>
        </a:p>
      </dgm:t>
    </dgm:pt>
    <dgm:pt modelId="{A23AD717-36CC-45B4-A58C-B0BD27FEB9E0}" type="sibTrans" cxnId="{8A4706BB-7226-4172-8AA0-2B7F46A63DFA}">
      <dgm:prSet/>
      <dgm:spPr/>
      <dgm:t>
        <a:bodyPr/>
        <a:lstStyle/>
        <a:p>
          <a:endParaRPr lang="en-IN"/>
        </a:p>
      </dgm:t>
    </dgm:pt>
    <dgm:pt modelId="{FE6580A4-76CF-43F9-85D5-5E7C1BB8901C}">
      <dgm:prSet/>
      <dgm:spPr/>
      <dgm:t>
        <a:bodyPr/>
        <a:lstStyle/>
        <a:p>
          <a:r>
            <a:rPr lang="en-US"/>
            <a:t>6. The result of the behaviour are always open to verification under similar conditions by others experimenters and observers.</a:t>
          </a:r>
          <a:endParaRPr lang="en-IN"/>
        </a:p>
      </dgm:t>
    </dgm:pt>
    <dgm:pt modelId="{63DDD031-6B29-4B3F-B215-D1A9CE668FA4}" type="parTrans" cxnId="{CD3B2068-13A8-48BF-B5F0-579058636590}">
      <dgm:prSet/>
      <dgm:spPr/>
      <dgm:t>
        <a:bodyPr/>
        <a:lstStyle/>
        <a:p>
          <a:endParaRPr lang="en-IN"/>
        </a:p>
      </dgm:t>
    </dgm:pt>
    <dgm:pt modelId="{9ACF4213-4602-403D-A860-8AAE693D8595}" type="sibTrans" cxnId="{CD3B2068-13A8-48BF-B5F0-579058636590}">
      <dgm:prSet/>
      <dgm:spPr/>
      <dgm:t>
        <a:bodyPr/>
        <a:lstStyle/>
        <a:p>
          <a:endParaRPr lang="en-IN"/>
        </a:p>
      </dgm:t>
    </dgm:pt>
    <dgm:pt modelId="{DA9414BD-ED96-496B-A90F-2FD3A251704F}" type="pres">
      <dgm:prSet presAssocID="{7CB47B23-B607-442E-8842-2A91D19C5C36}" presName="linear" presStyleCnt="0">
        <dgm:presLayoutVars>
          <dgm:animLvl val="lvl"/>
          <dgm:resizeHandles val="exact"/>
        </dgm:presLayoutVars>
      </dgm:prSet>
      <dgm:spPr/>
    </dgm:pt>
    <dgm:pt modelId="{7852997D-6264-4A00-ABC0-25865D6C658F}" type="pres">
      <dgm:prSet presAssocID="{2574C6C5-7976-4172-81B6-0728426473BC}" presName="parentText" presStyleLbl="node1" presStyleIdx="0" presStyleCnt="3">
        <dgm:presLayoutVars>
          <dgm:chMax val="0"/>
          <dgm:bulletEnabled val="1"/>
        </dgm:presLayoutVars>
      </dgm:prSet>
      <dgm:spPr/>
    </dgm:pt>
    <dgm:pt modelId="{D628CFF2-384C-431C-9EC4-AADC5B2931DA}" type="pres">
      <dgm:prSet presAssocID="{9DE32A28-CB35-4E7E-A36F-F0DC7986FCFF}" presName="spacer" presStyleCnt="0"/>
      <dgm:spPr/>
    </dgm:pt>
    <dgm:pt modelId="{0692B12E-D729-4C4A-9EDF-306D552BC2F1}" type="pres">
      <dgm:prSet presAssocID="{2E406526-084D-4815-8FCF-0EB2E1F72F03}" presName="parentText" presStyleLbl="node1" presStyleIdx="1" presStyleCnt="3">
        <dgm:presLayoutVars>
          <dgm:chMax val="0"/>
          <dgm:bulletEnabled val="1"/>
        </dgm:presLayoutVars>
      </dgm:prSet>
      <dgm:spPr/>
    </dgm:pt>
    <dgm:pt modelId="{9F7D6D2D-A30E-4107-BD85-D90AAF780965}" type="pres">
      <dgm:prSet presAssocID="{A23AD717-36CC-45B4-A58C-B0BD27FEB9E0}" presName="spacer" presStyleCnt="0"/>
      <dgm:spPr/>
    </dgm:pt>
    <dgm:pt modelId="{6978575D-EC2E-42B2-BCE9-79A57BCE2B7B}" type="pres">
      <dgm:prSet presAssocID="{FE6580A4-76CF-43F9-85D5-5E7C1BB8901C}" presName="parentText" presStyleLbl="node1" presStyleIdx="2" presStyleCnt="3">
        <dgm:presLayoutVars>
          <dgm:chMax val="0"/>
          <dgm:bulletEnabled val="1"/>
        </dgm:presLayoutVars>
      </dgm:prSet>
      <dgm:spPr/>
    </dgm:pt>
  </dgm:ptLst>
  <dgm:cxnLst>
    <dgm:cxn modelId="{65C04A3B-013C-4A37-B29C-70A2AD9D55DE}" type="presOf" srcId="{2574C6C5-7976-4172-81B6-0728426473BC}" destId="{7852997D-6264-4A00-ABC0-25865D6C658F}" srcOrd="0" destOrd="0" presId="urn:microsoft.com/office/officeart/2005/8/layout/vList2"/>
    <dgm:cxn modelId="{CD3B2068-13A8-48BF-B5F0-579058636590}" srcId="{7CB47B23-B607-442E-8842-2A91D19C5C36}" destId="{FE6580A4-76CF-43F9-85D5-5E7C1BB8901C}" srcOrd="2" destOrd="0" parTransId="{63DDD031-6B29-4B3F-B215-D1A9CE668FA4}" sibTransId="{9ACF4213-4602-403D-A860-8AAE693D8595}"/>
    <dgm:cxn modelId="{0768504B-FBC3-4E5A-8B35-41E78635A485}" type="presOf" srcId="{2E406526-084D-4815-8FCF-0EB2E1F72F03}" destId="{0692B12E-D729-4C4A-9EDF-306D552BC2F1}" srcOrd="0" destOrd="0" presId="urn:microsoft.com/office/officeart/2005/8/layout/vList2"/>
    <dgm:cxn modelId="{0CEA4E6C-EF4F-4843-8552-1CC21FF0D78A}" srcId="{7CB47B23-B607-442E-8842-2A91D19C5C36}" destId="{2574C6C5-7976-4172-81B6-0728426473BC}" srcOrd="0" destOrd="0" parTransId="{1A50BD75-D210-41D4-8F62-0F562A35B680}" sibTransId="{9DE32A28-CB35-4E7E-A36F-F0DC7986FCFF}"/>
    <dgm:cxn modelId="{8309FA81-B3E6-4831-8CAF-DB158EA73C85}" type="presOf" srcId="{FE6580A4-76CF-43F9-85D5-5E7C1BB8901C}" destId="{6978575D-EC2E-42B2-BCE9-79A57BCE2B7B}" srcOrd="0" destOrd="0" presId="urn:microsoft.com/office/officeart/2005/8/layout/vList2"/>
    <dgm:cxn modelId="{F8E2C8B9-1BD4-4F95-9083-629F101AC652}" type="presOf" srcId="{7CB47B23-B607-442E-8842-2A91D19C5C36}" destId="{DA9414BD-ED96-496B-A90F-2FD3A251704F}" srcOrd="0" destOrd="0" presId="urn:microsoft.com/office/officeart/2005/8/layout/vList2"/>
    <dgm:cxn modelId="{8A4706BB-7226-4172-8AA0-2B7F46A63DFA}" srcId="{7CB47B23-B607-442E-8842-2A91D19C5C36}" destId="{2E406526-084D-4815-8FCF-0EB2E1F72F03}" srcOrd="1" destOrd="0" parTransId="{5FE3C22C-E15C-44F2-A5A2-462DDAAF2B27}" sibTransId="{A23AD717-36CC-45B4-A58C-B0BD27FEB9E0}"/>
    <dgm:cxn modelId="{CC57C2AF-C219-4412-8084-5FC2F0B3B466}" type="presParOf" srcId="{DA9414BD-ED96-496B-A90F-2FD3A251704F}" destId="{7852997D-6264-4A00-ABC0-25865D6C658F}" srcOrd="0" destOrd="0" presId="urn:microsoft.com/office/officeart/2005/8/layout/vList2"/>
    <dgm:cxn modelId="{DD496287-F446-4DA4-8259-A76166B1A898}" type="presParOf" srcId="{DA9414BD-ED96-496B-A90F-2FD3A251704F}" destId="{D628CFF2-384C-431C-9EC4-AADC5B2931DA}" srcOrd="1" destOrd="0" presId="urn:microsoft.com/office/officeart/2005/8/layout/vList2"/>
    <dgm:cxn modelId="{935684F3-6A49-4189-9DFF-6B79861399F8}" type="presParOf" srcId="{DA9414BD-ED96-496B-A90F-2FD3A251704F}" destId="{0692B12E-D729-4C4A-9EDF-306D552BC2F1}" srcOrd="2" destOrd="0" presId="urn:microsoft.com/office/officeart/2005/8/layout/vList2"/>
    <dgm:cxn modelId="{FED3709D-8DDF-4059-94D7-3952FE869CE2}" type="presParOf" srcId="{DA9414BD-ED96-496B-A90F-2FD3A251704F}" destId="{9F7D6D2D-A30E-4107-BD85-D90AAF780965}" srcOrd="3" destOrd="0" presId="urn:microsoft.com/office/officeart/2005/8/layout/vList2"/>
    <dgm:cxn modelId="{B06A29C4-73A9-410A-AE85-C46FB94BDC33}" type="presParOf" srcId="{DA9414BD-ED96-496B-A90F-2FD3A251704F}" destId="{6978575D-EC2E-42B2-BCE9-79A57BCE2B7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E2D497-4AEF-44D5-8BC0-6AE41EA98D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4083E80-2F00-4052-B1D8-C16842FF8D8E}">
      <dgm:prSet/>
      <dgm:spPr/>
      <dgm:t>
        <a:bodyPr/>
        <a:lstStyle/>
        <a:p>
          <a:r>
            <a:rPr lang="en-US"/>
            <a:t>7. The established facts, principles and laws of behaviour in psychology enjoy universal applicability in practical life, in other bodies of knowledge and future researchers in its own sphere.</a:t>
          </a:r>
          <a:endParaRPr lang="en-IN"/>
        </a:p>
      </dgm:t>
    </dgm:pt>
    <dgm:pt modelId="{3FB8597D-C1B9-42EC-BC35-3DEF623ECEB9}" type="parTrans" cxnId="{C26AC48F-9A62-41BF-BF7A-56CCF1BE4371}">
      <dgm:prSet/>
      <dgm:spPr/>
      <dgm:t>
        <a:bodyPr/>
        <a:lstStyle/>
        <a:p>
          <a:endParaRPr lang="en-IN"/>
        </a:p>
      </dgm:t>
    </dgm:pt>
    <dgm:pt modelId="{00043E43-3E8F-4259-8708-8C19585B5777}" type="sibTrans" cxnId="{C26AC48F-9A62-41BF-BF7A-56CCF1BE4371}">
      <dgm:prSet/>
      <dgm:spPr/>
      <dgm:t>
        <a:bodyPr/>
        <a:lstStyle/>
        <a:p>
          <a:endParaRPr lang="en-IN"/>
        </a:p>
      </dgm:t>
    </dgm:pt>
    <dgm:pt modelId="{911D717C-AF09-418F-A316-15A2DC8840DE}">
      <dgm:prSet/>
      <dgm:spPr/>
      <dgm:t>
        <a:bodyPr/>
        <a:lstStyle/>
        <a:p>
          <a:r>
            <a:rPr lang="en-US"/>
            <a:t>8. An appropriate description and quantification of behaviour is possible through psychology.</a:t>
          </a:r>
          <a:endParaRPr lang="en-IN"/>
        </a:p>
      </dgm:t>
    </dgm:pt>
    <dgm:pt modelId="{55C6D1B4-7684-44A4-89F8-4E3F0D89E519}" type="parTrans" cxnId="{2B41B8CC-4E0E-40B2-B1DF-CBA209A1A8F3}">
      <dgm:prSet/>
      <dgm:spPr/>
      <dgm:t>
        <a:bodyPr/>
        <a:lstStyle/>
        <a:p>
          <a:endParaRPr lang="en-IN"/>
        </a:p>
      </dgm:t>
    </dgm:pt>
    <dgm:pt modelId="{B0A54F43-A84E-4476-87C9-23A49B87AAFE}" type="sibTrans" cxnId="{2B41B8CC-4E0E-40B2-B1DF-CBA209A1A8F3}">
      <dgm:prSet/>
      <dgm:spPr/>
      <dgm:t>
        <a:bodyPr/>
        <a:lstStyle/>
        <a:p>
          <a:endParaRPr lang="en-IN"/>
        </a:p>
      </dgm:t>
    </dgm:pt>
    <dgm:pt modelId="{DCDEFD5F-5F18-4795-9CDF-7F43863099F3}" type="pres">
      <dgm:prSet presAssocID="{CDE2D497-4AEF-44D5-8BC0-6AE41EA98DEE}" presName="linear" presStyleCnt="0">
        <dgm:presLayoutVars>
          <dgm:animLvl val="lvl"/>
          <dgm:resizeHandles val="exact"/>
        </dgm:presLayoutVars>
      </dgm:prSet>
      <dgm:spPr/>
    </dgm:pt>
    <dgm:pt modelId="{DCFF1629-0A42-458B-AAE8-E96EA34FDCF7}" type="pres">
      <dgm:prSet presAssocID="{14083E80-2F00-4052-B1D8-C16842FF8D8E}" presName="parentText" presStyleLbl="node1" presStyleIdx="0" presStyleCnt="2">
        <dgm:presLayoutVars>
          <dgm:chMax val="0"/>
          <dgm:bulletEnabled val="1"/>
        </dgm:presLayoutVars>
      </dgm:prSet>
      <dgm:spPr/>
    </dgm:pt>
    <dgm:pt modelId="{0AA5A269-FC53-471C-A9E4-49C5D9E3B689}" type="pres">
      <dgm:prSet presAssocID="{00043E43-3E8F-4259-8708-8C19585B5777}" presName="spacer" presStyleCnt="0"/>
      <dgm:spPr/>
    </dgm:pt>
    <dgm:pt modelId="{04C17E13-F3F8-4FF7-A3AC-5BBD0DBF33AB}" type="pres">
      <dgm:prSet presAssocID="{911D717C-AF09-418F-A316-15A2DC8840DE}" presName="parentText" presStyleLbl="node1" presStyleIdx="1" presStyleCnt="2">
        <dgm:presLayoutVars>
          <dgm:chMax val="0"/>
          <dgm:bulletEnabled val="1"/>
        </dgm:presLayoutVars>
      </dgm:prSet>
      <dgm:spPr/>
    </dgm:pt>
  </dgm:ptLst>
  <dgm:cxnLst>
    <dgm:cxn modelId="{157E747B-5B38-41C3-A1A7-7AC79FA2E5CF}" type="presOf" srcId="{14083E80-2F00-4052-B1D8-C16842FF8D8E}" destId="{DCFF1629-0A42-458B-AAE8-E96EA34FDCF7}" srcOrd="0" destOrd="0" presId="urn:microsoft.com/office/officeart/2005/8/layout/vList2"/>
    <dgm:cxn modelId="{C26AC48F-9A62-41BF-BF7A-56CCF1BE4371}" srcId="{CDE2D497-4AEF-44D5-8BC0-6AE41EA98DEE}" destId="{14083E80-2F00-4052-B1D8-C16842FF8D8E}" srcOrd="0" destOrd="0" parTransId="{3FB8597D-C1B9-42EC-BC35-3DEF623ECEB9}" sibTransId="{00043E43-3E8F-4259-8708-8C19585B5777}"/>
    <dgm:cxn modelId="{2B41B8CC-4E0E-40B2-B1DF-CBA209A1A8F3}" srcId="{CDE2D497-4AEF-44D5-8BC0-6AE41EA98DEE}" destId="{911D717C-AF09-418F-A316-15A2DC8840DE}" srcOrd="1" destOrd="0" parTransId="{55C6D1B4-7684-44A4-89F8-4E3F0D89E519}" sibTransId="{B0A54F43-A84E-4476-87C9-23A49B87AAFE}"/>
    <dgm:cxn modelId="{571D5EE7-8CB0-445B-AA4E-4C5FE9EBAB42}" type="presOf" srcId="{CDE2D497-4AEF-44D5-8BC0-6AE41EA98DEE}" destId="{DCDEFD5F-5F18-4795-9CDF-7F43863099F3}" srcOrd="0" destOrd="0" presId="urn:microsoft.com/office/officeart/2005/8/layout/vList2"/>
    <dgm:cxn modelId="{D39FD8EC-17BC-454F-93D0-027FD56A2ECE}" type="presOf" srcId="{911D717C-AF09-418F-A316-15A2DC8840DE}" destId="{04C17E13-F3F8-4FF7-A3AC-5BBD0DBF33AB}" srcOrd="0" destOrd="0" presId="urn:microsoft.com/office/officeart/2005/8/layout/vList2"/>
    <dgm:cxn modelId="{DF87E447-2AD7-488C-AD60-13B7EFBA771A}" type="presParOf" srcId="{DCDEFD5F-5F18-4795-9CDF-7F43863099F3}" destId="{DCFF1629-0A42-458B-AAE8-E96EA34FDCF7}" srcOrd="0" destOrd="0" presId="urn:microsoft.com/office/officeart/2005/8/layout/vList2"/>
    <dgm:cxn modelId="{48DF9CAE-01EC-42FC-90CE-E48FB08ED17B}" type="presParOf" srcId="{DCDEFD5F-5F18-4795-9CDF-7F43863099F3}" destId="{0AA5A269-FC53-471C-A9E4-49C5D9E3B689}" srcOrd="1" destOrd="0" presId="urn:microsoft.com/office/officeart/2005/8/layout/vList2"/>
    <dgm:cxn modelId="{169F1795-0B62-4BE5-8725-82360F26718A}" type="presParOf" srcId="{DCDEFD5F-5F18-4795-9CDF-7F43863099F3}" destId="{04C17E13-F3F8-4FF7-A3AC-5BBD0DBF33A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4DE3F1C-1898-4604-A834-2E15AA5C47D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3CF323F-EC49-4C2F-8883-76BD814E7868}">
      <dgm:prSet/>
      <dgm:spPr/>
      <dgm:t>
        <a:bodyPr/>
        <a:lstStyle/>
        <a:p>
          <a:r>
            <a:rPr lang="en-US"/>
            <a:t>Scope of Psychology</a:t>
          </a:r>
          <a:endParaRPr lang="en-IN"/>
        </a:p>
      </dgm:t>
    </dgm:pt>
    <dgm:pt modelId="{D510DF0C-3C8E-4528-8B53-1B180882AC3F}" type="parTrans" cxnId="{CD7EE5A1-0E15-4EA9-93B0-485F2D52A7BF}">
      <dgm:prSet/>
      <dgm:spPr/>
      <dgm:t>
        <a:bodyPr/>
        <a:lstStyle/>
        <a:p>
          <a:endParaRPr lang="en-IN"/>
        </a:p>
      </dgm:t>
    </dgm:pt>
    <dgm:pt modelId="{82C1611E-B2E2-43AC-B7D8-5014E5E4963F}" type="sibTrans" cxnId="{CD7EE5A1-0E15-4EA9-93B0-485F2D52A7BF}">
      <dgm:prSet/>
      <dgm:spPr/>
      <dgm:t>
        <a:bodyPr/>
        <a:lstStyle/>
        <a:p>
          <a:endParaRPr lang="en-IN"/>
        </a:p>
      </dgm:t>
    </dgm:pt>
    <dgm:pt modelId="{D1B5F1BA-7132-459F-8CBA-32DA4C143A78}" type="pres">
      <dgm:prSet presAssocID="{44DE3F1C-1898-4604-A834-2E15AA5C47D2}" presName="linear" presStyleCnt="0">
        <dgm:presLayoutVars>
          <dgm:animLvl val="lvl"/>
          <dgm:resizeHandles val="exact"/>
        </dgm:presLayoutVars>
      </dgm:prSet>
      <dgm:spPr/>
    </dgm:pt>
    <dgm:pt modelId="{3B0FEB40-4AA3-473F-B542-888A6A382ABD}" type="pres">
      <dgm:prSet presAssocID="{83CF323F-EC49-4C2F-8883-76BD814E7868}" presName="parentText" presStyleLbl="node1" presStyleIdx="0" presStyleCnt="1">
        <dgm:presLayoutVars>
          <dgm:chMax val="0"/>
          <dgm:bulletEnabled val="1"/>
        </dgm:presLayoutVars>
      </dgm:prSet>
      <dgm:spPr/>
    </dgm:pt>
  </dgm:ptLst>
  <dgm:cxnLst>
    <dgm:cxn modelId="{FB081517-DB0B-40FC-A1F8-0A2BE97722D3}" type="presOf" srcId="{83CF323F-EC49-4C2F-8883-76BD814E7868}" destId="{3B0FEB40-4AA3-473F-B542-888A6A382ABD}" srcOrd="0" destOrd="0" presId="urn:microsoft.com/office/officeart/2005/8/layout/vList2"/>
    <dgm:cxn modelId="{C00BE28F-2F73-48E7-BD25-C602B02FB8DE}" type="presOf" srcId="{44DE3F1C-1898-4604-A834-2E15AA5C47D2}" destId="{D1B5F1BA-7132-459F-8CBA-32DA4C143A78}" srcOrd="0" destOrd="0" presId="urn:microsoft.com/office/officeart/2005/8/layout/vList2"/>
    <dgm:cxn modelId="{CD7EE5A1-0E15-4EA9-93B0-485F2D52A7BF}" srcId="{44DE3F1C-1898-4604-A834-2E15AA5C47D2}" destId="{83CF323F-EC49-4C2F-8883-76BD814E7868}" srcOrd="0" destOrd="0" parTransId="{D510DF0C-3C8E-4528-8B53-1B180882AC3F}" sibTransId="{82C1611E-B2E2-43AC-B7D8-5014E5E4963F}"/>
    <dgm:cxn modelId="{810E9ED6-531C-4839-A4D9-205716BCA066}" type="presParOf" srcId="{D1B5F1BA-7132-459F-8CBA-32DA4C143A78}" destId="{3B0FEB40-4AA3-473F-B542-888A6A382AB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DEDDB6-92E3-45BD-B3D9-B44569F9435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CD7DBA4-9630-4462-A486-567BC26385F6}">
      <dgm:prSet/>
      <dgm:spPr/>
      <dgm:t>
        <a:bodyPr/>
        <a:lstStyle/>
        <a:p>
          <a:r>
            <a:rPr lang="en-US"/>
            <a:t>The scope of a subject can usually be discussed under two heads:</a:t>
          </a:r>
          <a:endParaRPr lang="en-IN"/>
        </a:p>
      </dgm:t>
    </dgm:pt>
    <dgm:pt modelId="{4F92CC53-D687-4564-8F47-2B8E7FD6DA8F}" type="parTrans" cxnId="{D2B05BA2-02DC-4FD5-96E7-B4FA34CB92C5}">
      <dgm:prSet/>
      <dgm:spPr/>
      <dgm:t>
        <a:bodyPr/>
        <a:lstStyle/>
        <a:p>
          <a:endParaRPr lang="en-IN"/>
        </a:p>
      </dgm:t>
    </dgm:pt>
    <dgm:pt modelId="{990107AC-4ACC-4DEE-8C03-A884C42656AC}" type="sibTrans" cxnId="{D2B05BA2-02DC-4FD5-96E7-B4FA34CB92C5}">
      <dgm:prSet/>
      <dgm:spPr/>
      <dgm:t>
        <a:bodyPr/>
        <a:lstStyle/>
        <a:p>
          <a:endParaRPr lang="en-IN"/>
        </a:p>
      </dgm:t>
    </dgm:pt>
    <dgm:pt modelId="{A94DD1FC-E46B-4D69-89F2-5D7934BC8838}">
      <dgm:prSet/>
      <dgm:spPr/>
      <dgm:t>
        <a:bodyPr/>
        <a:lstStyle/>
        <a:p>
          <a:r>
            <a:rPr lang="en-US" dirty="0"/>
            <a:t>1. The limit of its operations and applications.</a:t>
          </a:r>
          <a:endParaRPr lang="en-IN" dirty="0"/>
        </a:p>
      </dgm:t>
    </dgm:pt>
    <dgm:pt modelId="{9CC72A27-ECA8-4B30-A2C8-F7EAA85B5507}" type="parTrans" cxnId="{C3ABCB0D-117D-4CA3-BA61-5F867F50F027}">
      <dgm:prSet/>
      <dgm:spPr/>
      <dgm:t>
        <a:bodyPr/>
        <a:lstStyle/>
        <a:p>
          <a:endParaRPr lang="en-IN"/>
        </a:p>
      </dgm:t>
    </dgm:pt>
    <dgm:pt modelId="{12247DD1-03BF-4822-A7A9-D211CCA858CD}" type="sibTrans" cxnId="{C3ABCB0D-117D-4CA3-BA61-5F867F50F027}">
      <dgm:prSet/>
      <dgm:spPr/>
      <dgm:t>
        <a:bodyPr/>
        <a:lstStyle/>
        <a:p>
          <a:endParaRPr lang="en-IN"/>
        </a:p>
      </dgm:t>
    </dgm:pt>
    <dgm:pt modelId="{FFA48768-742A-44FE-90D5-8C47367E9E3E}">
      <dgm:prSet/>
      <dgm:spPr/>
      <dgm:t>
        <a:bodyPr/>
        <a:lstStyle/>
        <a:p>
          <a:r>
            <a:rPr lang="en-US"/>
            <a:t>2. The branches, topics and the subject matter it deals with.</a:t>
          </a:r>
          <a:endParaRPr lang="en-IN"/>
        </a:p>
      </dgm:t>
    </dgm:pt>
    <dgm:pt modelId="{ACA1EE79-3E50-4E55-9F45-13DD89DCE107}" type="parTrans" cxnId="{E8F64538-E41E-45F0-8699-25FEA2949011}">
      <dgm:prSet/>
      <dgm:spPr/>
      <dgm:t>
        <a:bodyPr/>
        <a:lstStyle/>
        <a:p>
          <a:endParaRPr lang="en-IN"/>
        </a:p>
      </dgm:t>
    </dgm:pt>
    <dgm:pt modelId="{E9AB9E35-CEB2-43C3-B593-94DFD04D9A2A}" type="sibTrans" cxnId="{E8F64538-E41E-45F0-8699-25FEA2949011}">
      <dgm:prSet/>
      <dgm:spPr/>
      <dgm:t>
        <a:bodyPr/>
        <a:lstStyle/>
        <a:p>
          <a:endParaRPr lang="en-IN"/>
        </a:p>
      </dgm:t>
    </dgm:pt>
    <dgm:pt modelId="{16B6B6EE-8D2B-446F-91D0-A801E8DC9FD6}" type="pres">
      <dgm:prSet presAssocID="{0DDEDDB6-92E3-45BD-B3D9-B44569F9435E}" presName="linear" presStyleCnt="0">
        <dgm:presLayoutVars>
          <dgm:animLvl val="lvl"/>
          <dgm:resizeHandles val="exact"/>
        </dgm:presLayoutVars>
      </dgm:prSet>
      <dgm:spPr/>
    </dgm:pt>
    <dgm:pt modelId="{AC88A589-901A-4A86-BAD6-7982DC48570D}" type="pres">
      <dgm:prSet presAssocID="{0CD7DBA4-9630-4462-A486-567BC26385F6}" presName="parentText" presStyleLbl="node1" presStyleIdx="0" presStyleCnt="3">
        <dgm:presLayoutVars>
          <dgm:chMax val="0"/>
          <dgm:bulletEnabled val="1"/>
        </dgm:presLayoutVars>
      </dgm:prSet>
      <dgm:spPr/>
    </dgm:pt>
    <dgm:pt modelId="{A3EA02C5-ED4B-4DE6-8DB7-42C15D18074A}" type="pres">
      <dgm:prSet presAssocID="{990107AC-4ACC-4DEE-8C03-A884C42656AC}" presName="spacer" presStyleCnt="0"/>
      <dgm:spPr/>
    </dgm:pt>
    <dgm:pt modelId="{8CFA983F-C39F-4D67-A9B5-3363D8A29B0D}" type="pres">
      <dgm:prSet presAssocID="{A94DD1FC-E46B-4D69-89F2-5D7934BC8838}" presName="parentText" presStyleLbl="node1" presStyleIdx="1" presStyleCnt="3">
        <dgm:presLayoutVars>
          <dgm:chMax val="0"/>
          <dgm:bulletEnabled val="1"/>
        </dgm:presLayoutVars>
      </dgm:prSet>
      <dgm:spPr/>
    </dgm:pt>
    <dgm:pt modelId="{C34DFC8C-0AD7-412F-8D2B-48309C6D404E}" type="pres">
      <dgm:prSet presAssocID="{12247DD1-03BF-4822-A7A9-D211CCA858CD}" presName="spacer" presStyleCnt="0"/>
      <dgm:spPr/>
    </dgm:pt>
    <dgm:pt modelId="{DBEF48C6-4C41-4E5B-9F85-3A7A7FD862EF}" type="pres">
      <dgm:prSet presAssocID="{FFA48768-742A-44FE-90D5-8C47367E9E3E}" presName="parentText" presStyleLbl="node1" presStyleIdx="2" presStyleCnt="3">
        <dgm:presLayoutVars>
          <dgm:chMax val="0"/>
          <dgm:bulletEnabled val="1"/>
        </dgm:presLayoutVars>
      </dgm:prSet>
      <dgm:spPr/>
    </dgm:pt>
  </dgm:ptLst>
  <dgm:cxnLst>
    <dgm:cxn modelId="{C3ABCB0D-117D-4CA3-BA61-5F867F50F027}" srcId="{0DDEDDB6-92E3-45BD-B3D9-B44569F9435E}" destId="{A94DD1FC-E46B-4D69-89F2-5D7934BC8838}" srcOrd="1" destOrd="0" parTransId="{9CC72A27-ECA8-4B30-A2C8-F7EAA85B5507}" sibTransId="{12247DD1-03BF-4822-A7A9-D211CCA858CD}"/>
    <dgm:cxn modelId="{E8F64538-E41E-45F0-8699-25FEA2949011}" srcId="{0DDEDDB6-92E3-45BD-B3D9-B44569F9435E}" destId="{FFA48768-742A-44FE-90D5-8C47367E9E3E}" srcOrd="2" destOrd="0" parTransId="{ACA1EE79-3E50-4E55-9F45-13DD89DCE107}" sibTransId="{E9AB9E35-CEB2-43C3-B593-94DFD04D9A2A}"/>
    <dgm:cxn modelId="{87824793-0A26-4B89-8983-A9803A6E73A2}" type="presOf" srcId="{FFA48768-742A-44FE-90D5-8C47367E9E3E}" destId="{DBEF48C6-4C41-4E5B-9F85-3A7A7FD862EF}" srcOrd="0" destOrd="0" presId="urn:microsoft.com/office/officeart/2005/8/layout/vList2"/>
    <dgm:cxn modelId="{D2B05BA2-02DC-4FD5-96E7-B4FA34CB92C5}" srcId="{0DDEDDB6-92E3-45BD-B3D9-B44569F9435E}" destId="{0CD7DBA4-9630-4462-A486-567BC26385F6}" srcOrd="0" destOrd="0" parTransId="{4F92CC53-D687-4564-8F47-2B8E7FD6DA8F}" sibTransId="{990107AC-4ACC-4DEE-8C03-A884C42656AC}"/>
    <dgm:cxn modelId="{2D39F9C9-4C3F-4D7E-B3A3-C2F5CD1B0F64}" type="presOf" srcId="{0CD7DBA4-9630-4462-A486-567BC26385F6}" destId="{AC88A589-901A-4A86-BAD6-7982DC48570D}" srcOrd="0" destOrd="0" presId="urn:microsoft.com/office/officeart/2005/8/layout/vList2"/>
    <dgm:cxn modelId="{6E48BBE1-871E-400F-8F99-5B29099917F3}" type="presOf" srcId="{0DDEDDB6-92E3-45BD-B3D9-B44569F9435E}" destId="{16B6B6EE-8D2B-446F-91D0-A801E8DC9FD6}" srcOrd="0" destOrd="0" presId="urn:microsoft.com/office/officeart/2005/8/layout/vList2"/>
    <dgm:cxn modelId="{0FE6B4F6-A250-4A76-95DB-0F22DC71FD6C}" type="presOf" srcId="{A94DD1FC-E46B-4D69-89F2-5D7934BC8838}" destId="{8CFA983F-C39F-4D67-A9B5-3363D8A29B0D}" srcOrd="0" destOrd="0" presId="urn:microsoft.com/office/officeart/2005/8/layout/vList2"/>
    <dgm:cxn modelId="{3BD17E6D-1EE9-4000-9E9C-5B487CCD6CA4}" type="presParOf" srcId="{16B6B6EE-8D2B-446F-91D0-A801E8DC9FD6}" destId="{AC88A589-901A-4A86-BAD6-7982DC48570D}" srcOrd="0" destOrd="0" presId="urn:microsoft.com/office/officeart/2005/8/layout/vList2"/>
    <dgm:cxn modelId="{91C7942C-59B5-4326-9891-A00DAC6C91C5}" type="presParOf" srcId="{16B6B6EE-8D2B-446F-91D0-A801E8DC9FD6}" destId="{A3EA02C5-ED4B-4DE6-8DB7-42C15D18074A}" srcOrd="1" destOrd="0" presId="urn:microsoft.com/office/officeart/2005/8/layout/vList2"/>
    <dgm:cxn modelId="{4FA60B04-6CED-41C3-89BD-2EED4E763D00}" type="presParOf" srcId="{16B6B6EE-8D2B-446F-91D0-A801E8DC9FD6}" destId="{8CFA983F-C39F-4D67-A9B5-3363D8A29B0D}" srcOrd="2" destOrd="0" presId="urn:microsoft.com/office/officeart/2005/8/layout/vList2"/>
    <dgm:cxn modelId="{C53F02F4-1A4F-4491-8398-5ABB52CD6EA3}" type="presParOf" srcId="{16B6B6EE-8D2B-446F-91D0-A801E8DC9FD6}" destId="{C34DFC8C-0AD7-412F-8D2B-48309C6D404E}" srcOrd="3" destOrd="0" presId="urn:microsoft.com/office/officeart/2005/8/layout/vList2"/>
    <dgm:cxn modelId="{B4CEC29F-E98E-4675-AD38-23287C6A8AC2}" type="presParOf" srcId="{16B6B6EE-8D2B-446F-91D0-A801E8DC9FD6}" destId="{DBEF48C6-4C41-4E5B-9F85-3A7A7FD862EF}"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C50A150-4053-46BA-B6AB-435564E96C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DD30550-8C73-48B2-8940-81313936FCE7}">
      <dgm:prSet/>
      <dgm:spPr/>
      <dgm:t>
        <a:bodyPr/>
        <a:lstStyle/>
        <a:p>
          <a:r>
            <a:rPr lang="en-US"/>
            <a:t>SCOPE OF PSYCHOLOGY- Itis broad and diverse field and divided into two broad categories- </a:t>
          </a:r>
          <a:endParaRPr lang="en-IN"/>
        </a:p>
      </dgm:t>
    </dgm:pt>
    <dgm:pt modelId="{3D3DA37A-732A-4DC7-A60E-B8F5126EC73A}" type="parTrans" cxnId="{31504EA8-1FF6-4EF0-8C99-F0DCF68C2EAC}">
      <dgm:prSet/>
      <dgm:spPr/>
      <dgm:t>
        <a:bodyPr/>
        <a:lstStyle/>
        <a:p>
          <a:endParaRPr lang="en-IN"/>
        </a:p>
      </dgm:t>
    </dgm:pt>
    <dgm:pt modelId="{F8E0DC6F-DCC6-44C9-B3A2-E46025A37872}" type="sibTrans" cxnId="{31504EA8-1FF6-4EF0-8C99-F0DCF68C2EAC}">
      <dgm:prSet/>
      <dgm:spPr/>
      <dgm:t>
        <a:bodyPr/>
        <a:lstStyle/>
        <a:p>
          <a:endParaRPr lang="en-IN"/>
        </a:p>
      </dgm:t>
    </dgm:pt>
    <dgm:pt modelId="{6B1D60B1-A926-4196-A962-3A2B39479866}">
      <dgm:prSet/>
      <dgm:spPr/>
      <dgm:t>
        <a:bodyPr/>
        <a:lstStyle/>
        <a:p>
          <a:r>
            <a:rPr lang="en-US"/>
            <a:t>Pure psychology: provide framework and theory: basic concepts of psychology. Formulation of psychological principles and theories. </a:t>
          </a:r>
          <a:endParaRPr lang="en-IN"/>
        </a:p>
      </dgm:t>
    </dgm:pt>
    <dgm:pt modelId="{97481CAB-B53D-4935-A298-4E65CEB907E5}" type="parTrans" cxnId="{7998134A-F537-431C-A06F-6982D208CF51}">
      <dgm:prSet/>
      <dgm:spPr/>
      <dgm:t>
        <a:bodyPr/>
        <a:lstStyle/>
        <a:p>
          <a:endParaRPr lang="en-IN"/>
        </a:p>
      </dgm:t>
    </dgm:pt>
    <dgm:pt modelId="{F126DB17-1C30-4970-82CF-68CCFAD7D060}" type="sibTrans" cxnId="{7998134A-F537-431C-A06F-6982D208CF51}">
      <dgm:prSet/>
      <dgm:spPr/>
      <dgm:t>
        <a:bodyPr/>
        <a:lstStyle/>
        <a:p>
          <a:endParaRPr lang="en-IN"/>
        </a:p>
      </dgm:t>
    </dgm:pt>
    <dgm:pt modelId="{A47611EB-8E37-4744-88F6-091F9990AE3C}">
      <dgm:prSet/>
      <dgm:spPr/>
      <dgm:t>
        <a:bodyPr/>
        <a:lstStyle/>
        <a:p>
          <a:r>
            <a:rPr lang="en-US" dirty="0"/>
            <a:t>Applied psychology: pure psychology is used in practical form. Application of principles, rules and techniques of psychology is done.</a:t>
          </a:r>
          <a:endParaRPr lang="en-IN" dirty="0"/>
        </a:p>
      </dgm:t>
    </dgm:pt>
    <dgm:pt modelId="{0E4B968D-6AA4-47ED-B2F0-3E34B6222B99}" type="parTrans" cxnId="{13337173-B397-4889-BF3A-0B99A25F0AAE}">
      <dgm:prSet/>
      <dgm:spPr/>
      <dgm:t>
        <a:bodyPr/>
        <a:lstStyle/>
        <a:p>
          <a:endParaRPr lang="en-IN"/>
        </a:p>
      </dgm:t>
    </dgm:pt>
    <dgm:pt modelId="{5C64F0E9-5EBF-4B6E-BE16-65D03BB39D7C}" type="sibTrans" cxnId="{13337173-B397-4889-BF3A-0B99A25F0AAE}">
      <dgm:prSet/>
      <dgm:spPr/>
      <dgm:t>
        <a:bodyPr/>
        <a:lstStyle/>
        <a:p>
          <a:endParaRPr lang="en-IN"/>
        </a:p>
      </dgm:t>
    </dgm:pt>
    <dgm:pt modelId="{803E64E9-CBB9-4C36-A97A-2C9CA91A4A86}" type="pres">
      <dgm:prSet presAssocID="{4C50A150-4053-46BA-B6AB-435564E96C2C}" presName="linear" presStyleCnt="0">
        <dgm:presLayoutVars>
          <dgm:animLvl val="lvl"/>
          <dgm:resizeHandles val="exact"/>
        </dgm:presLayoutVars>
      </dgm:prSet>
      <dgm:spPr/>
    </dgm:pt>
    <dgm:pt modelId="{A09AD815-28BC-40A9-BCDC-67E9CF83D84F}" type="pres">
      <dgm:prSet presAssocID="{9DD30550-8C73-48B2-8940-81313936FCE7}" presName="parentText" presStyleLbl="node1" presStyleIdx="0" presStyleCnt="1">
        <dgm:presLayoutVars>
          <dgm:chMax val="0"/>
          <dgm:bulletEnabled val="1"/>
        </dgm:presLayoutVars>
      </dgm:prSet>
      <dgm:spPr/>
    </dgm:pt>
    <dgm:pt modelId="{082BD897-6694-4013-912C-C4ECBB8E9E75}" type="pres">
      <dgm:prSet presAssocID="{9DD30550-8C73-48B2-8940-81313936FCE7}" presName="childText" presStyleLbl="revTx" presStyleIdx="0" presStyleCnt="1">
        <dgm:presLayoutVars>
          <dgm:bulletEnabled val="1"/>
        </dgm:presLayoutVars>
      </dgm:prSet>
      <dgm:spPr/>
    </dgm:pt>
  </dgm:ptLst>
  <dgm:cxnLst>
    <dgm:cxn modelId="{8AC16C5E-8BF2-4C04-8E67-11FB8EF5A266}" type="presOf" srcId="{6B1D60B1-A926-4196-A962-3A2B39479866}" destId="{082BD897-6694-4013-912C-C4ECBB8E9E75}" srcOrd="0" destOrd="0" presId="urn:microsoft.com/office/officeart/2005/8/layout/vList2"/>
    <dgm:cxn modelId="{7998134A-F537-431C-A06F-6982D208CF51}" srcId="{9DD30550-8C73-48B2-8940-81313936FCE7}" destId="{6B1D60B1-A926-4196-A962-3A2B39479866}" srcOrd="0" destOrd="0" parTransId="{97481CAB-B53D-4935-A298-4E65CEB907E5}" sibTransId="{F126DB17-1C30-4970-82CF-68CCFAD7D060}"/>
    <dgm:cxn modelId="{13337173-B397-4889-BF3A-0B99A25F0AAE}" srcId="{9DD30550-8C73-48B2-8940-81313936FCE7}" destId="{A47611EB-8E37-4744-88F6-091F9990AE3C}" srcOrd="1" destOrd="0" parTransId="{0E4B968D-6AA4-47ED-B2F0-3E34B6222B99}" sibTransId="{5C64F0E9-5EBF-4B6E-BE16-65D03BB39D7C}"/>
    <dgm:cxn modelId="{31504EA8-1FF6-4EF0-8C99-F0DCF68C2EAC}" srcId="{4C50A150-4053-46BA-B6AB-435564E96C2C}" destId="{9DD30550-8C73-48B2-8940-81313936FCE7}" srcOrd="0" destOrd="0" parTransId="{3D3DA37A-732A-4DC7-A60E-B8F5126EC73A}" sibTransId="{F8E0DC6F-DCC6-44C9-B3A2-E46025A37872}"/>
    <dgm:cxn modelId="{BC6840C2-95C7-4CA0-9C0B-290FC3BEB387}" type="presOf" srcId="{4C50A150-4053-46BA-B6AB-435564E96C2C}" destId="{803E64E9-CBB9-4C36-A97A-2C9CA91A4A86}" srcOrd="0" destOrd="0" presId="urn:microsoft.com/office/officeart/2005/8/layout/vList2"/>
    <dgm:cxn modelId="{1DBDC7C3-697E-4F4E-BE3E-954858750D23}" type="presOf" srcId="{9DD30550-8C73-48B2-8940-81313936FCE7}" destId="{A09AD815-28BC-40A9-BCDC-67E9CF83D84F}" srcOrd="0" destOrd="0" presId="urn:microsoft.com/office/officeart/2005/8/layout/vList2"/>
    <dgm:cxn modelId="{D96692F4-FDC7-4823-898A-C45A6F153310}" type="presOf" srcId="{A47611EB-8E37-4744-88F6-091F9990AE3C}" destId="{082BD897-6694-4013-912C-C4ECBB8E9E75}" srcOrd="0" destOrd="1" presId="urn:microsoft.com/office/officeart/2005/8/layout/vList2"/>
    <dgm:cxn modelId="{A6A66B10-7724-44FB-9740-9274A2E798DF}" type="presParOf" srcId="{803E64E9-CBB9-4C36-A97A-2C9CA91A4A86}" destId="{A09AD815-28BC-40A9-BCDC-67E9CF83D84F}" srcOrd="0" destOrd="0" presId="urn:microsoft.com/office/officeart/2005/8/layout/vList2"/>
    <dgm:cxn modelId="{B430FA49-C6E4-4A5E-9680-C357DC88E17C}" type="presParOf" srcId="{803E64E9-CBB9-4C36-A97A-2C9CA91A4A86}" destId="{082BD897-6694-4013-912C-C4ECBB8E9E75}"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400"/>
          <a:ext cx="9144000" cy="2386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US" sz="6000" b="1" kern="1200"/>
            <a:t>Nature and Scope of Psychology</a:t>
          </a:r>
          <a:endParaRPr lang="en-IN" sz="6000" kern="1200"/>
        </a:p>
      </dsp:txBody>
      <dsp:txXfrm>
        <a:off x="116514" y="116914"/>
        <a:ext cx="8910972" cy="21537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5E470-07C3-4ED4-9993-B0B4E8156064}">
      <dsp:nvSpPr>
        <dsp:cNvPr id="0" name=""/>
        <dsp:cNvSpPr/>
      </dsp:nvSpPr>
      <dsp:spPr>
        <a:xfrm>
          <a:off x="0" y="138743"/>
          <a:ext cx="10515600" cy="5276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b="1" kern="1200">
              <a:hlinkClick xmlns:r="http://schemas.openxmlformats.org/officeDocument/2006/relationships" r:id="rId1"/>
            </a:rPr>
            <a:t>Branches of pure</a:t>
          </a:r>
          <a:r>
            <a:rPr lang="en-IN" sz="2200" b="1" kern="1200"/>
            <a:t> </a:t>
          </a:r>
          <a:r>
            <a:rPr lang="en-IN" sz="2200" kern="1200"/>
            <a:t>psychology – </a:t>
          </a:r>
        </a:p>
      </dsp:txBody>
      <dsp:txXfrm>
        <a:off x="25759" y="164502"/>
        <a:ext cx="10464082" cy="476152"/>
      </dsp:txXfrm>
    </dsp:sp>
    <dsp:sp modelId="{C0236594-F2B1-4A63-B6D0-6892642ADF0F}">
      <dsp:nvSpPr>
        <dsp:cNvPr id="0" name=""/>
        <dsp:cNvSpPr/>
      </dsp:nvSpPr>
      <dsp:spPr>
        <a:xfrm>
          <a:off x="0" y="729773"/>
          <a:ext cx="10515600" cy="52767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a:t>• General psychology </a:t>
          </a:r>
        </a:p>
      </dsp:txBody>
      <dsp:txXfrm>
        <a:off x="25759" y="755532"/>
        <a:ext cx="10464082" cy="476152"/>
      </dsp:txXfrm>
    </dsp:sp>
    <dsp:sp modelId="{D1B85D70-9EE0-4EA3-B507-BECB0C466884}">
      <dsp:nvSpPr>
        <dsp:cNvPr id="0" name=""/>
        <dsp:cNvSpPr/>
      </dsp:nvSpPr>
      <dsp:spPr>
        <a:xfrm>
          <a:off x="0" y="1320804"/>
          <a:ext cx="10515600" cy="52767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a:t>• Abnormal psychology </a:t>
          </a:r>
        </a:p>
      </dsp:txBody>
      <dsp:txXfrm>
        <a:off x="25759" y="1346563"/>
        <a:ext cx="10464082" cy="476152"/>
      </dsp:txXfrm>
    </dsp:sp>
    <dsp:sp modelId="{2FA62514-ED71-4831-BCE6-344F1D901F29}">
      <dsp:nvSpPr>
        <dsp:cNvPr id="0" name=""/>
        <dsp:cNvSpPr/>
      </dsp:nvSpPr>
      <dsp:spPr>
        <a:xfrm>
          <a:off x="0" y="1911834"/>
          <a:ext cx="10515600" cy="5276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dirty="0"/>
            <a:t>• Physiological/ biological psychology. Eg; MRI, CT Scan, EEG.</a:t>
          </a:r>
        </a:p>
      </dsp:txBody>
      <dsp:txXfrm>
        <a:off x="25759" y="1937593"/>
        <a:ext cx="10464082" cy="476152"/>
      </dsp:txXfrm>
    </dsp:sp>
    <dsp:sp modelId="{12CC4C65-7A4F-449C-BC5B-90128DC1AED3}">
      <dsp:nvSpPr>
        <dsp:cNvPr id="0" name=""/>
        <dsp:cNvSpPr/>
      </dsp:nvSpPr>
      <dsp:spPr>
        <a:xfrm>
          <a:off x="0" y="2502864"/>
          <a:ext cx="10515600" cy="52767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dirty="0"/>
            <a:t>• Social psychology: scientific methods used to study social influences, social interactions. </a:t>
          </a:r>
        </a:p>
      </dsp:txBody>
      <dsp:txXfrm>
        <a:off x="25759" y="2528623"/>
        <a:ext cx="10464082" cy="476152"/>
      </dsp:txXfrm>
    </dsp:sp>
    <dsp:sp modelId="{44EC3C15-D9AA-4AA4-96BC-9ACF543B4AF2}">
      <dsp:nvSpPr>
        <dsp:cNvPr id="0" name=""/>
        <dsp:cNvSpPr/>
      </dsp:nvSpPr>
      <dsp:spPr>
        <a:xfrm>
          <a:off x="0" y="3093894"/>
          <a:ext cx="10515600" cy="5276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a:t>• Experimental psychology </a:t>
          </a:r>
        </a:p>
      </dsp:txBody>
      <dsp:txXfrm>
        <a:off x="25759" y="3119653"/>
        <a:ext cx="10464082" cy="476152"/>
      </dsp:txXfrm>
    </dsp:sp>
    <dsp:sp modelId="{2FDD2AA5-BEEF-4ABB-AC2F-6BD67AFC2AA9}">
      <dsp:nvSpPr>
        <dsp:cNvPr id="0" name=""/>
        <dsp:cNvSpPr/>
      </dsp:nvSpPr>
      <dsp:spPr>
        <a:xfrm>
          <a:off x="0" y="3684924"/>
          <a:ext cx="10515600" cy="52767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kern="1200"/>
            <a:t>• Child, Adolescent, Adult psychology </a:t>
          </a:r>
        </a:p>
      </dsp:txBody>
      <dsp:txXfrm>
        <a:off x="25759" y="3710683"/>
        <a:ext cx="10464082" cy="47615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F79924-84ED-440A-8B9A-2559CE870E85}">
      <dsp:nvSpPr>
        <dsp:cNvPr id="0" name=""/>
        <dsp:cNvSpPr/>
      </dsp:nvSpPr>
      <dsp:spPr>
        <a:xfrm>
          <a:off x="0" y="6826"/>
          <a:ext cx="10515600" cy="79150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 Para Psychology. Eg; telepathy, re-birth </a:t>
          </a:r>
        </a:p>
      </dsp:txBody>
      <dsp:txXfrm>
        <a:off x="38638" y="45464"/>
        <a:ext cx="10438324" cy="714229"/>
      </dsp:txXfrm>
    </dsp:sp>
    <dsp:sp modelId="{3279E632-291C-4433-ADDE-C08CA53DB519}">
      <dsp:nvSpPr>
        <dsp:cNvPr id="0" name=""/>
        <dsp:cNvSpPr/>
      </dsp:nvSpPr>
      <dsp:spPr>
        <a:xfrm>
          <a:off x="0" y="893371"/>
          <a:ext cx="10515600" cy="79150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 Developmental psychology: growth and lifespan. </a:t>
          </a:r>
        </a:p>
      </dsp:txBody>
      <dsp:txXfrm>
        <a:off x="38638" y="932009"/>
        <a:ext cx="10438324" cy="714229"/>
      </dsp:txXfrm>
    </dsp:sp>
    <dsp:sp modelId="{D7DFC158-1ECA-4052-80E9-369941FEA623}">
      <dsp:nvSpPr>
        <dsp:cNvPr id="0" name=""/>
        <dsp:cNvSpPr/>
      </dsp:nvSpPr>
      <dsp:spPr>
        <a:xfrm>
          <a:off x="0" y="1779916"/>
          <a:ext cx="10515600" cy="79150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dirty="0"/>
            <a:t>• Animal psychology </a:t>
          </a:r>
        </a:p>
      </dsp:txBody>
      <dsp:txXfrm>
        <a:off x="38638" y="1818554"/>
        <a:ext cx="10438324" cy="714229"/>
      </dsp:txXfrm>
    </dsp:sp>
    <dsp:sp modelId="{1074FEAB-6C1D-4FBA-838F-CAD3E91F24D7}">
      <dsp:nvSpPr>
        <dsp:cNvPr id="0" name=""/>
        <dsp:cNvSpPr/>
      </dsp:nvSpPr>
      <dsp:spPr>
        <a:xfrm>
          <a:off x="0" y="2666461"/>
          <a:ext cx="10515600" cy="7915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dirty="0"/>
            <a:t>• Cognitive psychology: thought process and cognition. </a:t>
          </a:r>
        </a:p>
      </dsp:txBody>
      <dsp:txXfrm>
        <a:off x="38638" y="2705099"/>
        <a:ext cx="10438324" cy="714229"/>
      </dsp:txXfrm>
    </dsp:sp>
    <dsp:sp modelId="{9A4FD23F-B70E-4E8D-B082-AFFFAB5B4C6F}">
      <dsp:nvSpPr>
        <dsp:cNvPr id="0" name=""/>
        <dsp:cNvSpPr/>
      </dsp:nvSpPr>
      <dsp:spPr>
        <a:xfrm>
          <a:off x="0" y="3553006"/>
          <a:ext cx="10515600" cy="79150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 Geo-psychology: effect of change in environment</a:t>
          </a:r>
        </a:p>
      </dsp:txBody>
      <dsp:txXfrm>
        <a:off x="38638" y="3591644"/>
        <a:ext cx="10438324" cy="71422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E4A37E-BFFF-42CD-B65F-BFB15152A57C}">
      <dsp:nvSpPr>
        <dsp:cNvPr id="0" name=""/>
        <dsp:cNvSpPr/>
      </dsp:nvSpPr>
      <dsp:spPr>
        <a:xfrm>
          <a:off x="0" y="532606"/>
          <a:ext cx="10515600" cy="5996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a:hlinkClick xmlns:r="http://schemas.openxmlformats.org/officeDocument/2006/relationships" r:id="rId1"/>
            </a:rPr>
            <a:t>Branches of applied</a:t>
          </a:r>
          <a:r>
            <a:rPr lang="en-IN" sz="2500" b="1" kern="1200"/>
            <a:t> </a:t>
          </a:r>
          <a:r>
            <a:rPr lang="en-IN" sz="2500" kern="1200"/>
            <a:t>psychology </a:t>
          </a:r>
        </a:p>
      </dsp:txBody>
      <dsp:txXfrm>
        <a:off x="29271" y="561877"/>
        <a:ext cx="10457058" cy="541083"/>
      </dsp:txXfrm>
    </dsp:sp>
    <dsp:sp modelId="{828EABCC-3D34-499C-8A3C-F2FC7A1B7E7C}">
      <dsp:nvSpPr>
        <dsp:cNvPr id="0" name=""/>
        <dsp:cNvSpPr/>
      </dsp:nvSpPr>
      <dsp:spPr>
        <a:xfrm>
          <a:off x="0" y="1204231"/>
          <a:ext cx="10515600" cy="5996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a:t>• Clinical psychology: assessment, diagnosis and treatment of mental disorder. </a:t>
          </a:r>
        </a:p>
      </dsp:txBody>
      <dsp:txXfrm>
        <a:off x="29271" y="1233502"/>
        <a:ext cx="10457058" cy="541083"/>
      </dsp:txXfrm>
    </dsp:sp>
    <dsp:sp modelId="{2896DF4F-A9D2-4F81-97E7-EA61F711C599}">
      <dsp:nvSpPr>
        <dsp:cNvPr id="0" name=""/>
        <dsp:cNvSpPr/>
      </dsp:nvSpPr>
      <dsp:spPr>
        <a:xfrm>
          <a:off x="0" y="1875856"/>
          <a:ext cx="10515600" cy="59962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a:t>• Industrial psychology </a:t>
          </a:r>
        </a:p>
      </dsp:txBody>
      <dsp:txXfrm>
        <a:off x="29271" y="1905127"/>
        <a:ext cx="10457058" cy="541083"/>
      </dsp:txXfrm>
    </dsp:sp>
    <dsp:sp modelId="{F50121A3-D0AA-4DFA-BD86-1C20DE314BCF}">
      <dsp:nvSpPr>
        <dsp:cNvPr id="0" name=""/>
        <dsp:cNvSpPr/>
      </dsp:nvSpPr>
      <dsp:spPr>
        <a:xfrm>
          <a:off x="0" y="2547481"/>
          <a:ext cx="10515600" cy="59962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a:t>• Crime Psychology </a:t>
          </a:r>
        </a:p>
      </dsp:txBody>
      <dsp:txXfrm>
        <a:off x="29271" y="2576752"/>
        <a:ext cx="10457058" cy="541083"/>
      </dsp:txXfrm>
    </dsp:sp>
    <dsp:sp modelId="{7C712294-AAED-4B6D-A5BD-FBB32A76428E}">
      <dsp:nvSpPr>
        <dsp:cNvPr id="0" name=""/>
        <dsp:cNvSpPr/>
      </dsp:nvSpPr>
      <dsp:spPr>
        <a:xfrm>
          <a:off x="0" y="3219106"/>
          <a:ext cx="10515600" cy="59962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dirty="0"/>
            <a:t>• Educational psychology </a:t>
          </a:r>
        </a:p>
      </dsp:txBody>
      <dsp:txXfrm>
        <a:off x="29271" y="3248377"/>
        <a:ext cx="10457058" cy="54108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B79D1E-EDC0-49D0-9801-A534EEE1C22E}">
      <dsp:nvSpPr>
        <dsp:cNvPr id="0" name=""/>
        <dsp:cNvSpPr/>
      </dsp:nvSpPr>
      <dsp:spPr>
        <a:xfrm>
          <a:off x="0" y="46156"/>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Military psychology </a:t>
          </a:r>
        </a:p>
      </dsp:txBody>
      <dsp:txXfrm>
        <a:off x="26930" y="73086"/>
        <a:ext cx="10461740" cy="497795"/>
      </dsp:txXfrm>
    </dsp:sp>
    <dsp:sp modelId="{4ED9B5AA-1DB1-4851-A4ED-9B6AEB530BD2}">
      <dsp:nvSpPr>
        <dsp:cNvPr id="0" name=""/>
        <dsp:cNvSpPr/>
      </dsp:nvSpPr>
      <dsp:spPr>
        <a:xfrm>
          <a:off x="0" y="664051"/>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Legal psychology- ex; criminals, clients, witness's behaviour </a:t>
          </a:r>
        </a:p>
      </dsp:txBody>
      <dsp:txXfrm>
        <a:off x="26930" y="690981"/>
        <a:ext cx="10461740" cy="497795"/>
      </dsp:txXfrm>
    </dsp:sp>
    <dsp:sp modelId="{45BF3480-E119-4AC1-8B1E-4FFFF18DDB40}">
      <dsp:nvSpPr>
        <dsp:cNvPr id="0" name=""/>
        <dsp:cNvSpPr/>
      </dsp:nvSpPr>
      <dsp:spPr>
        <a:xfrm>
          <a:off x="0" y="1281946"/>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Political psychology </a:t>
          </a:r>
        </a:p>
      </dsp:txBody>
      <dsp:txXfrm>
        <a:off x="26930" y="1308876"/>
        <a:ext cx="10461740" cy="497795"/>
      </dsp:txXfrm>
    </dsp:sp>
    <dsp:sp modelId="{71D44E3F-3BE4-41DB-84CA-B7660B79B4B0}">
      <dsp:nvSpPr>
        <dsp:cNvPr id="0" name=""/>
        <dsp:cNvSpPr/>
      </dsp:nvSpPr>
      <dsp:spPr>
        <a:xfrm>
          <a:off x="0" y="1899841"/>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Health psychology </a:t>
          </a:r>
        </a:p>
      </dsp:txBody>
      <dsp:txXfrm>
        <a:off x="26930" y="1926771"/>
        <a:ext cx="10461740" cy="497795"/>
      </dsp:txXfrm>
    </dsp:sp>
    <dsp:sp modelId="{0492CF45-D425-41B3-91C2-2A2A88F095DA}">
      <dsp:nvSpPr>
        <dsp:cNvPr id="0" name=""/>
        <dsp:cNvSpPr/>
      </dsp:nvSpPr>
      <dsp:spPr>
        <a:xfrm>
          <a:off x="0" y="2517736"/>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Sports psychology </a:t>
          </a:r>
        </a:p>
      </dsp:txBody>
      <dsp:txXfrm>
        <a:off x="26930" y="2544666"/>
        <a:ext cx="10461740" cy="497795"/>
      </dsp:txXfrm>
    </dsp:sp>
    <dsp:sp modelId="{476EE819-68C2-4E6E-B432-BF41F363C333}">
      <dsp:nvSpPr>
        <dsp:cNvPr id="0" name=""/>
        <dsp:cNvSpPr/>
      </dsp:nvSpPr>
      <dsp:spPr>
        <a:xfrm>
          <a:off x="0" y="3135631"/>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Aerospace psychology </a:t>
          </a:r>
        </a:p>
      </dsp:txBody>
      <dsp:txXfrm>
        <a:off x="26930" y="3162561"/>
        <a:ext cx="10461740" cy="497795"/>
      </dsp:txXfrm>
    </dsp:sp>
    <dsp:sp modelId="{2D8EE7F0-BB18-4815-AB24-D308B1520588}">
      <dsp:nvSpPr>
        <dsp:cNvPr id="0" name=""/>
        <dsp:cNvSpPr/>
      </dsp:nvSpPr>
      <dsp:spPr>
        <a:xfrm>
          <a:off x="0" y="3753526"/>
          <a:ext cx="105156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IN" sz="2300" kern="1200"/>
            <a:t>• Organizational psychology</a:t>
          </a:r>
        </a:p>
      </dsp:txBody>
      <dsp:txXfrm>
        <a:off x="26930" y="3780456"/>
        <a:ext cx="10461740" cy="49779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D1C51-086A-440D-89D7-A4F37C8DE659}">
      <dsp:nvSpPr>
        <dsp:cNvPr id="0" name=""/>
        <dsp:cNvSpPr/>
      </dsp:nvSpPr>
      <dsp:spPr>
        <a:xfrm>
          <a:off x="3083309" y="1178"/>
          <a:ext cx="4348981" cy="43489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Thank You</a:t>
          </a:r>
          <a:endParaRPr lang="en-IN" sz="6500" kern="1200" dirty="0"/>
        </a:p>
      </dsp:txBody>
      <dsp:txXfrm>
        <a:off x="3720203" y="638072"/>
        <a:ext cx="3075193" cy="30751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code 204, Unit- I</a:t>
          </a:r>
          <a:endParaRPr lang="en-IN" sz="3200" kern="1200" dirty="0"/>
        </a:p>
      </dsp:txBody>
      <dsp:txXfrm>
        <a:off x="37467" y="911428"/>
        <a:ext cx="9069066"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A6160A-ADB6-4008-8187-B8923CBAA5F0}">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Nature of Psychology</a:t>
          </a:r>
          <a:endParaRPr lang="en-IN" sz="5500" kern="1200"/>
        </a:p>
      </dsp:txBody>
      <dsp:txXfrm>
        <a:off x="64397" y="67590"/>
        <a:ext cx="10386806" cy="1190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8FFCC-D9FD-459F-8D2D-6F55E5A617FF}">
      <dsp:nvSpPr>
        <dsp:cNvPr id="0" name=""/>
        <dsp:cNvSpPr/>
      </dsp:nvSpPr>
      <dsp:spPr>
        <a:xfrm>
          <a:off x="0" y="48189"/>
          <a:ext cx="10515600" cy="109315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Psychology possesses a well-organized theory which is supported by the relevant psychological laws and principles.</a:t>
          </a:r>
          <a:endParaRPr lang="en-IN" sz="1700" kern="1200"/>
        </a:p>
      </dsp:txBody>
      <dsp:txXfrm>
        <a:off x="53363" y="101552"/>
        <a:ext cx="10408874" cy="986426"/>
      </dsp:txXfrm>
    </dsp:sp>
    <dsp:sp modelId="{49D0817A-DCDD-40CC-AFB9-08DD55D1EBDE}">
      <dsp:nvSpPr>
        <dsp:cNvPr id="0" name=""/>
        <dsp:cNvSpPr/>
      </dsp:nvSpPr>
      <dsp:spPr>
        <a:xfrm>
          <a:off x="0" y="1190302"/>
          <a:ext cx="10515600" cy="10283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It has its applied aspect in the form of various branches of applied psychology like, industrial, legal, clinical and educational psychology.</a:t>
          </a:r>
          <a:endParaRPr lang="en-IN" sz="1700" kern="1200" dirty="0"/>
        </a:p>
      </dsp:txBody>
      <dsp:txXfrm>
        <a:off x="50201" y="1240503"/>
        <a:ext cx="10415198" cy="927966"/>
      </dsp:txXfrm>
    </dsp:sp>
    <dsp:sp modelId="{3BDA2F8D-8B47-49A2-ADC8-2E3E153A2151}">
      <dsp:nvSpPr>
        <dsp:cNvPr id="0" name=""/>
        <dsp:cNvSpPr/>
      </dsp:nvSpPr>
      <dsp:spPr>
        <a:xfrm>
          <a:off x="0" y="2267631"/>
          <a:ext cx="10515600" cy="9516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It believes that every behaviour has its roots, and factors causing, influencing or nurturing it.</a:t>
          </a:r>
          <a:endParaRPr lang="en-IN" sz="1700" kern="1200" dirty="0"/>
        </a:p>
      </dsp:txBody>
      <dsp:txXfrm>
        <a:off x="46455" y="2314086"/>
        <a:ext cx="10422690" cy="858721"/>
      </dsp:txXfrm>
    </dsp:sp>
    <dsp:sp modelId="{84E90F8A-6652-4A5B-BA6A-49C10D158429}">
      <dsp:nvSpPr>
        <dsp:cNvPr id="0" name=""/>
        <dsp:cNvSpPr/>
      </dsp:nvSpPr>
      <dsp:spPr>
        <a:xfrm>
          <a:off x="0" y="3268222"/>
          <a:ext cx="10515600" cy="10349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Subjective ideas and opinions are not considered significant in the study of behaviour in psychology. It emphasize the search for truth by advocating objectivity, reliability and validity in the assessment of behaviour.</a:t>
          </a:r>
          <a:endParaRPr lang="en-IN" sz="1700" kern="1200" dirty="0"/>
        </a:p>
      </dsp:txBody>
      <dsp:txXfrm>
        <a:off x="50521" y="3318743"/>
        <a:ext cx="10414558" cy="9338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2997D-6264-4A00-ABC0-25865D6C658F}">
      <dsp:nvSpPr>
        <dsp:cNvPr id="0" name=""/>
        <dsp:cNvSpPr/>
      </dsp:nvSpPr>
      <dsp:spPr>
        <a:xfrm>
          <a:off x="0" y="5895"/>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5. The method and techniques employed in the study of behaviour in psychology are quite scientific. </a:t>
          </a:r>
          <a:endParaRPr lang="en-IN" sz="2500" kern="1200"/>
        </a:p>
      </dsp:txBody>
      <dsp:txXfrm>
        <a:off x="68270" y="74165"/>
        <a:ext cx="10379060" cy="1261975"/>
      </dsp:txXfrm>
    </dsp:sp>
    <dsp:sp modelId="{0692B12E-D729-4C4A-9EDF-306D552BC2F1}">
      <dsp:nvSpPr>
        <dsp:cNvPr id="0" name=""/>
        <dsp:cNvSpPr/>
      </dsp:nvSpPr>
      <dsp:spPr>
        <a:xfrm>
          <a:off x="0" y="1476411"/>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Steps like analysis of behaviour, formulation of hypotheses, objective observations or controlled experimentation, deduction verification and generalization of the result etc.</a:t>
          </a:r>
          <a:endParaRPr lang="en-IN" sz="2500" kern="1200"/>
        </a:p>
      </dsp:txBody>
      <dsp:txXfrm>
        <a:off x="68270" y="1544681"/>
        <a:ext cx="10379060" cy="1261975"/>
      </dsp:txXfrm>
    </dsp:sp>
    <dsp:sp modelId="{6978575D-EC2E-42B2-BCE9-79A57BCE2B7B}">
      <dsp:nvSpPr>
        <dsp:cNvPr id="0" name=""/>
        <dsp:cNvSpPr/>
      </dsp:nvSpPr>
      <dsp:spPr>
        <a:xfrm>
          <a:off x="0" y="2946926"/>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6. The result of the behaviour are always open to verification under similar conditions by others experimenters and observers.</a:t>
          </a:r>
          <a:endParaRPr lang="en-IN" sz="2500" kern="1200"/>
        </a:p>
      </dsp:txBody>
      <dsp:txXfrm>
        <a:off x="68270" y="3015196"/>
        <a:ext cx="10379060" cy="12619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FF1629-0A42-458B-AAE8-E96EA34FDCF7}">
      <dsp:nvSpPr>
        <dsp:cNvPr id="0" name=""/>
        <dsp:cNvSpPr/>
      </dsp:nvSpPr>
      <dsp:spPr>
        <a:xfrm>
          <a:off x="0" y="482768"/>
          <a:ext cx="10515600" cy="164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7. The established facts, principles and laws of behaviour in psychology enjoy universal applicability in practical life, in other bodies of knowledge and future researchers in its own sphere.</a:t>
          </a:r>
          <a:endParaRPr lang="en-IN" sz="3000" kern="1200"/>
        </a:p>
      </dsp:txBody>
      <dsp:txXfrm>
        <a:off x="80532" y="563300"/>
        <a:ext cx="10354536" cy="1488636"/>
      </dsp:txXfrm>
    </dsp:sp>
    <dsp:sp modelId="{04C17E13-F3F8-4FF7-A3AC-5BBD0DBF33AB}">
      <dsp:nvSpPr>
        <dsp:cNvPr id="0" name=""/>
        <dsp:cNvSpPr/>
      </dsp:nvSpPr>
      <dsp:spPr>
        <a:xfrm>
          <a:off x="0" y="2218869"/>
          <a:ext cx="10515600" cy="164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8. An appropriate description and quantification of behaviour is possible through psychology.</a:t>
          </a:r>
          <a:endParaRPr lang="en-IN" sz="3000" kern="1200"/>
        </a:p>
      </dsp:txBody>
      <dsp:txXfrm>
        <a:off x="80532" y="2299401"/>
        <a:ext cx="10354536" cy="148863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0FEB40-4AA3-473F-B542-888A6A382ABD}">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Scope of Psychology</a:t>
          </a:r>
          <a:endParaRPr lang="en-IN" sz="5500" kern="1200"/>
        </a:p>
      </dsp:txBody>
      <dsp:txXfrm>
        <a:off x="64397" y="67590"/>
        <a:ext cx="10386806" cy="11903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8A589-901A-4A86-BAD6-7982DC48570D}">
      <dsp:nvSpPr>
        <dsp:cNvPr id="0" name=""/>
        <dsp:cNvSpPr/>
      </dsp:nvSpPr>
      <dsp:spPr>
        <a:xfrm>
          <a:off x="0" y="4896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The scope of a subject can usually be discussed under two heads:</a:t>
          </a:r>
          <a:endParaRPr lang="en-IN" sz="3400" kern="1200"/>
        </a:p>
      </dsp:txBody>
      <dsp:txXfrm>
        <a:off x="66025" y="114994"/>
        <a:ext cx="10383550" cy="1220470"/>
      </dsp:txXfrm>
    </dsp:sp>
    <dsp:sp modelId="{8CFA983F-C39F-4D67-A9B5-3363D8A29B0D}">
      <dsp:nvSpPr>
        <dsp:cNvPr id="0" name=""/>
        <dsp:cNvSpPr/>
      </dsp:nvSpPr>
      <dsp:spPr>
        <a:xfrm>
          <a:off x="0" y="149940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1. The limit of its operations and applications.</a:t>
          </a:r>
          <a:endParaRPr lang="en-IN" sz="3400" kern="1200" dirty="0"/>
        </a:p>
      </dsp:txBody>
      <dsp:txXfrm>
        <a:off x="66025" y="1565434"/>
        <a:ext cx="10383550" cy="1220470"/>
      </dsp:txXfrm>
    </dsp:sp>
    <dsp:sp modelId="{DBEF48C6-4C41-4E5B-9F85-3A7A7FD862EF}">
      <dsp:nvSpPr>
        <dsp:cNvPr id="0" name=""/>
        <dsp:cNvSpPr/>
      </dsp:nvSpPr>
      <dsp:spPr>
        <a:xfrm>
          <a:off x="0" y="2949848"/>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2. The branches, topics and the subject matter it deals with.</a:t>
          </a:r>
          <a:endParaRPr lang="en-IN" sz="3400" kern="1200"/>
        </a:p>
      </dsp:txBody>
      <dsp:txXfrm>
        <a:off x="66025" y="3015873"/>
        <a:ext cx="10383550" cy="12204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9AD815-28BC-40A9-BCDC-67E9CF83D84F}">
      <dsp:nvSpPr>
        <dsp:cNvPr id="0" name=""/>
        <dsp:cNvSpPr/>
      </dsp:nvSpPr>
      <dsp:spPr>
        <a:xfrm>
          <a:off x="0" y="27548"/>
          <a:ext cx="10515600" cy="15514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a:t>SCOPE OF PSYCHOLOGY- Itis broad and diverse field and divided into two broad categories- </a:t>
          </a:r>
          <a:endParaRPr lang="en-IN" sz="3900" kern="1200"/>
        </a:p>
      </dsp:txBody>
      <dsp:txXfrm>
        <a:off x="75734" y="103282"/>
        <a:ext cx="10364132" cy="1399952"/>
      </dsp:txXfrm>
    </dsp:sp>
    <dsp:sp modelId="{082BD897-6694-4013-912C-C4ECBB8E9E75}">
      <dsp:nvSpPr>
        <dsp:cNvPr id="0" name=""/>
        <dsp:cNvSpPr/>
      </dsp:nvSpPr>
      <dsp:spPr>
        <a:xfrm>
          <a:off x="0" y="1578968"/>
          <a:ext cx="10515600" cy="2744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en-US" sz="3000" kern="1200"/>
            <a:t>Pure psychology: provide framework and theory: basic concepts of psychology. Formulation of psychological principles and theories. </a:t>
          </a:r>
          <a:endParaRPr lang="en-IN" sz="3000" kern="1200"/>
        </a:p>
        <a:p>
          <a:pPr marL="285750" lvl="1" indent="-285750" algn="l" defTabSz="1333500">
            <a:lnSpc>
              <a:spcPct val="90000"/>
            </a:lnSpc>
            <a:spcBef>
              <a:spcPct val="0"/>
            </a:spcBef>
            <a:spcAft>
              <a:spcPct val="20000"/>
            </a:spcAft>
            <a:buChar char="•"/>
          </a:pPr>
          <a:r>
            <a:rPr lang="en-US" sz="3000" kern="1200" dirty="0"/>
            <a:t>Applied psychology: pure psychology is used in practical form. Application of principles, rules and techniques of psychology is done.</a:t>
          </a:r>
          <a:endParaRPr lang="en-IN" sz="3000" kern="1200" dirty="0"/>
        </a:p>
      </dsp:txBody>
      <dsp:txXfrm>
        <a:off x="0" y="1578968"/>
        <a:ext cx="10515600" cy="27448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445149502"/>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extLst>
              <p:ext uri="{D42A27DB-BD31-4B8C-83A1-F6EECF244321}">
                <p14:modId xmlns:p14="http://schemas.microsoft.com/office/powerpoint/2010/main" val="393268897"/>
              </p:ext>
            </p:extLst>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C8A2-6349-BC08-61DF-DD4A626724CE}"/>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862464CC-06EE-9402-84F0-EB9C1E73D102}"/>
              </a:ext>
            </a:extLst>
          </p:cNvPr>
          <p:cNvGraphicFramePr>
            <a:graphicFrameLocks noGrp="1"/>
          </p:cNvGraphicFramePr>
          <p:nvPr>
            <p:ph idx="1"/>
            <p:extLst>
              <p:ext uri="{D42A27DB-BD31-4B8C-83A1-F6EECF244321}">
                <p14:modId xmlns:p14="http://schemas.microsoft.com/office/powerpoint/2010/main" val="35712282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610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19BAA-FF4A-16C4-EB72-C2B89CCC5ECC}"/>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DB9A091A-8358-B643-C9CC-2A7BF8689E36}"/>
              </a:ext>
            </a:extLst>
          </p:cNvPr>
          <p:cNvGraphicFramePr>
            <a:graphicFrameLocks noGrp="1"/>
          </p:cNvGraphicFramePr>
          <p:nvPr>
            <p:ph idx="1"/>
            <p:extLst>
              <p:ext uri="{D42A27DB-BD31-4B8C-83A1-F6EECF244321}">
                <p14:modId xmlns:p14="http://schemas.microsoft.com/office/powerpoint/2010/main" val="8451154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687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3BC920B-E33F-E043-4401-49CA708B9475}"/>
              </a:ext>
            </a:extLst>
          </p:cNvPr>
          <p:cNvGraphicFramePr/>
          <p:nvPr>
            <p:extLst>
              <p:ext uri="{D42A27DB-BD31-4B8C-83A1-F6EECF244321}">
                <p14:modId xmlns:p14="http://schemas.microsoft.com/office/powerpoint/2010/main" val="234888205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BD0E1821-2597-3965-D69A-AB5428B041FF}"/>
              </a:ext>
            </a:extLst>
          </p:cNvPr>
          <p:cNvGraphicFramePr>
            <a:graphicFrameLocks noGrp="1"/>
          </p:cNvGraphicFramePr>
          <p:nvPr>
            <p:ph idx="1"/>
            <p:extLst>
              <p:ext uri="{D42A27DB-BD31-4B8C-83A1-F6EECF244321}">
                <p14:modId xmlns:p14="http://schemas.microsoft.com/office/powerpoint/2010/main" val="32735200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62334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AC1BB-F54E-E32A-4855-8CA40ADDF5D0}"/>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3C214A83-C5BB-A623-FB75-AC4AF11DD03D}"/>
              </a:ext>
            </a:extLst>
          </p:cNvPr>
          <p:cNvGraphicFramePr>
            <a:graphicFrameLocks noGrp="1"/>
          </p:cNvGraphicFramePr>
          <p:nvPr>
            <p:ph idx="1"/>
            <p:extLst>
              <p:ext uri="{D42A27DB-BD31-4B8C-83A1-F6EECF244321}">
                <p14:modId xmlns:p14="http://schemas.microsoft.com/office/powerpoint/2010/main" val="1376784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228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A3E78-3381-1C6E-FC4A-4568B069693F}"/>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86D6C3E2-47A9-DB08-AF7A-2EA76A85B368}"/>
              </a:ext>
            </a:extLst>
          </p:cNvPr>
          <p:cNvGraphicFramePr>
            <a:graphicFrameLocks noGrp="1"/>
          </p:cNvGraphicFramePr>
          <p:nvPr>
            <p:ph idx="1"/>
            <p:extLst>
              <p:ext uri="{D42A27DB-BD31-4B8C-83A1-F6EECF244321}">
                <p14:modId xmlns:p14="http://schemas.microsoft.com/office/powerpoint/2010/main" val="37478626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358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9A0651D-298E-CD7A-A6F2-D5743FC3CD2D}"/>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56798DA8-3CC3-FDD4-6691-CB6F702C093C}"/>
              </a:ext>
            </a:extLst>
          </p:cNvPr>
          <p:cNvGraphicFramePr>
            <a:graphicFrameLocks noGrp="1"/>
          </p:cNvGraphicFramePr>
          <p:nvPr>
            <p:ph idx="1"/>
            <p:extLst>
              <p:ext uri="{D42A27DB-BD31-4B8C-83A1-F6EECF244321}">
                <p14:modId xmlns:p14="http://schemas.microsoft.com/office/powerpoint/2010/main" val="13612636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1511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D46EA-A714-5A88-8316-1E967C87E9AA}"/>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DA7B1434-0CD5-D5F3-6468-0349A8409B84}"/>
              </a:ext>
            </a:extLst>
          </p:cNvPr>
          <p:cNvGraphicFramePr>
            <a:graphicFrameLocks noGrp="1"/>
          </p:cNvGraphicFramePr>
          <p:nvPr>
            <p:ph idx="1"/>
            <p:extLst>
              <p:ext uri="{D42A27DB-BD31-4B8C-83A1-F6EECF244321}">
                <p14:modId xmlns:p14="http://schemas.microsoft.com/office/powerpoint/2010/main" val="22341517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56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0E0F5-647C-EF66-D369-3ED332F4115E}"/>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4447EEC1-B7F4-B088-FB59-A3321739F16B}"/>
              </a:ext>
            </a:extLst>
          </p:cNvPr>
          <p:cNvGraphicFramePr>
            <a:graphicFrameLocks noGrp="1"/>
          </p:cNvGraphicFramePr>
          <p:nvPr>
            <p:ph idx="1"/>
            <p:extLst>
              <p:ext uri="{D42A27DB-BD31-4B8C-83A1-F6EECF244321}">
                <p14:modId xmlns:p14="http://schemas.microsoft.com/office/powerpoint/2010/main" val="30033263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8090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6B50-0C83-8FA6-D6FA-26E1238408BF}"/>
              </a:ext>
            </a:extLst>
          </p:cNvPr>
          <p:cNvSpPr>
            <a:spLocks noGrp="1"/>
          </p:cNvSpPr>
          <p:nvPr>
            <p:ph type="title"/>
          </p:nvPr>
        </p:nvSpPr>
        <p:spPr/>
        <p:txBody>
          <a:bodyPr/>
          <a:lstStyle/>
          <a:p>
            <a:r>
              <a:rPr lang="en-US" dirty="0"/>
              <a:t>             </a:t>
            </a:r>
            <a:endParaRPr lang="en-IN" dirty="0"/>
          </a:p>
        </p:txBody>
      </p:sp>
      <p:graphicFrame>
        <p:nvGraphicFramePr>
          <p:cNvPr id="4" name="Content Placeholder 3">
            <a:extLst>
              <a:ext uri="{FF2B5EF4-FFF2-40B4-BE49-F238E27FC236}">
                <a16:creationId xmlns:a16="http://schemas.microsoft.com/office/drawing/2014/main" id="{05088E1E-B2C1-EB8D-F704-80ED2CA8A7A2}"/>
              </a:ext>
            </a:extLst>
          </p:cNvPr>
          <p:cNvGraphicFramePr>
            <a:graphicFrameLocks noGrp="1"/>
          </p:cNvGraphicFramePr>
          <p:nvPr>
            <p:ph idx="1"/>
            <p:extLst>
              <p:ext uri="{D42A27DB-BD31-4B8C-83A1-F6EECF244321}">
                <p14:modId xmlns:p14="http://schemas.microsoft.com/office/powerpoint/2010/main" val="23978424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7248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DA636-7E61-D1C5-CFB5-9219FD18628B}"/>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B4CEDA3A-C2CD-A11A-68FB-18C3AAE3BB2B}"/>
              </a:ext>
            </a:extLst>
          </p:cNvPr>
          <p:cNvGraphicFramePr>
            <a:graphicFrameLocks noGrp="1"/>
          </p:cNvGraphicFramePr>
          <p:nvPr>
            <p:ph idx="1"/>
            <p:extLst>
              <p:ext uri="{D42A27DB-BD31-4B8C-83A1-F6EECF244321}">
                <p14:modId xmlns:p14="http://schemas.microsoft.com/office/powerpoint/2010/main" val="21349569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100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469</Words>
  <Application>Microsoft Office PowerPoint</Application>
  <PresentationFormat>Widescreen</PresentationFormat>
  <Paragraphs>46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85</cp:revision>
  <dcterms:created xsi:type="dcterms:W3CDTF">2025-09-05T09:51:38Z</dcterms:created>
  <dcterms:modified xsi:type="dcterms:W3CDTF">2025-11-06T05:29:14Z</dcterms:modified>
</cp:coreProperties>
</file>