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01DABF-78E2-40FE-918C-A5C155852A7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5047AE2E-26AB-4052-B286-56FEFCB0BFF3}">
      <dgm:prSet/>
      <dgm:spPr/>
      <dgm:t>
        <a:bodyPr/>
        <a:lstStyle/>
        <a:p>
          <a:r>
            <a:rPr lang="en-US" b="1" dirty="0"/>
            <a:t>Significance of Educational Psychology in teaching learning process</a:t>
          </a:r>
          <a:endParaRPr lang="en-IN" dirty="0"/>
        </a:p>
      </dgm:t>
    </dgm:pt>
    <dgm:pt modelId="{540D0BC2-364C-49AA-BF82-5AC344DD4FEC}" type="parTrans" cxnId="{550753B3-C3A1-434A-8B6A-343041726F31}">
      <dgm:prSet/>
      <dgm:spPr/>
      <dgm:t>
        <a:bodyPr/>
        <a:lstStyle/>
        <a:p>
          <a:endParaRPr lang="en-IN"/>
        </a:p>
      </dgm:t>
    </dgm:pt>
    <dgm:pt modelId="{D15D91AE-81BB-4F22-BBCB-F436FF29CE00}" type="sibTrans" cxnId="{550753B3-C3A1-434A-8B6A-343041726F31}">
      <dgm:prSet/>
      <dgm:spPr/>
      <dgm:t>
        <a:bodyPr/>
        <a:lstStyle/>
        <a:p>
          <a:endParaRPr lang="en-IN"/>
        </a:p>
      </dgm:t>
    </dgm:pt>
    <dgm:pt modelId="{B2F388A5-3762-4581-8CF0-E597578FC461}" type="pres">
      <dgm:prSet presAssocID="{4001DABF-78E2-40FE-918C-A5C155852A79}" presName="linear" presStyleCnt="0">
        <dgm:presLayoutVars>
          <dgm:animLvl val="lvl"/>
          <dgm:resizeHandles val="exact"/>
        </dgm:presLayoutVars>
      </dgm:prSet>
      <dgm:spPr/>
    </dgm:pt>
    <dgm:pt modelId="{EB16871F-A126-4405-8D59-CB6E1213C147}" type="pres">
      <dgm:prSet presAssocID="{5047AE2E-26AB-4052-B286-56FEFCB0BFF3}" presName="parentText" presStyleLbl="node1" presStyleIdx="0" presStyleCnt="1">
        <dgm:presLayoutVars>
          <dgm:chMax val="0"/>
          <dgm:bulletEnabled val="1"/>
        </dgm:presLayoutVars>
      </dgm:prSet>
      <dgm:spPr/>
    </dgm:pt>
  </dgm:ptLst>
  <dgm:cxnLst>
    <dgm:cxn modelId="{550753B3-C3A1-434A-8B6A-343041726F31}" srcId="{4001DABF-78E2-40FE-918C-A5C155852A79}" destId="{5047AE2E-26AB-4052-B286-56FEFCB0BFF3}" srcOrd="0" destOrd="0" parTransId="{540D0BC2-364C-49AA-BF82-5AC344DD4FEC}" sibTransId="{D15D91AE-81BB-4F22-BBCB-F436FF29CE00}"/>
    <dgm:cxn modelId="{5F1BC4DB-3B02-468E-9135-E110C8919C28}" type="presOf" srcId="{4001DABF-78E2-40FE-918C-A5C155852A79}" destId="{B2F388A5-3762-4581-8CF0-E597578FC461}" srcOrd="0" destOrd="0" presId="urn:microsoft.com/office/officeart/2005/8/layout/vList2"/>
    <dgm:cxn modelId="{AB99C2F5-0FCC-45C9-8535-2967D92AAD02}" type="presOf" srcId="{5047AE2E-26AB-4052-B286-56FEFCB0BFF3}" destId="{EB16871F-A126-4405-8D59-CB6E1213C147}" srcOrd="0" destOrd="0" presId="urn:microsoft.com/office/officeart/2005/8/layout/vList2"/>
    <dgm:cxn modelId="{E571B529-9C66-4E34-847A-35F04CC1959A}" type="presParOf" srcId="{B2F388A5-3762-4581-8CF0-E597578FC461}" destId="{EB16871F-A126-4405-8D59-CB6E1213C14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132B5EB-9FD1-4E5C-BB99-856B92B875AB}"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931DCC30-0EC7-456B-80FB-0054C44A27F5}">
      <dgm:prSet/>
      <dgm:spPr/>
      <dgm:t>
        <a:bodyPr/>
        <a:lstStyle/>
        <a:p>
          <a:r>
            <a:rPr lang="en-US"/>
            <a:t>3. It helps create a Favorable Environment for Learning</a:t>
          </a:r>
          <a:endParaRPr lang="en-IN"/>
        </a:p>
      </dgm:t>
    </dgm:pt>
    <dgm:pt modelId="{7C8E10F9-194C-4EB8-9177-08C367AC7CBC}" type="parTrans" cxnId="{8110F5E8-7448-484A-A343-46FC6190DA8A}">
      <dgm:prSet/>
      <dgm:spPr/>
      <dgm:t>
        <a:bodyPr/>
        <a:lstStyle/>
        <a:p>
          <a:endParaRPr lang="en-IN"/>
        </a:p>
      </dgm:t>
    </dgm:pt>
    <dgm:pt modelId="{7550AA01-409A-4A6E-9AA7-0D729BF7D003}" type="sibTrans" cxnId="{8110F5E8-7448-484A-A343-46FC6190DA8A}">
      <dgm:prSet/>
      <dgm:spPr/>
      <dgm:t>
        <a:bodyPr/>
        <a:lstStyle/>
        <a:p>
          <a:endParaRPr lang="en-IN"/>
        </a:p>
      </dgm:t>
    </dgm:pt>
    <dgm:pt modelId="{47DE257A-B7E3-4927-A3A7-7E48FF0CC795}" type="pres">
      <dgm:prSet presAssocID="{E132B5EB-9FD1-4E5C-BB99-856B92B875AB}" presName="linear" presStyleCnt="0">
        <dgm:presLayoutVars>
          <dgm:animLvl val="lvl"/>
          <dgm:resizeHandles val="exact"/>
        </dgm:presLayoutVars>
      </dgm:prSet>
      <dgm:spPr/>
    </dgm:pt>
    <dgm:pt modelId="{B91F94B1-4D8A-4F66-91BB-7877197E54E9}" type="pres">
      <dgm:prSet presAssocID="{931DCC30-0EC7-456B-80FB-0054C44A27F5}" presName="parentText" presStyleLbl="node1" presStyleIdx="0" presStyleCnt="1">
        <dgm:presLayoutVars>
          <dgm:chMax val="0"/>
          <dgm:bulletEnabled val="1"/>
        </dgm:presLayoutVars>
      </dgm:prSet>
      <dgm:spPr/>
    </dgm:pt>
  </dgm:ptLst>
  <dgm:cxnLst>
    <dgm:cxn modelId="{D4DFD635-60B6-4371-913E-ADE2D24D7E00}" type="presOf" srcId="{E132B5EB-9FD1-4E5C-BB99-856B92B875AB}" destId="{47DE257A-B7E3-4927-A3A7-7E48FF0CC795}" srcOrd="0" destOrd="0" presId="urn:microsoft.com/office/officeart/2005/8/layout/vList2"/>
    <dgm:cxn modelId="{70A0BDAA-0FB6-45D4-B4FB-5E714BC78D69}" type="presOf" srcId="{931DCC30-0EC7-456B-80FB-0054C44A27F5}" destId="{B91F94B1-4D8A-4F66-91BB-7877197E54E9}" srcOrd="0" destOrd="0" presId="urn:microsoft.com/office/officeart/2005/8/layout/vList2"/>
    <dgm:cxn modelId="{8110F5E8-7448-484A-A343-46FC6190DA8A}" srcId="{E132B5EB-9FD1-4E5C-BB99-856B92B875AB}" destId="{931DCC30-0EC7-456B-80FB-0054C44A27F5}" srcOrd="0" destOrd="0" parTransId="{7C8E10F9-194C-4EB8-9177-08C367AC7CBC}" sibTransId="{7550AA01-409A-4A6E-9AA7-0D729BF7D003}"/>
    <dgm:cxn modelId="{26A8FFB8-481F-489B-ADFC-CF30EC2FD5FA}" type="presParOf" srcId="{47DE257A-B7E3-4927-A3A7-7E48FF0CC795}" destId="{B91F94B1-4D8A-4F66-91BB-7877197E54E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57E9D73-33C3-461D-B9DE-D128C2E97A0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499C77F-3D9D-43F4-9159-E3A46EBBB662}">
      <dgm:prSet/>
      <dgm:spPr/>
      <dgm:t>
        <a:bodyPr/>
        <a:lstStyle/>
        <a:p>
          <a:pPr algn="just"/>
          <a:r>
            <a:rPr lang="en-US" dirty="0"/>
            <a:t>To make the learning process effective, it is crucial for you as a teacher to know how to create a positive learning environment. You should be aware of the principles of education. Educational psychology will help you make classroom learning friendly.</a:t>
          </a:r>
          <a:endParaRPr lang="en-IN" dirty="0"/>
        </a:p>
      </dgm:t>
    </dgm:pt>
    <dgm:pt modelId="{40E717D1-E747-42D6-8426-17EE948137D0}" type="parTrans" cxnId="{42ABBEF7-189E-48C0-B08A-B66F6F6B990B}">
      <dgm:prSet/>
      <dgm:spPr/>
      <dgm:t>
        <a:bodyPr/>
        <a:lstStyle/>
        <a:p>
          <a:endParaRPr lang="en-IN"/>
        </a:p>
      </dgm:t>
    </dgm:pt>
    <dgm:pt modelId="{E46929F1-D331-4657-87F5-8254BDD3884A}" type="sibTrans" cxnId="{42ABBEF7-189E-48C0-B08A-B66F6F6B990B}">
      <dgm:prSet/>
      <dgm:spPr/>
      <dgm:t>
        <a:bodyPr/>
        <a:lstStyle/>
        <a:p>
          <a:endParaRPr lang="en-IN"/>
        </a:p>
      </dgm:t>
    </dgm:pt>
    <dgm:pt modelId="{BE5258CC-5BE9-4294-B8AB-1A735985AA53}" type="pres">
      <dgm:prSet presAssocID="{657E9D73-33C3-461D-B9DE-D128C2E97A0E}" presName="linear" presStyleCnt="0">
        <dgm:presLayoutVars>
          <dgm:animLvl val="lvl"/>
          <dgm:resizeHandles val="exact"/>
        </dgm:presLayoutVars>
      </dgm:prSet>
      <dgm:spPr/>
    </dgm:pt>
    <dgm:pt modelId="{AA5D36B4-3148-48B9-BA51-4495360C28BC}" type="pres">
      <dgm:prSet presAssocID="{2499C77F-3D9D-43F4-9159-E3A46EBBB662}" presName="parentText" presStyleLbl="node1" presStyleIdx="0" presStyleCnt="1">
        <dgm:presLayoutVars>
          <dgm:chMax val="0"/>
          <dgm:bulletEnabled val="1"/>
        </dgm:presLayoutVars>
      </dgm:prSet>
      <dgm:spPr/>
    </dgm:pt>
  </dgm:ptLst>
  <dgm:cxnLst>
    <dgm:cxn modelId="{A54105BE-DA34-477B-8267-357A91A7D0CB}" type="presOf" srcId="{657E9D73-33C3-461D-B9DE-D128C2E97A0E}" destId="{BE5258CC-5BE9-4294-B8AB-1A735985AA53}" srcOrd="0" destOrd="0" presId="urn:microsoft.com/office/officeart/2005/8/layout/vList2"/>
    <dgm:cxn modelId="{AEF7A3CA-725D-47CD-805C-D4D02D5E738D}" type="presOf" srcId="{2499C77F-3D9D-43F4-9159-E3A46EBBB662}" destId="{AA5D36B4-3148-48B9-BA51-4495360C28BC}" srcOrd="0" destOrd="0" presId="urn:microsoft.com/office/officeart/2005/8/layout/vList2"/>
    <dgm:cxn modelId="{42ABBEF7-189E-48C0-B08A-B66F6F6B990B}" srcId="{657E9D73-33C3-461D-B9DE-D128C2E97A0E}" destId="{2499C77F-3D9D-43F4-9159-E3A46EBBB662}" srcOrd="0" destOrd="0" parTransId="{40E717D1-E747-42D6-8426-17EE948137D0}" sibTransId="{E46929F1-D331-4657-87F5-8254BDD3884A}"/>
    <dgm:cxn modelId="{3505549C-28EC-488E-B5D9-2415075A75EC}" type="presParOf" srcId="{BE5258CC-5BE9-4294-B8AB-1A735985AA53}" destId="{AA5D36B4-3148-48B9-BA51-4495360C28B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C1AD322-6981-4324-9ABE-02E53C106C37}"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9B5B983-D149-48D1-B924-FA969AD6FB28}">
      <dgm:prSet/>
      <dgm:spPr/>
      <dgm:t>
        <a:bodyPr/>
        <a:lstStyle/>
        <a:p>
          <a:r>
            <a:rPr lang="en-US"/>
            <a:t>4. Helps Design and Evaluate Teaching Activities</a:t>
          </a:r>
          <a:endParaRPr lang="en-IN"/>
        </a:p>
      </dgm:t>
    </dgm:pt>
    <dgm:pt modelId="{E4E26BF1-592F-4318-930C-A788B0EED58F}" type="parTrans" cxnId="{6B83B98F-37F7-4283-8212-2BBD0C2B9A7C}">
      <dgm:prSet/>
      <dgm:spPr/>
      <dgm:t>
        <a:bodyPr/>
        <a:lstStyle/>
        <a:p>
          <a:endParaRPr lang="en-IN"/>
        </a:p>
      </dgm:t>
    </dgm:pt>
    <dgm:pt modelId="{920FD0D1-0A8D-4071-9EFA-044633E7A386}" type="sibTrans" cxnId="{6B83B98F-37F7-4283-8212-2BBD0C2B9A7C}">
      <dgm:prSet/>
      <dgm:spPr/>
      <dgm:t>
        <a:bodyPr/>
        <a:lstStyle/>
        <a:p>
          <a:endParaRPr lang="en-IN"/>
        </a:p>
      </dgm:t>
    </dgm:pt>
    <dgm:pt modelId="{16EB9D5A-3B93-46BC-9F76-0F78C5BD7149}" type="pres">
      <dgm:prSet presAssocID="{FC1AD322-6981-4324-9ABE-02E53C106C37}" presName="linear" presStyleCnt="0">
        <dgm:presLayoutVars>
          <dgm:animLvl val="lvl"/>
          <dgm:resizeHandles val="exact"/>
        </dgm:presLayoutVars>
      </dgm:prSet>
      <dgm:spPr/>
    </dgm:pt>
    <dgm:pt modelId="{DD4BDB8C-038B-4EB7-B747-8C4404825FC9}" type="pres">
      <dgm:prSet presAssocID="{B9B5B983-D149-48D1-B924-FA969AD6FB28}" presName="parentText" presStyleLbl="node1" presStyleIdx="0" presStyleCnt="1">
        <dgm:presLayoutVars>
          <dgm:chMax val="0"/>
          <dgm:bulletEnabled val="1"/>
        </dgm:presLayoutVars>
      </dgm:prSet>
      <dgm:spPr/>
    </dgm:pt>
  </dgm:ptLst>
  <dgm:cxnLst>
    <dgm:cxn modelId="{D4398E16-2163-497C-AB41-FC0EF40E0498}" type="presOf" srcId="{B9B5B983-D149-48D1-B924-FA969AD6FB28}" destId="{DD4BDB8C-038B-4EB7-B747-8C4404825FC9}" srcOrd="0" destOrd="0" presId="urn:microsoft.com/office/officeart/2005/8/layout/vList2"/>
    <dgm:cxn modelId="{DAB5E270-5AE8-4E8E-A4F5-400F2EE5A1ED}" type="presOf" srcId="{FC1AD322-6981-4324-9ABE-02E53C106C37}" destId="{16EB9D5A-3B93-46BC-9F76-0F78C5BD7149}" srcOrd="0" destOrd="0" presId="urn:microsoft.com/office/officeart/2005/8/layout/vList2"/>
    <dgm:cxn modelId="{6B83B98F-37F7-4283-8212-2BBD0C2B9A7C}" srcId="{FC1AD322-6981-4324-9ABE-02E53C106C37}" destId="{B9B5B983-D149-48D1-B924-FA969AD6FB28}" srcOrd="0" destOrd="0" parTransId="{E4E26BF1-592F-4318-930C-A788B0EED58F}" sibTransId="{920FD0D1-0A8D-4071-9EFA-044633E7A386}"/>
    <dgm:cxn modelId="{3F22AA76-DAD4-4ABA-A78C-D43D7207DAD6}" type="presParOf" srcId="{16EB9D5A-3B93-46BC-9F76-0F78C5BD7149}" destId="{DD4BDB8C-038B-4EB7-B747-8C4404825FC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3375A04-39DE-4FF1-A8B0-B9C1E37020C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3E18001-68FD-4146-B35F-09A5DE282D1A}">
      <dgm:prSet/>
      <dgm:spPr/>
      <dgm:t>
        <a:bodyPr/>
        <a:lstStyle/>
        <a:p>
          <a:pPr algn="just"/>
          <a:r>
            <a:rPr lang="en-US" dirty="0"/>
            <a:t>Educational Psychology helps you as a teacher to teach effectively by providing essential skills. You will understand the role of a teacher in a class which enables you to organize school teaching activities. It also lets you learn the qualities of an effective teacher and identify them.</a:t>
          </a:r>
          <a:endParaRPr lang="en-IN" dirty="0"/>
        </a:p>
      </dgm:t>
    </dgm:pt>
    <dgm:pt modelId="{C0B28372-67FE-431E-AE9A-793573EA0866}" type="parTrans" cxnId="{8A83F5D7-424F-419D-82CE-003FA918D159}">
      <dgm:prSet/>
      <dgm:spPr/>
      <dgm:t>
        <a:bodyPr/>
        <a:lstStyle/>
        <a:p>
          <a:endParaRPr lang="en-IN"/>
        </a:p>
      </dgm:t>
    </dgm:pt>
    <dgm:pt modelId="{FE056522-9677-4FF3-8418-AEAC41B56474}" type="sibTrans" cxnId="{8A83F5D7-424F-419D-82CE-003FA918D159}">
      <dgm:prSet/>
      <dgm:spPr/>
      <dgm:t>
        <a:bodyPr/>
        <a:lstStyle/>
        <a:p>
          <a:endParaRPr lang="en-IN"/>
        </a:p>
      </dgm:t>
    </dgm:pt>
    <dgm:pt modelId="{3015094E-ADC3-469D-9D42-8640A0E2858E}" type="pres">
      <dgm:prSet presAssocID="{E3375A04-39DE-4FF1-A8B0-B9C1E37020C3}" presName="linear" presStyleCnt="0">
        <dgm:presLayoutVars>
          <dgm:animLvl val="lvl"/>
          <dgm:resizeHandles val="exact"/>
        </dgm:presLayoutVars>
      </dgm:prSet>
      <dgm:spPr/>
    </dgm:pt>
    <dgm:pt modelId="{183978AF-54F5-4198-B06B-09E1CEC36BAF}" type="pres">
      <dgm:prSet presAssocID="{13E18001-68FD-4146-B35F-09A5DE282D1A}" presName="parentText" presStyleLbl="node1" presStyleIdx="0" presStyleCnt="1">
        <dgm:presLayoutVars>
          <dgm:chMax val="0"/>
          <dgm:bulletEnabled val="1"/>
        </dgm:presLayoutVars>
      </dgm:prSet>
      <dgm:spPr/>
    </dgm:pt>
  </dgm:ptLst>
  <dgm:cxnLst>
    <dgm:cxn modelId="{8F07F61B-7FFA-4997-B26E-5DFF88BFDE44}" type="presOf" srcId="{13E18001-68FD-4146-B35F-09A5DE282D1A}" destId="{183978AF-54F5-4198-B06B-09E1CEC36BAF}" srcOrd="0" destOrd="0" presId="urn:microsoft.com/office/officeart/2005/8/layout/vList2"/>
    <dgm:cxn modelId="{F5548B61-991F-4F3B-B02C-F612075160DF}" type="presOf" srcId="{E3375A04-39DE-4FF1-A8B0-B9C1E37020C3}" destId="{3015094E-ADC3-469D-9D42-8640A0E2858E}" srcOrd="0" destOrd="0" presId="urn:microsoft.com/office/officeart/2005/8/layout/vList2"/>
    <dgm:cxn modelId="{8A83F5D7-424F-419D-82CE-003FA918D159}" srcId="{E3375A04-39DE-4FF1-A8B0-B9C1E37020C3}" destId="{13E18001-68FD-4146-B35F-09A5DE282D1A}" srcOrd="0" destOrd="0" parTransId="{C0B28372-67FE-431E-AE9A-793573EA0866}" sibTransId="{FE056522-9677-4FF3-8418-AEAC41B56474}"/>
    <dgm:cxn modelId="{8AC7CB71-5036-452D-B2DF-A8AAE34EB2DB}" type="presParOf" srcId="{3015094E-ADC3-469D-9D42-8640A0E2858E}" destId="{183978AF-54F5-4198-B06B-09E1CEC36BA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DAFEE73-3F56-4DC8-B998-F5D8EF58ADBF}"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6BC9F70-6C48-4129-B6B9-A62CB229F46B}">
      <dgm:prSet/>
      <dgm:spPr/>
      <dgm:t>
        <a:bodyPr/>
        <a:lstStyle/>
        <a:p>
          <a:r>
            <a:rPr lang="en-US"/>
            <a:t>5. Helps Provide Suitable Guidance to the Students</a:t>
          </a:r>
          <a:endParaRPr lang="en-IN"/>
        </a:p>
      </dgm:t>
    </dgm:pt>
    <dgm:pt modelId="{CDC4A2CE-4156-4E96-960E-8E44BF1ABA20}" type="parTrans" cxnId="{01391D62-1199-4D67-98AA-EB64556EA374}">
      <dgm:prSet/>
      <dgm:spPr/>
      <dgm:t>
        <a:bodyPr/>
        <a:lstStyle/>
        <a:p>
          <a:endParaRPr lang="en-IN"/>
        </a:p>
      </dgm:t>
    </dgm:pt>
    <dgm:pt modelId="{ECF66284-0E50-4A5E-8CD3-E96ED6B2E721}" type="sibTrans" cxnId="{01391D62-1199-4D67-98AA-EB64556EA374}">
      <dgm:prSet/>
      <dgm:spPr/>
      <dgm:t>
        <a:bodyPr/>
        <a:lstStyle/>
        <a:p>
          <a:endParaRPr lang="en-IN"/>
        </a:p>
      </dgm:t>
    </dgm:pt>
    <dgm:pt modelId="{A7A84F31-5DE7-4FFC-A848-1D85E2B0D5A7}" type="pres">
      <dgm:prSet presAssocID="{ADAFEE73-3F56-4DC8-B998-F5D8EF58ADBF}" presName="linear" presStyleCnt="0">
        <dgm:presLayoutVars>
          <dgm:animLvl val="lvl"/>
          <dgm:resizeHandles val="exact"/>
        </dgm:presLayoutVars>
      </dgm:prSet>
      <dgm:spPr/>
    </dgm:pt>
    <dgm:pt modelId="{3CAD81E9-0248-439E-8330-172B94EE80F3}" type="pres">
      <dgm:prSet presAssocID="{B6BC9F70-6C48-4129-B6B9-A62CB229F46B}" presName="parentText" presStyleLbl="node1" presStyleIdx="0" presStyleCnt="1">
        <dgm:presLayoutVars>
          <dgm:chMax val="0"/>
          <dgm:bulletEnabled val="1"/>
        </dgm:presLayoutVars>
      </dgm:prSet>
      <dgm:spPr/>
    </dgm:pt>
  </dgm:ptLst>
  <dgm:cxnLst>
    <dgm:cxn modelId="{A49F1D33-C01C-4CF8-85EC-4F99A222B518}" type="presOf" srcId="{B6BC9F70-6C48-4129-B6B9-A62CB229F46B}" destId="{3CAD81E9-0248-439E-8330-172B94EE80F3}" srcOrd="0" destOrd="0" presId="urn:microsoft.com/office/officeart/2005/8/layout/vList2"/>
    <dgm:cxn modelId="{01391D62-1199-4D67-98AA-EB64556EA374}" srcId="{ADAFEE73-3F56-4DC8-B998-F5D8EF58ADBF}" destId="{B6BC9F70-6C48-4129-B6B9-A62CB229F46B}" srcOrd="0" destOrd="0" parTransId="{CDC4A2CE-4156-4E96-960E-8E44BF1ABA20}" sibTransId="{ECF66284-0E50-4A5E-8CD3-E96ED6B2E721}"/>
    <dgm:cxn modelId="{5A728BC3-C645-45B5-BAA8-2AEC921DBA96}" type="presOf" srcId="{ADAFEE73-3F56-4DC8-B998-F5D8EF58ADBF}" destId="{A7A84F31-5DE7-4FFC-A848-1D85E2B0D5A7}" srcOrd="0" destOrd="0" presId="urn:microsoft.com/office/officeart/2005/8/layout/vList2"/>
    <dgm:cxn modelId="{F15D5B56-E514-46D6-803B-021EDBF9F1D5}" type="presParOf" srcId="{A7A84F31-5DE7-4FFC-A848-1D85E2B0D5A7}" destId="{3CAD81E9-0248-439E-8330-172B94EE80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120843A-423A-4433-87FD-F938F32E23B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09BF97E-A77A-449F-ADA9-7CA73FA70053}">
      <dgm:prSet/>
      <dgm:spPr/>
      <dgm:t>
        <a:bodyPr/>
        <a:lstStyle/>
        <a:p>
          <a:pPr algn="just"/>
          <a:r>
            <a:rPr lang="en-US" dirty="0"/>
            <a:t>As a teacher, knowing that every student's needs are different is crucial. You should help students in overcoming their problems and hindrances. Educational Psychology will help you in learning the best methods to teach them. It will also help students in increasing their grades.</a:t>
          </a:r>
          <a:endParaRPr lang="en-IN" dirty="0"/>
        </a:p>
      </dgm:t>
    </dgm:pt>
    <dgm:pt modelId="{AF7007F6-F000-4B9B-AA18-914086C61762}" type="parTrans" cxnId="{4BD9D088-15A0-43E8-8338-9E6AE298663C}">
      <dgm:prSet/>
      <dgm:spPr/>
      <dgm:t>
        <a:bodyPr/>
        <a:lstStyle/>
        <a:p>
          <a:endParaRPr lang="en-IN"/>
        </a:p>
      </dgm:t>
    </dgm:pt>
    <dgm:pt modelId="{C5E37EE6-E31A-4D31-8A98-BD0907E5B278}" type="sibTrans" cxnId="{4BD9D088-15A0-43E8-8338-9E6AE298663C}">
      <dgm:prSet/>
      <dgm:spPr/>
      <dgm:t>
        <a:bodyPr/>
        <a:lstStyle/>
        <a:p>
          <a:endParaRPr lang="en-IN"/>
        </a:p>
      </dgm:t>
    </dgm:pt>
    <dgm:pt modelId="{951DD583-028A-49A8-8782-2D03F1F552D4}" type="pres">
      <dgm:prSet presAssocID="{6120843A-423A-4433-87FD-F938F32E23BD}" presName="linear" presStyleCnt="0">
        <dgm:presLayoutVars>
          <dgm:animLvl val="lvl"/>
          <dgm:resizeHandles val="exact"/>
        </dgm:presLayoutVars>
      </dgm:prSet>
      <dgm:spPr/>
    </dgm:pt>
    <dgm:pt modelId="{9AEAB9BB-39B7-4AA0-B9E7-85076280BF46}" type="pres">
      <dgm:prSet presAssocID="{D09BF97E-A77A-449F-ADA9-7CA73FA70053}" presName="parentText" presStyleLbl="node1" presStyleIdx="0" presStyleCnt="1">
        <dgm:presLayoutVars>
          <dgm:chMax val="0"/>
          <dgm:bulletEnabled val="1"/>
        </dgm:presLayoutVars>
      </dgm:prSet>
      <dgm:spPr/>
    </dgm:pt>
  </dgm:ptLst>
  <dgm:cxnLst>
    <dgm:cxn modelId="{C8E8B86C-86C6-4EF9-A6FE-B8B449D2BB93}" type="presOf" srcId="{D09BF97E-A77A-449F-ADA9-7CA73FA70053}" destId="{9AEAB9BB-39B7-4AA0-B9E7-85076280BF46}" srcOrd="0" destOrd="0" presId="urn:microsoft.com/office/officeart/2005/8/layout/vList2"/>
    <dgm:cxn modelId="{4BD9D088-15A0-43E8-8338-9E6AE298663C}" srcId="{6120843A-423A-4433-87FD-F938F32E23BD}" destId="{D09BF97E-A77A-449F-ADA9-7CA73FA70053}" srcOrd="0" destOrd="0" parTransId="{AF7007F6-F000-4B9B-AA18-914086C61762}" sibTransId="{C5E37EE6-E31A-4D31-8A98-BD0907E5B278}"/>
    <dgm:cxn modelId="{44CB72E7-B225-4C07-A5F8-660F58697496}" type="presOf" srcId="{6120843A-423A-4433-87FD-F938F32E23BD}" destId="{951DD583-028A-49A8-8782-2D03F1F552D4}" srcOrd="0" destOrd="0" presId="urn:microsoft.com/office/officeart/2005/8/layout/vList2"/>
    <dgm:cxn modelId="{3CD1B6F6-9417-4F91-8533-4640D64A58E6}" type="presParOf" srcId="{951DD583-028A-49A8-8782-2D03F1F552D4}" destId="{9AEAB9BB-39B7-4AA0-B9E7-85076280BF4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FCB15C5-B003-49B9-8E7C-35C87014EB6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5FE84D7-9B47-4D98-B67E-D5BD32301A71}">
      <dgm:prSet/>
      <dgm:spPr/>
      <dgm:t>
        <a:bodyPr/>
        <a:lstStyle/>
        <a:p>
          <a:r>
            <a:rPr lang="en-US"/>
            <a:t>6. Ease in the Evaluation of Learning</a:t>
          </a:r>
          <a:endParaRPr lang="en-IN"/>
        </a:p>
      </dgm:t>
    </dgm:pt>
    <dgm:pt modelId="{0EB72F62-FA41-4329-B610-274E4DE3835E}" type="parTrans" cxnId="{FDF571EF-C609-4CF1-89C0-E181D8C12AB3}">
      <dgm:prSet/>
      <dgm:spPr/>
      <dgm:t>
        <a:bodyPr/>
        <a:lstStyle/>
        <a:p>
          <a:endParaRPr lang="en-IN"/>
        </a:p>
      </dgm:t>
    </dgm:pt>
    <dgm:pt modelId="{3E7EFA57-DFF8-420F-9CCF-171819295F3C}" type="sibTrans" cxnId="{FDF571EF-C609-4CF1-89C0-E181D8C12AB3}">
      <dgm:prSet/>
      <dgm:spPr/>
      <dgm:t>
        <a:bodyPr/>
        <a:lstStyle/>
        <a:p>
          <a:endParaRPr lang="en-IN"/>
        </a:p>
      </dgm:t>
    </dgm:pt>
    <dgm:pt modelId="{FC272541-07B7-4CCB-9C94-3929AA46ECAD}" type="pres">
      <dgm:prSet presAssocID="{8FCB15C5-B003-49B9-8E7C-35C87014EB60}" presName="linear" presStyleCnt="0">
        <dgm:presLayoutVars>
          <dgm:animLvl val="lvl"/>
          <dgm:resizeHandles val="exact"/>
        </dgm:presLayoutVars>
      </dgm:prSet>
      <dgm:spPr/>
    </dgm:pt>
    <dgm:pt modelId="{9BE9BD8F-D9A5-4321-A615-45DC172D5D53}" type="pres">
      <dgm:prSet presAssocID="{B5FE84D7-9B47-4D98-B67E-D5BD32301A71}" presName="parentText" presStyleLbl="node1" presStyleIdx="0" presStyleCnt="1">
        <dgm:presLayoutVars>
          <dgm:chMax val="0"/>
          <dgm:bulletEnabled val="1"/>
        </dgm:presLayoutVars>
      </dgm:prSet>
      <dgm:spPr/>
    </dgm:pt>
  </dgm:ptLst>
  <dgm:cxnLst>
    <dgm:cxn modelId="{0271C9AC-CA5C-4355-BC3C-712272E9DA98}" type="presOf" srcId="{B5FE84D7-9B47-4D98-B67E-D5BD32301A71}" destId="{9BE9BD8F-D9A5-4321-A615-45DC172D5D53}" srcOrd="0" destOrd="0" presId="urn:microsoft.com/office/officeart/2005/8/layout/vList2"/>
    <dgm:cxn modelId="{AA17A7EA-EB6D-4794-AEC4-ECD2FA435FDB}" type="presOf" srcId="{8FCB15C5-B003-49B9-8E7C-35C87014EB60}" destId="{FC272541-07B7-4CCB-9C94-3929AA46ECAD}" srcOrd="0" destOrd="0" presId="urn:microsoft.com/office/officeart/2005/8/layout/vList2"/>
    <dgm:cxn modelId="{FDF571EF-C609-4CF1-89C0-E181D8C12AB3}" srcId="{8FCB15C5-B003-49B9-8E7C-35C87014EB60}" destId="{B5FE84D7-9B47-4D98-B67E-D5BD32301A71}" srcOrd="0" destOrd="0" parTransId="{0EB72F62-FA41-4329-B610-274E4DE3835E}" sibTransId="{3E7EFA57-DFF8-420F-9CCF-171819295F3C}"/>
    <dgm:cxn modelId="{35F2CDBF-315F-4256-AD47-49FBC442E688}" type="presParOf" srcId="{FC272541-07B7-4CCB-9C94-3929AA46ECAD}" destId="{9BE9BD8F-D9A5-4321-A615-45DC172D5D5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D69C40D-BADC-422D-958A-ED40FB42515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3755F8D-9EC3-4E9C-AD6A-602207863153}">
      <dgm:prSet/>
      <dgm:spPr/>
      <dgm:t>
        <a:bodyPr/>
        <a:lstStyle/>
        <a:p>
          <a:pPr algn="just"/>
          <a:r>
            <a:rPr lang="en-US" dirty="0"/>
            <a:t>A student's performance and success in tests depend on several factors, which makes educational psychology even more significant. It helps you determine the relationship between a student's achievement and your behaviour as a teacher. Also, It will help you design the test in such a way that will accurately evaluate the knowledge and skill of the students.</a:t>
          </a:r>
          <a:endParaRPr lang="en-IN" dirty="0"/>
        </a:p>
      </dgm:t>
    </dgm:pt>
    <dgm:pt modelId="{DB964465-D754-4D2D-B6A3-0E1F7E0C2206}" type="parTrans" cxnId="{DDA3C7BD-553C-496F-9C0E-BD4B422630AF}">
      <dgm:prSet/>
      <dgm:spPr/>
      <dgm:t>
        <a:bodyPr/>
        <a:lstStyle/>
        <a:p>
          <a:endParaRPr lang="en-IN"/>
        </a:p>
      </dgm:t>
    </dgm:pt>
    <dgm:pt modelId="{D52299CA-AC24-4002-9A61-EEF4BF0090F4}" type="sibTrans" cxnId="{DDA3C7BD-553C-496F-9C0E-BD4B422630AF}">
      <dgm:prSet/>
      <dgm:spPr/>
      <dgm:t>
        <a:bodyPr/>
        <a:lstStyle/>
        <a:p>
          <a:endParaRPr lang="en-IN"/>
        </a:p>
      </dgm:t>
    </dgm:pt>
    <dgm:pt modelId="{3819953F-0FE2-4008-800D-70EA12DAC0F2}" type="pres">
      <dgm:prSet presAssocID="{7D69C40D-BADC-422D-958A-ED40FB42515F}" presName="linear" presStyleCnt="0">
        <dgm:presLayoutVars>
          <dgm:animLvl val="lvl"/>
          <dgm:resizeHandles val="exact"/>
        </dgm:presLayoutVars>
      </dgm:prSet>
      <dgm:spPr/>
    </dgm:pt>
    <dgm:pt modelId="{6BEE7144-A7BD-4FE2-963A-187E710E323C}" type="pres">
      <dgm:prSet presAssocID="{03755F8D-9EC3-4E9C-AD6A-602207863153}" presName="parentText" presStyleLbl="node1" presStyleIdx="0" presStyleCnt="1">
        <dgm:presLayoutVars>
          <dgm:chMax val="0"/>
          <dgm:bulletEnabled val="1"/>
        </dgm:presLayoutVars>
      </dgm:prSet>
      <dgm:spPr/>
    </dgm:pt>
  </dgm:ptLst>
  <dgm:cxnLst>
    <dgm:cxn modelId="{78A01689-8791-444C-B465-36DD2DDE38B6}" type="presOf" srcId="{7D69C40D-BADC-422D-958A-ED40FB42515F}" destId="{3819953F-0FE2-4008-800D-70EA12DAC0F2}" srcOrd="0" destOrd="0" presId="urn:microsoft.com/office/officeart/2005/8/layout/vList2"/>
    <dgm:cxn modelId="{FBC380A7-820D-43C7-BF66-AFEDFC24DD66}" type="presOf" srcId="{03755F8D-9EC3-4E9C-AD6A-602207863153}" destId="{6BEE7144-A7BD-4FE2-963A-187E710E323C}" srcOrd="0" destOrd="0" presId="urn:microsoft.com/office/officeart/2005/8/layout/vList2"/>
    <dgm:cxn modelId="{DDA3C7BD-553C-496F-9C0E-BD4B422630AF}" srcId="{7D69C40D-BADC-422D-958A-ED40FB42515F}" destId="{03755F8D-9EC3-4E9C-AD6A-602207863153}" srcOrd="0" destOrd="0" parTransId="{DB964465-D754-4D2D-B6A3-0E1F7E0C2206}" sibTransId="{D52299CA-AC24-4002-9A61-EEF4BF0090F4}"/>
    <dgm:cxn modelId="{56CC7B90-8F1A-4934-8F10-4A4076704BFC}" type="presParOf" srcId="{3819953F-0FE2-4008-800D-70EA12DAC0F2}" destId="{6BEE7144-A7BD-4FE2-963A-187E710E323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6C3A324-61AE-446B-8D24-19534313B1C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F2F6EE0-39C3-48D2-8216-FF8711B9899B}">
      <dgm:prSet/>
      <dgm:spPr/>
      <dgm:t>
        <a:bodyPr/>
        <a:lstStyle/>
        <a:p>
          <a:r>
            <a:rPr lang="en-IN"/>
            <a:t>1. Development of Student</a:t>
          </a:r>
        </a:p>
      </dgm:t>
    </dgm:pt>
    <dgm:pt modelId="{6A03C3F2-224C-4FF0-8B65-000CA60A366C}" type="parTrans" cxnId="{A61315FC-B70F-489A-8EB3-5241203EB8A8}">
      <dgm:prSet/>
      <dgm:spPr/>
      <dgm:t>
        <a:bodyPr/>
        <a:lstStyle/>
        <a:p>
          <a:endParaRPr lang="en-IN"/>
        </a:p>
      </dgm:t>
    </dgm:pt>
    <dgm:pt modelId="{4FC3A9F4-A601-4662-94F4-1C0BDC525930}" type="sibTrans" cxnId="{A61315FC-B70F-489A-8EB3-5241203EB8A8}">
      <dgm:prSet/>
      <dgm:spPr/>
      <dgm:t>
        <a:bodyPr/>
        <a:lstStyle/>
        <a:p>
          <a:endParaRPr lang="en-IN"/>
        </a:p>
      </dgm:t>
    </dgm:pt>
    <dgm:pt modelId="{2E0B850D-B413-40D8-9F36-D5A774AF1C73}" type="pres">
      <dgm:prSet presAssocID="{B6C3A324-61AE-446B-8D24-19534313B1CC}" presName="linear" presStyleCnt="0">
        <dgm:presLayoutVars>
          <dgm:animLvl val="lvl"/>
          <dgm:resizeHandles val="exact"/>
        </dgm:presLayoutVars>
      </dgm:prSet>
      <dgm:spPr/>
    </dgm:pt>
    <dgm:pt modelId="{75127EE1-9B53-4F9C-A869-305F29A9F68C}" type="pres">
      <dgm:prSet presAssocID="{CF2F6EE0-39C3-48D2-8216-FF8711B9899B}" presName="parentText" presStyleLbl="node1" presStyleIdx="0" presStyleCnt="1">
        <dgm:presLayoutVars>
          <dgm:chMax val="0"/>
          <dgm:bulletEnabled val="1"/>
        </dgm:presLayoutVars>
      </dgm:prSet>
      <dgm:spPr/>
    </dgm:pt>
  </dgm:ptLst>
  <dgm:cxnLst>
    <dgm:cxn modelId="{5DEC7214-8162-41B2-9A5F-74633ECD0BC4}" type="presOf" srcId="{CF2F6EE0-39C3-48D2-8216-FF8711B9899B}" destId="{75127EE1-9B53-4F9C-A869-305F29A9F68C}" srcOrd="0" destOrd="0" presId="urn:microsoft.com/office/officeart/2005/8/layout/vList2"/>
    <dgm:cxn modelId="{7FDE3C35-C880-459B-9CC7-0424F77853C9}" type="presOf" srcId="{B6C3A324-61AE-446B-8D24-19534313B1CC}" destId="{2E0B850D-B413-40D8-9F36-D5A774AF1C73}" srcOrd="0" destOrd="0" presId="urn:microsoft.com/office/officeart/2005/8/layout/vList2"/>
    <dgm:cxn modelId="{A61315FC-B70F-489A-8EB3-5241203EB8A8}" srcId="{B6C3A324-61AE-446B-8D24-19534313B1CC}" destId="{CF2F6EE0-39C3-48D2-8216-FF8711B9899B}" srcOrd="0" destOrd="0" parTransId="{6A03C3F2-224C-4FF0-8B65-000CA60A366C}" sibTransId="{4FC3A9F4-A601-4662-94F4-1C0BDC525930}"/>
    <dgm:cxn modelId="{8370BD21-D1C1-42B6-97B8-4A1A47DD0BA7}" type="presParOf" srcId="{2E0B850D-B413-40D8-9F36-D5A774AF1C73}" destId="{75127EE1-9B53-4F9C-A869-305F29A9F68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B62FA22-F800-490D-9E1D-FC54152315E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98F80D0-2048-441D-8A12-3DCF891FDC6E}">
      <dgm:prSet/>
      <dgm:spPr/>
      <dgm:t>
        <a:bodyPr/>
        <a:lstStyle/>
        <a:p>
          <a:pPr algn="just"/>
          <a:r>
            <a:rPr lang="en-US" dirty="0"/>
            <a:t>Educational Psychology lets you understand the student's traits, past experiences and how they react to different situations. These inputs will let you design the learning programs worthy of their overall development.</a:t>
          </a:r>
          <a:endParaRPr lang="en-IN" dirty="0"/>
        </a:p>
      </dgm:t>
    </dgm:pt>
    <dgm:pt modelId="{6F60796A-567B-4403-9A72-706D05F7CDE2}" type="parTrans" cxnId="{CEB03036-41E6-48A1-9CC9-8AC3C4BD05AC}">
      <dgm:prSet/>
      <dgm:spPr/>
      <dgm:t>
        <a:bodyPr/>
        <a:lstStyle/>
        <a:p>
          <a:endParaRPr lang="en-IN"/>
        </a:p>
      </dgm:t>
    </dgm:pt>
    <dgm:pt modelId="{B4B36EC7-D7FB-4B94-9F77-943CA4F124A4}" type="sibTrans" cxnId="{CEB03036-41E6-48A1-9CC9-8AC3C4BD05AC}">
      <dgm:prSet/>
      <dgm:spPr/>
      <dgm:t>
        <a:bodyPr/>
        <a:lstStyle/>
        <a:p>
          <a:endParaRPr lang="en-IN"/>
        </a:p>
      </dgm:t>
    </dgm:pt>
    <dgm:pt modelId="{B6DF6B97-6242-4A20-99A1-F38AA7278824}" type="pres">
      <dgm:prSet presAssocID="{AB62FA22-F800-490D-9E1D-FC54152315E6}" presName="linear" presStyleCnt="0">
        <dgm:presLayoutVars>
          <dgm:animLvl val="lvl"/>
          <dgm:resizeHandles val="exact"/>
        </dgm:presLayoutVars>
      </dgm:prSet>
      <dgm:spPr/>
    </dgm:pt>
    <dgm:pt modelId="{ED104A95-0EE8-4553-A563-B119F58FEFD4}" type="pres">
      <dgm:prSet presAssocID="{398F80D0-2048-441D-8A12-3DCF891FDC6E}" presName="parentText" presStyleLbl="node1" presStyleIdx="0" presStyleCnt="1">
        <dgm:presLayoutVars>
          <dgm:chMax val="0"/>
          <dgm:bulletEnabled val="1"/>
        </dgm:presLayoutVars>
      </dgm:prSet>
      <dgm:spPr/>
    </dgm:pt>
  </dgm:ptLst>
  <dgm:cxnLst>
    <dgm:cxn modelId="{A139EE29-E2D8-4043-85D3-526DC134D99F}" type="presOf" srcId="{398F80D0-2048-441D-8A12-3DCF891FDC6E}" destId="{ED104A95-0EE8-4553-A563-B119F58FEFD4}" srcOrd="0" destOrd="0" presId="urn:microsoft.com/office/officeart/2005/8/layout/vList2"/>
    <dgm:cxn modelId="{CEB03036-41E6-48A1-9CC9-8AC3C4BD05AC}" srcId="{AB62FA22-F800-490D-9E1D-FC54152315E6}" destId="{398F80D0-2048-441D-8A12-3DCF891FDC6E}" srcOrd="0" destOrd="0" parTransId="{6F60796A-567B-4403-9A72-706D05F7CDE2}" sibTransId="{B4B36EC7-D7FB-4B94-9F77-943CA4F124A4}"/>
    <dgm:cxn modelId="{287936C4-75F8-4000-A12E-6E3AA05BE8B8}" type="presOf" srcId="{AB62FA22-F800-490D-9E1D-FC54152315E6}" destId="{B6DF6B97-6242-4A20-99A1-F38AA7278824}" srcOrd="0" destOrd="0" presId="urn:microsoft.com/office/officeart/2005/8/layout/vList2"/>
    <dgm:cxn modelId="{5F07D3F6-A8D4-4809-8CF8-926B1C394E5B}" type="presParOf" srcId="{B6DF6B97-6242-4A20-99A1-F38AA7278824}" destId="{ED104A95-0EE8-4553-A563-B119F58FEFD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9C1E67-7827-4B35-A4DC-A58370ACAA44}"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IN"/>
        </a:p>
      </dgm:t>
    </dgm:pt>
    <dgm:pt modelId="{8D74410D-87A0-4A44-91CA-442A19D0D44C}">
      <dgm:prSet/>
      <dgm:spPr/>
      <dgm:t>
        <a:bodyPr/>
        <a:lstStyle/>
        <a:p>
          <a:r>
            <a:rPr lang="en-US"/>
            <a:t>B.Ed. 1</a:t>
          </a:r>
          <a:r>
            <a:rPr lang="en-US" baseline="30000"/>
            <a:t>st</a:t>
          </a:r>
          <a:r>
            <a:rPr lang="en-US"/>
            <a:t> Sem</a:t>
          </a:r>
          <a:endParaRPr lang="en-IN"/>
        </a:p>
      </dgm:t>
    </dgm:pt>
    <dgm:pt modelId="{B66ECBC0-1980-4666-8CE3-89583023655A}" type="parTrans" cxnId="{5AE534D2-89E7-4040-B64C-C1E78AB9258C}">
      <dgm:prSet/>
      <dgm:spPr/>
      <dgm:t>
        <a:bodyPr/>
        <a:lstStyle/>
        <a:p>
          <a:endParaRPr lang="en-IN"/>
        </a:p>
      </dgm:t>
    </dgm:pt>
    <dgm:pt modelId="{831B3159-278E-42DE-A22C-50E5826848D7}" type="sibTrans" cxnId="{5AE534D2-89E7-4040-B64C-C1E78AB9258C}">
      <dgm:prSet/>
      <dgm:spPr/>
      <dgm:t>
        <a:bodyPr/>
        <a:lstStyle/>
        <a:p>
          <a:endParaRPr lang="en-IN"/>
        </a:p>
      </dgm:t>
    </dgm:pt>
    <dgm:pt modelId="{85652EF0-F788-40FC-97DD-710B5003C179}">
      <dgm:prSet/>
      <dgm:spPr/>
      <dgm:t>
        <a:bodyPr/>
        <a:lstStyle/>
        <a:p>
          <a:r>
            <a:rPr lang="en-US"/>
            <a:t>Paper code 204, Unit- I</a:t>
          </a:r>
          <a:endParaRPr lang="en-IN" dirty="0"/>
        </a:p>
      </dgm:t>
    </dgm:pt>
    <dgm:pt modelId="{623B6CF7-5E72-4433-85EB-AF9CFDF52077}" type="parTrans" cxnId="{90F24B48-9A4A-4E4E-B16D-FE47CFD83AF8}">
      <dgm:prSet/>
      <dgm:spPr/>
      <dgm:t>
        <a:bodyPr/>
        <a:lstStyle/>
        <a:p>
          <a:endParaRPr lang="en-IN"/>
        </a:p>
      </dgm:t>
    </dgm:pt>
    <dgm:pt modelId="{DD5C0A3E-D1E6-413C-9014-9E64D97403A9}" type="sibTrans" cxnId="{90F24B48-9A4A-4E4E-B16D-FE47CFD83AF8}">
      <dgm:prSet/>
      <dgm:spPr/>
      <dgm:t>
        <a:bodyPr/>
        <a:lstStyle/>
        <a:p>
          <a:endParaRPr lang="en-IN"/>
        </a:p>
      </dgm:t>
    </dgm:pt>
    <dgm:pt modelId="{F6186E2A-842A-4D71-BE28-7001A3B8BBB9}" type="pres">
      <dgm:prSet presAssocID="{599C1E67-7827-4B35-A4DC-A58370ACAA44}" presName="linear" presStyleCnt="0">
        <dgm:presLayoutVars>
          <dgm:animLvl val="lvl"/>
          <dgm:resizeHandles val="exact"/>
        </dgm:presLayoutVars>
      </dgm:prSet>
      <dgm:spPr/>
    </dgm:pt>
    <dgm:pt modelId="{714BD2CE-4BA7-44E8-A054-F02D05860BB8}" type="pres">
      <dgm:prSet presAssocID="{8D74410D-87A0-4A44-91CA-442A19D0D44C}" presName="parentText" presStyleLbl="node1" presStyleIdx="0" presStyleCnt="2">
        <dgm:presLayoutVars>
          <dgm:chMax val="0"/>
          <dgm:bulletEnabled val="1"/>
        </dgm:presLayoutVars>
      </dgm:prSet>
      <dgm:spPr/>
    </dgm:pt>
    <dgm:pt modelId="{CFA16160-FC1D-42F6-A88A-399448C9E9E8}" type="pres">
      <dgm:prSet presAssocID="{831B3159-278E-42DE-A22C-50E5826848D7}" presName="spacer" presStyleCnt="0"/>
      <dgm:spPr/>
    </dgm:pt>
    <dgm:pt modelId="{F5F20616-98B4-41A4-B8C8-5EA015E7077F}" type="pres">
      <dgm:prSet presAssocID="{85652EF0-F788-40FC-97DD-710B5003C179}" presName="parentText" presStyleLbl="node1" presStyleIdx="1" presStyleCnt="2">
        <dgm:presLayoutVars>
          <dgm:chMax val="0"/>
          <dgm:bulletEnabled val="1"/>
        </dgm:presLayoutVars>
      </dgm:prSet>
      <dgm:spPr/>
    </dgm:pt>
  </dgm:ptLst>
  <dgm:cxnLst>
    <dgm:cxn modelId="{90F24B48-9A4A-4E4E-B16D-FE47CFD83AF8}" srcId="{599C1E67-7827-4B35-A4DC-A58370ACAA44}" destId="{85652EF0-F788-40FC-97DD-710B5003C179}" srcOrd="1" destOrd="0" parTransId="{623B6CF7-5E72-4433-85EB-AF9CFDF52077}" sibTransId="{DD5C0A3E-D1E6-413C-9014-9E64D97403A9}"/>
    <dgm:cxn modelId="{6A01DA4B-9715-45A5-B164-2735D394A027}" type="presOf" srcId="{599C1E67-7827-4B35-A4DC-A58370ACAA44}" destId="{F6186E2A-842A-4D71-BE28-7001A3B8BBB9}" srcOrd="0" destOrd="0" presId="urn:microsoft.com/office/officeart/2005/8/layout/vList2"/>
    <dgm:cxn modelId="{AC19AC57-EA5C-4119-B80B-437C40582E87}" type="presOf" srcId="{85652EF0-F788-40FC-97DD-710B5003C179}" destId="{F5F20616-98B4-41A4-B8C8-5EA015E7077F}" srcOrd="0" destOrd="0" presId="urn:microsoft.com/office/officeart/2005/8/layout/vList2"/>
    <dgm:cxn modelId="{1110BEAC-455A-4A6B-8B53-266C26752683}" type="presOf" srcId="{8D74410D-87A0-4A44-91CA-442A19D0D44C}" destId="{714BD2CE-4BA7-44E8-A054-F02D05860BB8}" srcOrd="0" destOrd="0" presId="urn:microsoft.com/office/officeart/2005/8/layout/vList2"/>
    <dgm:cxn modelId="{5AE534D2-89E7-4040-B64C-C1E78AB9258C}" srcId="{599C1E67-7827-4B35-A4DC-A58370ACAA44}" destId="{8D74410D-87A0-4A44-91CA-442A19D0D44C}" srcOrd="0" destOrd="0" parTransId="{B66ECBC0-1980-4666-8CE3-89583023655A}" sibTransId="{831B3159-278E-42DE-A22C-50E5826848D7}"/>
    <dgm:cxn modelId="{FCFB0382-7A1E-40D6-B4C4-2BCD73B84DD9}" type="presParOf" srcId="{F6186E2A-842A-4D71-BE28-7001A3B8BBB9}" destId="{714BD2CE-4BA7-44E8-A054-F02D05860BB8}" srcOrd="0" destOrd="0" presId="urn:microsoft.com/office/officeart/2005/8/layout/vList2"/>
    <dgm:cxn modelId="{DD5D84A5-69F9-4A4C-ACC5-553C1B18092B}" type="presParOf" srcId="{F6186E2A-842A-4D71-BE28-7001A3B8BBB9}" destId="{CFA16160-FC1D-42F6-A88A-399448C9E9E8}" srcOrd="1" destOrd="0" presId="urn:microsoft.com/office/officeart/2005/8/layout/vList2"/>
    <dgm:cxn modelId="{7B7C0AF1-8D70-4AA9-957D-B2715494100E}" type="presParOf" srcId="{F6186E2A-842A-4D71-BE28-7001A3B8BBB9}" destId="{F5F20616-98B4-41A4-B8C8-5EA015E7077F}"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FD7EABCC-98DE-454D-93EC-6F6D679CA725}"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309A196D-127B-4735-8CAA-03A0FC596A00}">
      <dgm:prSet/>
      <dgm:spPr/>
      <dgm:t>
        <a:bodyPr/>
        <a:lstStyle/>
        <a:p>
          <a:r>
            <a:rPr lang="en-US"/>
            <a:t>2. Designing New Learning Processes</a:t>
          </a:r>
          <a:endParaRPr lang="en-IN"/>
        </a:p>
      </dgm:t>
    </dgm:pt>
    <dgm:pt modelId="{F0C08E0C-1130-4B43-BB64-272C6C400AA8}" type="parTrans" cxnId="{1B5A5592-1368-42FF-95B6-A279AEAD6C3C}">
      <dgm:prSet/>
      <dgm:spPr/>
      <dgm:t>
        <a:bodyPr/>
        <a:lstStyle/>
        <a:p>
          <a:endParaRPr lang="en-IN"/>
        </a:p>
      </dgm:t>
    </dgm:pt>
    <dgm:pt modelId="{FAF89522-3A8D-4E50-8E05-9D9D20774EB1}" type="sibTrans" cxnId="{1B5A5592-1368-42FF-95B6-A279AEAD6C3C}">
      <dgm:prSet/>
      <dgm:spPr/>
      <dgm:t>
        <a:bodyPr/>
        <a:lstStyle/>
        <a:p>
          <a:endParaRPr lang="en-IN"/>
        </a:p>
      </dgm:t>
    </dgm:pt>
    <dgm:pt modelId="{06F46E87-C7BA-448D-A745-352833BE858A}" type="pres">
      <dgm:prSet presAssocID="{FD7EABCC-98DE-454D-93EC-6F6D679CA725}" presName="linear" presStyleCnt="0">
        <dgm:presLayoutVars>
          <dgm:animLvl val="lvl"/>
          <dgm:resizeHandles val="exact"/>
        </dgm:presLayoutVars>
      </dgm:prSet>
      <dgm:spPr/>
    </dgm:pt>
    <dgm:pt modelId="{EA9FBDCF-1E76-438F-85C1-2D8713EB4C58}" type="pres">
      <dgm:prSet presAssocID="{309A196D-127B-4735-8CAA-03A0FC596A00}" presName="parentText" presStyleLbl="node1" presStyleIdx="0" presStyleCnt="1">
        <dgm:presLayoutVars>
          <dgm:chMax val="0"/>
          <dgm:bulletEnabled val="1"/>
        </dgm:presLayoutVars>
      </dgm:prSet>
      <dgm:spPr/>
    </dgm:pt>
  </dgm:ptLst>
  <dgm:cxnLst>
    <dgm:cxn modelId="{66AEEA68-7694-4338-A8C3-6BA1169C0F49}" type="presOf" srcId="{309A196D-127B-4735-8CAA-03A0FC596A00}" destId="{EA9FBDCF-1E76-438F-85C1-2D8713EB4C58}" srcOrd="0" destOrd="0" presId="urn:microsoft.com/office/officeart/2005/8/layout/vList2"/>
    <dgm:cxn modelId="{1B5A5592-1368-42FF-95B6-A279AEAD6C3C}" srcId="{FD7EABCC-98DE-454D-93EC-6F6D679CA725}" destId="{309A196D-127B-4735-8CAA-03A0FC596A00}" srcOrd="0" destOrd="0" parTransId="{F0C08E0C-1130-4B43-BB64-272C6C400AA8}" sibTransId="{FAF89522-3A8D-4E50-8E05-9D9D20774EB1}"/>
    <dgm:cxn modelId="{3B06D9E4-4A48-4DD4-98DD-47DD98B3C0B9}" type="presOf" srcId="{FD7EABCC-98DE-454D-93EC-6F6D679CA725}" destId="{06F46E87-C7BA-448D-A745-352833BE858A}" srcOrd="0" destOrd="0" presId="urn:microsoft.com/office/officeart/2005/8/layout/vList2"/>
    <dgm:cxn modelId="{15577D3E-5B54-4FC1-A42D-8C381B4B977B}" type="presParOf" srcId="{06F46E87-C7BA-448D-A745-352833BE858A}" destId="{EA9FBDCF-1E76-438F-85C1-2D8713EB4C5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08E0236-1EE5-4AC2-84F7-C19855862F3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8063731-2AB3-41B1-810A-52F7575A6CB2}">
      <dgm:prSet/>
      <dgm:spPr/>
      <dgm:t>
        <a:bodyPr/>
        <a:lstStyle/>
        <a:p>
          <a:pPr algn="just"/>
          <a:r>
            <a:rPr lang="en-US" dirty="0"/>
            <a:t>Educational Psychology helps develop new learning processes according to the skill and understanding of your students. It includes finding new ways of thinking, reasoning and problem-solving.</a:t>
          </a:r>
          <a:endParaRPr lang="en-IN" dirty="0"/>
        </a:p>
      </dgm:t>
    </dgm:pt>
    <dgm:pt modelId="{5032EFAD-1E09-4316-8754-58D8C17DF72C}" type="parTrans" cxnId="{06FF874E-3661-482C-9E65-D5A13B261721}">
      <dgm:prSet/>
      <dgm:spPr/>
      <dgm:t>
        <a:bodyPr/>
        <a:lstStyle/>
        <a:p>
          <a:endParaRPr lang="en-IN"/>
        </a:p>
      </dgm:t>
    </dgm:pt>
    <dgm:pt modelId="{571DE1D7-A732-4BCD-8AFB-7284675B1A45}" type="sibTrans" cxnId="{06FF874E-3661-482C-9E65-D5A13B261721}">
      <dgm:prSet/>
      <dgm:spPr/>
      <dgm:t>
        <a:bodyPr/>
        <a:lstStyle/>
        <a:p>
          <a:endParaRPr lang="en-IN"/>
        </a:p>
      </dgm:t>
    </dgm:pt>
    <dgm:pt modelId="{7F282C44-78A6-4B55-BBC2-A52547CE50BA}" type="pres">
      <dgm:prSet presAssocID="{B08E0236-1EE5-4AC2-84F7-C19855862F31}" presName="linear" presStyleCnt="0">
        <dgm:presLayoutVars>
          <dgm:animLvl val="lvl"/>
          <dgm:resizeHandles val="exact"/>
        </dgm:presLayoutVars>
      </dgm:prSet>
      <dgm:spPr/>
    </dgm:pt>
    <dgm:pt modelId="{C4E9C8A5-E461-4A66-B058-3005F8EDCF0A}" type="pres">
      <dgm:prSet presAssocID="{58063731-2AB3-41B1-810A-52F7575A6CB2}" presName="parentText" presStyleLbl="node1" presStyleIdx="0" presStyleCnt="1">
        <dgm:presLayoutVars>
          <dgm:chMax val="0"/>
          <dgm:bulletEnabled val="1"/>
        </dgm:presLayoutVars>
      </dgm:prSet>
      <dgm:spPr/>
    </dgm:pt>
  </dgm:ptLst>
  <dgm:cxnLst>
    <dgm:cxn modelId="{47D4EF13-3E79-4B3C-A9FE-75E573D395C9}" type="presOf" srcId="{58063731-2AB3-41B1-810A-52F7575A6CB2}" destId="{C4E9C8A5-E461-4A66-B058-3005F8EDCF0A}" srcOrd="0" destOrd="0" presId="urn:microsoft.com/office/officeart/2005/8/layout/vList2"/>
    <dgm:cxn modelId="{06FF874E-3661-482C-9E65-D5A13B261721}" srcId="{B08E0236-1EE5-4AC2-84F7-C19855862F31}" destId="{58063731-2AB3-41B1-810A-52F7575A6CB2}" srcOrd="0" destOrd="0" parTransId="{5032EFAD-1E09-4316-8754-58D8C17DF72C}" sibTransId="{571DE1D7-A732-4BCD-8AFB-7284675B1A45}"/>
    <dgm:cxn modelId="{E759E2DA-6A2C-46F5-B90D-DB58A2312836}" type="presOf" srcId="{B08E0236-1EE5-4AC2-84F7-C19855862F31}" destId="{7F282C44-78A6-4B55-BBC2-A52547CE50BA}" srcOrd="0" destOrd="0" presId="urn:microsoft.com/office/officeart/2005/8/layout/vList2"/>
    <dgm:cxn modelId="{8A0E0869-F2CE-49BE-8B4D-1520E2879A2D}" type="presParOf" srcId="{7F282C44-78A6-4B55-BBC2-A52547CE50BA}" destId="{C4E9C8A5-E461-4A66-B058-3005F8EDCF0A}"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D79C354-EB50-4515-B75C-DA7BB49D21D3}"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7D2805A1-7768-4777-B9BF-8A6EA1A70E45}">
      <dgm:prSet/>
      <dgm:spPr/>
      <dgm:t>
        <a:bodyPr/>
        <a:lstStyle/>
        <a:p>
          <a:r>
            <a:rPr lang="en-IN"/>
            <a:t>3. Effective Learning Processes</a:t>
          </a:r>
        </a:p>
      </dgm:t>
    </dgm:pt>
    <dgm:pt modelId="{C4BCC7DE-7072-4FFC-A387-E5442B690E48}" type="parTrans" cxnId="{F2DB6EA7-B127-4D0F-8811-E7960BFBFCF8}">
      <dgm:prSet/>
      <dgm:spPr/>
      <dgm:t>
        <a:bodyPr/>
        <a:lstStyle/>
        <a:p>
          <a:endParaRPr lang="en-IN"/>
        </a:p>
      </dgm:t>
    </dgm:pt>
    <dgm:pt modelId="{EEB1BC19-9ACB-4A39-9FBF-89884E2FA67E}" type="sibTrans" cxnId="{F2DB6EA7-B127-4D0F-8811-E7960BFBFCF8}">
      <dgm:prSet/>
      <dgm:spPr/>
      <dgm:t>
        <a:bodyPr/>
        <a:lstStyle/>
        <a:p>
          <a:endParaRPr lang="en-IN"/>
        </a:p>
      </dgm:t>
    </dgm:pt>
    <dgm:pt modelId="{CAA67129-D416-4707-AC60-1C4A5E13224D}" type="pres">
      <dgm:prSet presAssocID="{8D79C354-EB50-4515-B75C-DA7BB49D21D3}" presName="linear" presStyleCnt="0">
        <dgm:presLayoutVars>
          <dgm:animLvl val="lvl"/>
          <dgm:resizeHandles val="exact"/>
        </dgm:presLayoutVars>
      </dgm:prSet>
      <dgm:spPr/>
    </dgm:pt>
    <dgm:pt modelId="{25CE8F1E-C7E8-4F4D-B5B6-8F36332CC1C4}" type="pres">
      <dgm:prSet presAssocID="{7D2805A1-7768-4777-B9BF-8A6EA1A70E45}" presName="parentText" presStyleLbl="node1" presStyleIdx="0" presStyleCnt="1">
        <dgm:presLayoutVars>
          <dgm:chMax val="0"/>
          <dgm:bulletEnabled val="1"/>
        </dgm:presLayoutVars>
      </dgm:prSet>
      <dgm:spPr/>
    </dgm:pt>
  </dgm:ptLst>
  <dgm:cxnLst>
    <dgm:cxn modelId="{33D05A25-29F0-4BE4-BF38-48F68419FD80}" type="presOf" srcId="{8D79C354-EB50-4515-B75C-DA7BB49D21D3}" destId="{CAA67129-D416-4707-AC60-1C4A5E13224D}" srcOrd="0" destOrd="0" presId="urn:microsoft.com/office/officeart/2005/8/layout/vList2"/>
    <dgm:cxn modelId="{56D48B4A-5395-46FD-B01C-039942E4C0E5}" type="presOf" srcId="{7D2805A1-7768-4777-B9BF-8A6EA1A70E45}" destId="{25CE8F1E-C7E8-4F4D-B5B6-8F36332CC1C4}" srcOrd="0" destOrd="0" presId="urn:microsoft.com/office/officeart/2005/8/layout/vList2"/>
    <dgm:cxn modelId="{F2DB6EA7-B127-4D0F-8811-E7960BFBFCF8}" srcId="{8D79C354-EB50-4515-B75C-DA7BB49D21D3}" destId="{7D2805A1-7768-4777-B9BF-8A6EA1A70E45}" srcOrd="0" destOrd="0" parTransId="{C4BCC7DE-7072-4FFC-A387-E5442B690E48}" sibTransId="{EEB1BC19-9ACB-4A39-9FBF-89884E2FA67E}"/>
    <dgm:cxn modelId="{F05A22C2-D1F0-43E4-B773-479619B7033B}" type="presParOf" srcId="{CAA67129-D416-4707-AC60-1C4A5E13224D}" destId="{25CE8F1E-C7E8-4F4D-B5B6-8F36332CC1C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9E3D82C2-E4FC-49D1-90B5-960E6064AFE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458AF86-CDA0-409E-8DB5-3C4B64E0A7DE}">
      <dgm:prSet/>
      <dgm:spPr/>
      <dgm:t>
        <a:bodyPr/>
        <a:lstStyle/>
        <a:p>
          <a:pPr algn="just"/>
          <a:r>
            <a:rPr lang="en-US" dirty="0"/>
            <a:t>Educational Psychology will help you in making the learning process enjoyable and effective. It ensures that your students learn the right thing at the right age.</a:t>
          </a:r>
          <a:endParaRPr lang="en-IN" dirty="0"/>
        </a:p>
      </dgm:t>
    </dgm:pt>
    <dgm:pt modelId="{E13BDDD1-7E16-48CE-B248-1DA436C6923E}" type="parTrans" cxnId="{4452C104-B43C-42F0-B350-CD0662DDAC19}">
      <dgm:prSet/>
      <dgm:spPr/>
      <dgm:t>
        <a:bodyPr/>
        <a:lstStyle/>
        <a:p>
          <a:endParaRPr lang="en-IN"/>
        </a:p>
      </dgm:t>
    </dgm:pt>
    <dgm:pt modelId="{0FC22D2F-A8B9-40BA-8911-C6238F43A38E}" type="sibTrans" cxnId="{4452C104-B43C-42F0-B350-CD0662DDAC19}">
      <dgm:prSet/>
      <dgm:spPr/>
      <dgm:t>
        <a:bodyPr/>
        <a:lstStyle/>
        <a:p>
          <a:endParaRPr lang="en-IN"/>
        </a:p>
      </dgm:t>
    </dgm:pt>
    <dgm:pt modelId="{3D6AA2E8-D74B-4CD8-B4EB-3FAD6DD5A37A}" type="pres">
      <dgm:prSet presAssocID="{9E3D82C2-E4FC-49D1-90B5-960E6064AFE0}" presName="linear" presStyleCnt="0">
        <dgm:presLayoutVars>
          <dgm:animLvl val="lvl"/>
          <dgm:resizeHandles val="exact"/>
        </dgm:presLayoutVars>
      </dgm:prSet>
      <dgm:spPr/>
    </dgm:pt>
    <dgm:pt modelId="{0AB0E3D8-C1BD-4E88-906C-5EDD57F96745}" type="pres">
      <dgm:prSet presAssocID="{8458AF86-CDA0-409E-8DB5-3C4B64E0A7DE}" presName="parentText" presStyleLbl="node1" presStyleIdx="0" presStyleCnt="1">
        <dgm:presLayoutVars>
          <dgm:chMax val="0"/>
          <dgm:bulletEnabled val="1"/>
        </dgm:presLayoutVars>
      </dgm:prSet>
      <dgm:spPr/>
    </dgm:pt>
  </dgm:ptLst>
  <dgm:cxnLst>
    <dgm:cxn modelId="{4452C104-B43C-42F0-B350-CD0662DDAC19}" srcId="{9E3D82C2-E4FC-49D1-90B5-960E6064AFE0}" destId="{8458AF86-CDA0-409E-8DB5-3C4B64E0A7DE}" srcOrd="0" destOrd="0" parTransId="{E13BDDD1-7E16-48CE-B248-1DA436C6923E}" sibTransId="{0FC22D2F-A8B9-40BA-8911-C6238F43A38E}"/>
    <dgm:cxn modelId="{F83E440C-16CD-42A6-A4C6-D533ABDD63E1}" type="presOf" srcId="{8458AF86-CDA0-409E-8DB5-3C4B64E0A7DE}" destId="{0AB0E3D8-C1BD-4E88-906C-5EDD57F96745}" srcOrd="0" destOrd="0" presId="urn:microsoft.com/office/officeart/2005/8/layout/vList2"/>
    <dgm:cxn modelId="{E5B4734B-01E4-4F3C-92CC-F7FBE7DD63C2}" type="presOf" srcId="{9E3D82C2-E4FC-49D1-90B5-960E6064AFE0}" destId="{3D6AA2E8-D74B-4CD8-B4EB-3FAD6DD5A37A}" srcOrd="0" destOrd="0" presId="urn:microsoft.com/office/officeart/2005/8/layout/vList2"/>
    <dgm:cxn modelId="{D20E6E45-F19C-4FFF-89B8-EA6FD97D3EB8}" type="presParOf" srcId="{3D6AA2E8-D74B-4CD8-B4EB-3FAD6DD5A37A}" destId="{0AB0E3D8-C1BD-4E88-906C-5EDD57F96745}"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DB28F157-BB5A-452A-8960-3D368F7ED256}"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238E979-61DD-41FC-8E2F-2C7080F84940}">
      <dgm:prSet/>
      <dgm:spPr/>
      <dgm:t>
        <a:bodyPr/>
        <a:lstStyle/>
        <a:p>
          <a:r>
            <a:rPr lang="en-US"/>
            <a:t>4. Personality Development in Students</a:t>
          </a:r>
          <a:endParaRPr lang="en-IN"/>
        </a:p>
      </dgm:t>
    </dgm:pt>
    <dgm:pt modelId="{31F73CE3-8B4E-4961-B190-5BAA2C6A5FAA}" type="parTrans" cxnId="{B5A5D89B-2E76-4001-9960-4DDF817DE1D1}">
      <dgm:prSet/>
      <dgm:spPr/>
      <dgm:t>
        <a:bodyPr/>
        <a:lstStyle/>
        <a:p>
          <a:endParaRPr lang="en-IN"/>
        </a:p>
      </dgm:t>
    </dgm:pt>
    <dgm:pt modelId="{CA9DF9F4-DF30-463D-A6CC-84643CA6F135}" type="sibTrans" cxnId="{B5A5D89B-2E76-4001-9960-4DDF817DE1D1}">
      <dgm:prSet/>
      <dgm:spPr/>
      <dgm:t>
        <a:bodyPr/>
        <a:lstStyle/>
        <a:p>
          <a:endParaRPr lang="en-IN"/>
        </a:p>
      </dgm:t>
    </dgm:pt>
    <dgm:pt modelId="{96995277-6AE4-43FE-9248-0492FE8811A7}" type="pres">
      <dgm:prSet presAssocID="{DB28F157-BB5A-452A-8960-3D368F7ED256}" presName="linear" presStyleCnt="0">
        <dgm:presLayoutVars>
          <dgm:animLvl val="lvl"/>
          <dgm:resizeHandles val="exact"/>
        </dgm:presLayoutVars>
      </dgm:prSet>
      <dgm:spPr/>
    </dgm:pt>
    <dgm:pt modelId="{50AB99D0-774E-417E-BB00-0D693D72C13B}" type="pres">
      <dgm:prSet presAssocID="{C238E979-61DD-41FC-8E2F-2C7080F84940}" presName="parentText" presStyleLbl="node1" presStyleIdx="0" presStyleCnt="1">
        <dgm:presLayoutVars>
          <dgm:chMax val="0"/>
          <dgm:bulletEnabled val="1"/>
        </dgm:presLayoutVars>
      </dgm:prSet>
      <dgm:spPr/>
    </dgm:pt>
  </dgm:ptLst>
  <dgm:cxnLst>
    <dgm:cxn modelId="{7829043C-B090-4E67-A4E0-6328D135DE11}" type="presOf" srcId="{C238E979-61DD-41FC-8E2F-2C7080F84940}" destId="{50AB99D0-774E-417E-BB00-0D693D72C13B}" srcOrd="0" destOrd="0" presId="urn:microsoft.com/office/officeart/2005/8/layout/vList2"/>
    <dgm:cxn modelId="{3CA82298-078C-4CF0-88A0-9DF8405DAF4C}" type="presOf" srcId="{DB28F157-BB5A-452A-8960-3D368F7ED256}" destId="{96995277-6AE4-43FE-9248-0492FE8811A7}" srcOrd="0" destOrd="0" presId="urn:microsoft.com/office/officeart/2005/8/layout/vList2"/>
    <dgm:cxn modelId="{B5A5D89B-2E76-4001-9960-4DDF817DE1D1}" srcId="{DB28F157-BB5A-452A-8960-3D368F7ED256}" destId="{C238E979-61DD-41FC-8E2F-2C7080F84940}" srcOrd="0" destOrd="0" parTransId="{31F73CE3-8B4E-4961-B190-5BAA2C6A5FAA}" sibTransId="{CA9DF9F4-DF30-463D-A6CC-84643CA6F135}"/>
    <dgm:cxn modelId="{2D960DA8-3B43-413F-90B6-1F19A830A75E}" type="presParOf" srcId="{96995277-6AE4-43FE-9248-0492FE8811A7}" destId="{50AB99D0-774E-417E-BB00-0D693D72C13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A0FBAFAE-6ECE-4053-AB01-A03C6C13EA4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47A74C7-3DA7-445D-B30A-8323DFC44745}">
      <dgm:prSet/>
      <dgm:spPr/>
      <dgm:t>
        <a:bodyPr/>
        <a:lstStyle/>
        <a:p>
          <a:pPr algn="just"/>
          <a:r>
            <a:rPr lang="en-US" dirty="0"/>
            <a:t>Educational Psychology can potentially develop the student's personality at an early stage. By using appropriate psychological principles, you can ensure students' overall development.</a:t>
          </a:r>
          <a:endParaRPr lang="en-IN" dirty="0"/>
        </a:p>
      </dgm:t>
    </dgm:pt>
    <dgm:pt modelId="{07E9F2FD-0864-40AC-A3E9-D053BEFEFA47}" type="parTrans" cxnId="{2B5429C3-98B6-467C-9155-2826BE5DE92A}">
      <dgm:prSet/>
      <dgm:spPr/>
      <dgm:t>
        <a:bodyPr/>
        <a:lstStyle/>
        <a:p>
          <a:endParaRPr lang="en-IN"/>
        </a:p>
      </dgm:t>
    </dgm:pt>
    <dgm:pt modelId="{C2E43BA6-505A-40C4-8632-0575374FE125}" type="sibTrans" cxnId="{2B5429C3-98B6-467C-9155-2826BE5DE92A}">
      <dgm:prSet/>
      <dgm:spPr/>
      <dgm:t>
        <a:bodyPr/>
        <a:lstStyle/>
        <a:p>
          <a:endParaRPr lang="en-IN"/>
        </a:p>
      </dgm:t>
    </dgm:pt>
    <dgm:pt modelId="{311FFF28-EA43-4113-8B2D-60C83ECA72A0}" type="pres">
      <dgm:prSet presAssocID="{A0FBAFAE-6ECE-4053-AB01-A03C6C13EA48}" presName="linear" presStyleCnt="0">
        <dgm:presLayoutVars>
          <dgm:animLvl val="lvl"/>
          <dgm:resizeHandles val="exact"/>
        </dgm:presLayoutVars>
      </dgm:prSet>
      <dgm:spPr/>
    </dgm:pt>
    <dgm:pt modelId="{D4EE47EA-69E9-45A2-B0B1-EC96C8A5AF2C}" type="pres">
      <dgm:prSet presAssocID="{D47A74C7-3DA7-445D-B30A-8323DFC44745}" presName="parentText" presStyleLbl="node1" presStyleIdx="0" presStyleCnt="1">
        <dgm:presLayoutVars>
          <dgm:chMax val="0"/>
          <dgm:bulletEnabled val="1"/>
        </dgm:presLayoutVars>
      </dgm:prSet>
      <dgm:spPr/>
    </dgm:pt>
  </dgm:ptLst>
  <dgm:cxnLst>
    <dgm:cxn modelId="{B278EA6C-1841-468B-A590-769DE1F951EF}" type="presOf" srcId="{D47A74C7-3DA7-445D-B30A-8323DFC44745}" destId="{D4EE47EA-69E9-45A2-B0B1-EC96C8A5AF2C}" srcOrd="0" destOrd="0" presId="urn:microsoft.com/office/officeart/2005/8/layout/vList2"/>
    <dgm:cxn modelId="{2B5429C3-98B6-467C-9155-2826BE5DE92A}" srcId="{A0FBAFAE-6ECE-4053-AB01-A03C6C13EA48}" destId="{D47A74C7-3DA7-445D-B30A-8323DFC44745}" srcOrd="0" destOrd="0" parTransId="{07E9F2FD-0864-40AC-A3E9-D053BEFEFA47}" sibTransId="{C2E43BA6-505A-40C4-8632-0575374FE125}"/>
    <dgm:cxn modelId="{D14656CC-3BFB-4C58-97C7-6B51B1722646}" type="presOf" srcId="{A0FBAFAE-6ECE-4053-AB01-A03C6C13EA48}" destId="{311FFF28-EA43-4113-8B2D-60C83ECA72A0}" srcOrd="0" destOrd="0" presId="urn:microsoft.com/office/officeart/2005/8/layout/vList2"/>
    <dgm:cxn modelId="{45394BC8-25D4-4959-91B0-746012B4FF50}" type="presParOf" srcId="{311FFF28-EA43-4113-8B2D-60C83ECA72A0}" destId="{D4EE47EA-69E9-45A2-B0B1-EC96C8A5AF2C}"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516AAE4F-360F-4BF8-9E29-9DD039029E5A}"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988562F3-F008-4061-868E-1585E967E9BB}">
      <dgm:prSet/>
      <dgm:spPr/>
      <dgm:t>
        <a:bodyPr/>
        <a:lstStyle/>
        <a:p>
          <a:r>
            <a:rPr lang="en-IN"/>
            <a:t>5. External Environment</a:t>
          </a:r>
        </a:p>
      </dgm:t>
    </dgm:pt>
    <dgm:pt modelId="{A2343219-895D-465C-8F61-C8907DB84ECC}" type="parTrans" cxnId="{0CFE2E41-5A34-4635-8710-8D066C7A6654}">
      <dgm:prSet/>
      <dgm:spPr/>
      <dgm:t>
        <a:bodyPr/>
        <a:lstStyle/>
        <a:p>
          <a:endParaRPr lang="en-IN"/>
        </a:p>
      </dgm:t>
    </dgm:pt>
    <dgm:pt modelId="{F6B2E251-34A6-48EE-B40D-25E64DAEC44C}" type="sibTrans" cxnId="{0CFE2E41-5A34-4635-8710-8D066C7A6654}">
      <dgm:prSet/>
      <dgm:spPr/>
      <dgm:t>
        <a:bodyPr/>
        <a:lstStyle/>
        <a:p>
          <a:endParaRPr lang="en-IN"/>
        </a:p>
      </dgm:t>
    </dgm:pt>
    <dgm:pt modelId="{93FB20D8-E52D-439A-AC46-8318A42648D1}" type="pres">
      <dgm:prSet presAssocID="{516AAE4F-360F-4BF8-9E29-9DD039029E5A}" presName="linear" presStyleCnt="0">
        <dgm:presLayoutVars>
          <dgm:animLvl val="lvl"/>
          <dgm:resizeHandles val="exact"/>
        </dgm:presLayoutVars>
      </dgm:prSet>
      <dgm:spPr/>
    </dgm:pt>
    <dgm:pt modelId="{DFD15E45-F331-45FC-84A7-D461FEBD21FB}" type="pres">
      <dgm:prSet presAssocID="{988562F3-F008-4061-868E-1585E967E9BB}" presName="parentText" presStyleLbl="node1" presStyleIdx="0" presStyleCnt="1">
        <dgm:presLayoutVars>
          <dgm:chMax val="0"/>
          <dgm:bulletEnabled val="1"/>
        </dgm:presLayoutVars>
      </dgm:prSet>
      <dgm:spPr/>
    </dgm:pt>
  </dgm:ptLst>
  <dgm:cxnLst>
    <dgm:cxn modelId="{0CFE2E41-5A34-4635-8710-8D066C7A6654}" srcId="{516AAE4F-360F-4BF8-9E29-9DD039029E5A}" destId="{988562F3-F008-4061-868E-1585E967E9BB}" srcOrd="0" destOrd="0" parTransId="{A2343219-895D-465C-8F61-C8907DB84ECC}" sibTransId="{F6B2E251-34A6-48EE-B40D-25E64DAEC44C}"/>
    <dgm:cxn modelId="{4D90F868-2413-49D8-BC5D-E68260B77D42}" type="presOf" srcId="{988562F3-F008-4061-868E-1585E967E9BB}" destId="{DFD15E45-F331-45FC-84A7-D461FEBD21FB}" srcOrd="0" destOrd="0" presId="urn:microsoft.com/office/officeart/2005/8/layout/vList2"/>
    <dgm:cxn modelId="{44FF2076-8159-4343-8E83-387E632E2490}" type="presOf" srcId="{516AAE4F-360F-4BF8-9E29-9DD039029E5A}" destId="{93FB20D8-E52D-439A-AC46-8318A42648D1}" srcOrd="0" destOrd="0" presId="urn:microsoft.com/office/officeart/2005/8/layout/vList2"/>
    <dgm:cxn modelId="{0FE75418-8696-47ED-B791-E166889C6D22}" type="presParOf" srcId="{93FB20D8-E52D-439A-AC46-8318A42648D1}" destId="{DFD15E45-F331-45FC-84A7-D461FEBD21F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5BC12F9B-C143-4FC8-B53B-97E6A2C5CCF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C954804-EABA-4C72-B91D-3ACD1931A740}">
      <dgm:prSet/>
      <dgm:spPr/>
      <dgm:t>
        <a:bodyPr/>
        <a:lstStyle/>
        <a:p>
          <a:pPr algn="just"/>
          <a:r>
            <a:rPr lang="en-US" dirty="0"/>
            <a:t>The learning capabilities of the students are also affected by the external environment, such as communication skills, the atmosphere of the classroom etc. Educational psychology will help you provide a conducive learning environment to the students, which allows them to learn to the best of their abilities.</a:t>
          </a:r>
          <a:endParaRPr lang="en-IN" dirty="0"/>
        </a:p>
      </dgm:t>
    </dgm:pt>
    <dgm:pt modelId="{AFBCCFE1-4790-4694-BB0B-6068FE4D0A47}" type="parTrans" cxnId="{05DDD841-AB9C-4A39-8473-85E1B32AF288}">
      <dgm:prSet/>
      <dgm:spPr/>
      <dgm:t>
        <a:bodyPr/>
        <a:lstStyle/>
        <a:p>
          <a:endParaRPr lang="en-IN"/>
        </a:p>
      </dgm:t>
    </dgm:pt>
    <dgm:pt modelId="{6E3458DE-351B-4999-B824-1A5AE8A266B2}" type="sibTrans" cxnId="{05DDD841-AB9C-4A39-8473-85E1B32AF288}">
      <dgm:prSet/>
      <dgm:spPr/>
      <dgm:t>
        <a:bodyPr/>
        <a:lstStyle/>
        <a:p>
          <a:endParaRPr lang="en-IN"/>
        </a:p>
      </dgm:t>
    </dgm:pt>
    <dgm:pt modelId="{3FD1FB6E-9C40-4892-B419-E67A63AD5FED}" type="pres">
      <dgm:prSet presAssocID="{5BC12F9B-C143-4FC8-B53B-97E6A2C5CCF2}" presName="linear" presStyleCnt="0">
        <dgm:presLayoutVars>
          <dgm:animLvl val="lvl"/>
          <dgm:resizeHandles val="exact"/>
        </dgm:presLayoutVars>
      </dgm:prSet>
      <dgm:spPr/>
    </dgm:pt>
    <dgm:pt modelId="{B4F30658-AF51-4CAC-90DD-5F0CD0AE7BDE}" type="pres">
      <dgm:prSet presAssocID="{AC954804-EABA-4C72-B91D-3ACD1931A740}" presName="parentText" presStyleLbl="node1" presStyleIdx="0" presStyleCnt="1">
        <dgm:presLayoutVars>
          <dgm:chMax val="0"/>
          <dgm:bulletEnabled val="1"/>
        </dgm:presLayoutVars>
      </dgm:prSet>
      <dgm:spPr/>
    </dgm:pt>
  </dgm:ptLst>
  <dgm:cxnLst>
    <dgm:cxn modelId="{5B9FD522-5D00-498B-A919-3E84DC926D67}" type="presOf" srcId="{5BC12F9B-C143-4FC8-B53B-97E6A2C5CCF2}" destId="{3FD1FB6E-9C40-4892-B419-E67A63AD5FED}" srcOrd="0" destOrd="0" presId="urn:microsoft.com/office/officeart/2005/8/layout/vList2"/>
    <dgm:cxn modelId="{05DDD841-AB9C-4A39-8473-85E1B32AF288}" srcId="{5BC12F9B-C143-4FC8-B53B-97E6A2C5CCF2}" destId="{AC954804-EABA-4C72-B91D-3ACD1931A740}" srcOrd="0" destOrd="0" parTransId="{AFBCCFE1-4790-4694-BB0B-6068FE4D0A47}" sibTransId="{6E3458DE-351B-4999-B824-1A5AE8A266B2}"/>
    <dgm:cxn modelId="{29B43D8A-1741-49FA-9B5D-690FDA5498AE}" type="presOf" srcId="{AC954804-EABA-4C72-B91D-3ACD1931A740}" destId="{B4F30658-AF51-4CAC-90DD-5F0CD0AE7BDE}" srcOrd="0" destOrd="0" presId="urn:microsoft.com/office/officeart/2005/8/layout/vList2"/>
    <dgm:cxn modelId="{689E7C6E-6B8F-4F5D-8B85-4A6A1BC285A3}" type="presParOf" srcId="{3FD1FB6E-9C40-4892-B419-E67A63AD5FED}" destId="{B4F30658-AF51-4CAC-90DD-5F0CD0AE7BD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A1AC9A86-147B-4DC4-9639-501C3FFF1BB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313B11CD-8901-46DA-8F25-704695B4FC53}">
      <dgm:prSet/>
      <dgm:spPr/>
      <dgm:t>
        <a:bodyPr/>
        <a:lstStyle/>
        <a:p>
          <a:r>
            <a:rPr lang="en-US"/>
            <a:t>6. Helps Make Changes to the Conventional Study Material and Curriculum</a:t>
          </a:r>
          <a:endParaRPr lang="en-IN"/>
        </a:p>
      </dgm:t>
    </dgm:pt>
    <dgm:pt modelId="{102F24B3-AE4B-4071-BF90-389A6051E550}" type="parTrans" cxnId="{23AEC5B5-42D4-452B-95D8-8FCEE8804F87}">
      <dgm:prSet/>
      <dgm:spPr/>
      <dgm:t>
        <a:bodyPr/>
        <a:lstStyle/>
        <a:p>
          <a:endParaRPr lang="en-IN"/>
        </a:p>
      </dgm:t>
    </dgm:pt>
    <dgm:pt modelId="{97BB605F-038C-48C5-B9AA-E5EA6EA16B80}" type="sibTrans" cxnId="{23AEC5B5-42D4-452B-95D8-8FCEE8804F87}">
      <dgm:prSet/>
      <dgm:spPr/>
      <dgm:t>
        <a:bodyPr/>
        <a:lstStyle/>
        <a:p>
          <a:endParaRPr lang="en-IN"/>
        </a:p>
      </dgm:t>
    </dgm:pt>
    <dgm:pt modelId="{0333DDE3-30AB-4B0E-9CB3-06508B95EBF4}" type="pres">
      <dgm:prSet presAssocID="{A1AC9A86-147B-4DC4-9639-501C3FFF1BB2}" presName="linear" presStyleCnt="0">
        <dgm:presLayoutVars>
          <dgm:animLvl val="lvl"/>
          <dgm:resizeHandles val="exact"/>
        </dgm:presLayoutVars>
      </dgm:prSet>
      <dgm:spPr/>
    </dgm:pt>
    <dgm:pt modelId="{66F8E33D-2E0C-46AA-829B-7AAFB26FDF9F}" type="pres">
      <dgm:prSet presAssocID="{313B11CD-8901-46DA-8F25-704695B4FC53}" presName="parentText" presStyleLbl="node1" presStyleIdx="0" presStyleCnt="1">
        <dgm:presLayoutVars>
          <dgm:chMax val="0"/>
          <dgm:bulletEnabled val="1"/>
        </dgm:presLayoutVars>
      </dgm:prSet>
      <dgm:spPr/>
    </dgm:pt>
  </dgm:ptLst>
  <dgm:cxnLst>
    <dgm:cxn modelId="{90405320-3860-4FB2-BCFD-DAE6C95274B3}" type="presOf" srcId="{313B11CD-8901-46DA-8F25-704695B4FC53}" destId="{66F8E33D-2E0C-46AA-829B-7AAFB26FDF9F}" srcOrd="0" destOrd="0" presId="urn:microsoft.com/office/officeart/2005/8/layout/vList2"/>
    <dgm:cxn modelId="{581ACD99-5A10-45E3-9C99-EB4975DCAA64}" type="presOf" srcId="{A1AC9A86-147B-4DC4-9639-501C3FFF1BB2}" destId="{0333DDE3-30AB-4B0E-9CB3-06508B95EBF4}" srcOrd="0" destOrd="0" presId="urn:microsoft.com/office/officeart/2005/8/layout/vList2"/>
    <dgm:cxn modelId="{23AEC5B5-42D4-452B-95D8-8FCEE8804F87}" srcId="{A1AC9A86-147B-4DC4-9639-501C3FFF1BB2}" destId="{313B11CD-8901-46DA-8F25-704695B4FC53}" srcOrd="0" destOrd="0" parTransId="{102F24B3-AE4B-4071-BF90-389A6051E550}" sibTransId="{97BB605F-038C-48C5-B9AA-E5EA6EA16B80}"/>
    <dgm:cxn modelId="{36F1A5DA-07EE-45C7-A46B-F8BFF7526EEA}" type="presParOf" srcId="{0333DDE3-30AB-4B0E-9CB3-06508B95EBF4}" destId="{66F8E33D-2E0C-46AA-829B-7AAFB26FDF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D5E9C1ED-8F8A-42FD-9FDC-50E716757E8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CC91B98-018F-4BDA-BA49-85D56B056684}">
      <dgm:prSet/>
      <dgm:spPr/>
      <dgm:t>
        <a:bodyPr/>
        <a:lstStyle/>
        <a:p>
          <a:pPr algn="just"/>
          <a:r>
            <a:rPr lang="en-US" dirty="0"/>
            <a:t>Educational Psychology also helps in making positive changes in the curriculum of schools. It will provide maximum benefit to the students. Study material can be prepared in case studies, presentations, videos and quizzes, making learning more engaging and productive.</a:t>
          </a:r>
          <a:endParaRPr lang="en-IN" dirty="0"/>
        </a:p>
      </dgm:t>
    </dgm:pt>
    <dgm:pt modelId="{B8D244E5-EEDB-4B86-A972-5898BE9113CB}" type="parTrans" cxnId="{B7B01C38-F75B-421B-BDDC-2B200DBE2E2F}">
      <dgm:prSet/>
      <dgm:spPr/>
      <dgm:t>
        <a:bodyPr/>
        <a:lstStyle/>
        <a:p>
          <a:endParaRPr lang="en-IN"/>
        </a:p>
      </dgm:t>
    </dgm:pt>
    <dgm:pt modelId="{0CCE0002-7238-4148-9E4F-15FA5C988674}" type="sibTrans" cxnId="{B7B01C38-F75B-421B-BDDC-2B200DBE2E2F}">
      <dgm:prSet/>
      <dgm:spPr/>
      <dgm:t>
        <a:bodyPr/>
        <a:lstStyle/>
        <a:p>
          <a:endParaRPr lang="en-IN"/>
        </a:p>
      </dgm:t>
    </dgm:pt>
    <dgm:pt modelId="{18629BEC-1619-490E-809E-CBAC2755BE09}" type="pres">
      <dgm:prSet presAssocID="{D5E9C1ED-8F8A-42FD-9FDC-50E716757E82}" presName="linear" presStyleCnt="0">
        <dgm:presLayoutVars>
          <dgm:animLvl val="lvl"/>
          <dgm:resizeHandles val="exact"/>
        </dgm:presLayoutVars>
      </dgm:prSet>
      <dgm:spPr/>
    </dgm:pt>
    <dgm:pt modelId="{90D87F69-AED2-498F-BFD5-E79A346CC73E}" type="pres">
      <dgm:prSet presAssocID="{2CC91B98-018F-4BDA-BA49-85D56B056684}" presName="parentText" presStyleLbl="node1" presStyleIdx="0" presStyleCnt="1">
        <dgm:presLayoutVars>
          <dgm:chMax val="0"/>
          <dgm:bulletEnabled val="1"/>
        </dgm:presLayoutVars>
      </dgm:prSet>
      <dgm:spPr/>
    </dgm:pt>
  </dgm:ptLst>
  <dgm:cxnLst>
    <dgm:cxn modelId="{E5D90D1A-489A-456A-9BE6-8D8F5F1782C9}" type="presOf" srcId="{2CC91B98-018F-4BDA-BA49-85D56B056684}" destId="{90D87F69-AED2-498F-BFD5-E79A346CC73E}" srcOrd="0" destOrd="0" presId="urn:microsoft.com/office/officeart/2005/8/layout/vList2"/>
    <dgm:cxn modelId="{B7B01C38-F75B-421B-BDDC-2B200DBE2E2F}" srcId="{D5E9C1ED-8F8A-42FD-9FDC-50E716757E82}" destId="{2CC91B98-018F-4BDA-BA49-85D56B056684}" srcOrd="0" destOrd="0" parTransId="{B8D244E5-EEDB-4B86-A972-5898BE9113CB}" sibTransId="{0CCE0002-7238-4148-9E4F-15FA5C988674}"/>
    <dgm:cxn modelId="{E19E38E0-5036-4B6E-B02D-0A73F5865397}" type="presOf" srcId="{D5E9C1ED-8F8A-42FD-9FDC-50E716757E82}" destId="{18629BEC-1619-490E-809E-CBAC2755BE09}" srcOrd="0" destOrd="0" presId="urn:microsoft.com/office/officeart/2005/8/layout/vList2"/>
    <dgm:cxn modelId="{27950D5D-72AB-49B1-BA8F-C78B0AD992E7}" type="presParOf" srcId="{18629BEC-1619-490E-809E-CBAC2755BE09}" destId="{90D87F69-AED2-498F-BFD5-E79A346CC73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A69983-75D7-4043-8D39-525E264C507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0694F5A-2F4F-4873-B21A-D36CFA4DA793}">
      <dgm:prSet/>
      <dgm:spPr/>
      <dgm:t>
        <a:bodyPr/>
        <a:lstStyle/>
        <a:p>
          <a:pPr algn="just"/>
          <a:r>
            <a:rPr lang="en-US"/>
            <a:t>Determine the best educational practices.</a:t>
          </a:r>
          <a:endParaRPr lang="en-IN"/>
        </a:p>
      </dgm:t>
    </dgm:pt>
    <dgm:pt modelId="{41589CD3-AF5E-4670-A845-7C984DCDD0F7}" type="parTrans" cxnId="{9C5C0E74-5018-481F-A359-D561331387CE}">
      <dgm:prSet/>
      <dgm:spPr/>
      <dgm:t>
        <a:bodyPr/>
        <a:lstStyle/>
        <a:p>
          <a:endParaRPr lang="en-IN"/>
        </a:p>
      </dgm:t>
    </dgm:pt>
    <dgm:pt modelId="{468406AF-F07E-4E32-9AC8-C298909D88AB}" type="sibTrans" cxnId="{9C5C0E74-5018-481F-A359-D561331387CE}">
      <dgm:prSet/>
      <dgm:spPr/>
      <dgm:t>
        <a:bodyPr/>
        <a:lstStyle/>
        <a:p>
          <a:endParaRPr lang="en-IN"/>
        </a:p>
      </dgm:t>
    </dgm:pt>
    <dgm:pt modelId="{4164FE4D-739B-4A4F-9406-26F637D3025A}">
      <dgm:prSet/>
      <dgm:spPr/>
      <dgm:t>
        <a:bodyPr/>
        <a:lstStyle/>
        <a:p>
          <a:pPr algn="just"/>
          <a:r>
            <a:rPr lang="en-US"/>
            <a:t>Understand the different characteristics of your students.</a:t>
          </a:r>
          <a:endParaRPr lang="en-IN"/>
        </a:p>
      </dgm:t>
    </dgm:pt>
    <dgm:pt modelId="{3DB20215-F8C3-41EB-8BD1-1B09E37C21E1}" type="parTrans" cxnId="{D519DD1E-67FC-4DDF-B509-459EEEE6BB96}">
      <dgm:prSet/>
      <dgm:spPr/>
      <dgm:t>
        <a:bodyPr/>
        <a:lstStyle/>
        <a:p>
          <a:endParaRPr lang="en-IN"/>
        </a:p>
      </dgm:t>
    </dgm:pt>
    <dgm:pt modelId="{3FF541D6-5AEB-48BD-AD20-9CD73DEF1CCC}" type="sibTrans" cxnId="{D519DD1E-67FC-4DDF-B509-459EEEE6BB96}">
      <dgm:prSet/>
      <dgm:spPr/>
      <dgm:t>
        <a:bodyPr/>
        <a:lstStyle/>
        <a:p>
          <a:endParaRPr lang="en-IN"/>
        </a:p>
      </dgm:t>
    </dgm:pt>
    <dgm:pt modelId="{C1A985AB-4837-4780-9B40-CA4A3CAF598C}">
      <dgm:prSet/>
      <dgm:spPr/>
      <dgm:t>
        <a:bodyPr/>
        <a:lstStyle/>
        <a:p>
          <a:pPr algn="just"/>
          <a:r>
            <a:rPr lang="en-US"/>
            <a:t>Make the classroom learning friendly and lively.</a:t>
          </a:r>
          <a:endParaRPr lang="en-IN"/>
        </a:p>
      </dgm:t>
    </dgm:pt>
    <dgm:pt modelId="{C89A6566-F66A-4F39-B160-87944DA58695}" type="parTrans" cxnId="{47F242BB-EF42-4EDA-B581-CE6E71F6EFEE}">
      <dgm:prSet/>
      <dgm:spPr/>
      <dgm:t>
        <a:bodyPr/>
        <a:lstStyle/>
        <a:p>
          <a:endParaRPr lang="en-IN"/>
        </a:p>
      </dgm:t>
    </dgm:pt>
    <dgm:pt modelId="{6799382A-5BB0-48D9-B7B8-DBAE6F7B6296}" type="sibTrans" cxnId="{47F242BB-EF42-4EDA-B581-CE6E71F6EFEE}">
      <dgm:prSet/>
      <dgm:spPr/>
      <dgm:t>
        <a:bodyPr/>
        <a:lstStyle/>
        <a:p>
          <a:endParaRPr lang="en-IN"/>
        </a:p>
      </dgm:t>
    </dgm:pt>
    <dgm:pt modelId="{14C046E6-4427-42B0-B0BA-4D47B0730C2F}">
      <dgm:prSet/>
      <dgm:spPr/>
      <dgm:t>
        <a:bodyPr/>
        <a:lstStyle/>
        <a:p>
          <a:pPr algn="just"/>
          <a:r>
            <a:rPr lang="en-US"/>
            <a:t>Evaluate the progress of your students in an effective way.</a:t>
          </a:r>
          <a:endParaRPr lang="en-IN"/>
        </a:p>
      </dgm:t>
    </dgm:pt>
    <dgm:pt modelId="{1138B3EC-868E-4C1E-84FC-F443A9376191}" type="parTrans" cxnId="{D9BC1FB1-23A0-4BE3-8581-22C68640E6C2}">
      <dgm:prSet/>
      <dgm:spPr/>
      <dgm:t>
        <a:bodyPr/>
        <a:lstStyle/>
        <a:p>
          <a:endParaRPr lang="en-IN"/>
        </a:p>
      </dgm:t>
    </dgm:pt>
    <dgm:pt modelId="{943FF894-BD1B-4E0A-9005-ECC95D0BA691}" type="sibTrans" cxnId="{D9BC1FB1-23A0-4BE3-8581-22C68640E6C2}">
      <dgm:prSet/>
      <dgm:spPr/>
      <dgm:t>
        <a:bodyPr/>
        <a:lstStyle/>
        <a:p>
          <a:endParaRPr lang="en-IN"/>
        </a:p>
      </dgm:t>
    </dgm:pt>
    <dgm:pt modelId="{052A31F6-8CB9-444D-9D0F-E6E8EC3F58A1}">
      <dgm:prSet/>
      <dgm:spPr/>
      <dgm:t>
        <a:bodyPr/>
        <a:lstStyle/>
        <a:p>
          <a:pPr algn="just"/>
          <a:r>
            <a:rPr lang="en-US"/>
            <a:t>Help students in overcoming their problems by understanding their mindset.</a:t>
          </a:r>
          <a:endParaRPr lang="en-IN"/>
        </a:p>
      </dgm:t>
    </dgm:pt>
    <dgm:pt modelId="{2FAAE7D5-06C7-48A2-B3F0-73B4C55491CC}" type="parTrans" cxnId="{437E3C6E-1DC9-4BEF-BDB2-43D3AC8D8BE3}">
      <dgm:prSet/>
      <dgm:spPr/>
      <dgm:t>
        <a:bodyPr/>
        <a:lstStyle/>
        <a:p>
          <a:endParaRPr lang="en-IN"/>
        </a:p>
      </dgm:t>
    </dgm:pt>
    <dgm:pt modelId="{6E503D9D-3024-4C99-A5F0-97EB0A81387B}" type="sibTrans" cxnId="{437E3C6E-1DC9-4BEF-BDB2-43D3AC8D8BE3}">
      <dgm:prSet/>
      <dgm:spPr/>
      <dgm:t>
        <a:bodyPr/>
        <a:lstStyle/>
        <a:p>
          <a:endParaRPr lang="en-IN"/>
        </a:p>
      </dgm:t>
    </dgm:pt>
    <dgm:pt modelId="{E8ECB824-EAB1-43D9-A6E5-FB27EDB0029E}">
      <dgm:prSet/>
      <dgm:spPr/>
      <dgm:t>
        <a:bodyPr/>
        <a:lstStyle/>
        <a:p>
          <a:pPr algn="just"/>
          <a:r>
            <a:rPr lang="en-US"/>
            <a:t>Impart essential skills to students efficiently.</a:t>
          </a:r>
          <a:endParaRPr lang="en-IN"/>
        </a:p>
      </dgm:t>
    </dgm:pt>
    <dgm:pt modelId="{A347A856-861C-4492-985F-0EEBEC6121E4}" type="parTrans" cxnId="{ABCE997D-D339-4A26-BFDD-3114C358DF06}">
      <dgm:prSet/>
      <dgm:spPr/>
      <dgm:t>
        <a:bodyPr/>
        <a:lstStyle/>
        <a:p>
          <a:endParaRPr lang="en-IN"/>
        </a:p>
      </dgm:t>
    </dgm:pt>
    <dgm:pt modelId="{C495CF39-635E-462D-869E-810FABA9B126}" type="sibTrans" cxnId="{ABCE997D-D339-4A26-BFDD-3114C358DF06}">
      <dgm:prSet/>
      <dgm:spPr/>
      <dgm:t>
        <a:bodyPr/>
        <a:lstStyle/>
        <a:p>
          <a:endParaRPr lang="en-IN"/>
        </a:p>
      </dgm:t>
    </dgm:pt>
    <dgm:pt modelId="{D479B3AC-1B8A-4965-84C0-5E7A51541C13}">
      <dgm:prSet/>
      <dgm:spPr/>
      <dgm:t>
        <a:bodyPr/>
        <a:lstStyle/>
        <a:p>
          <a:pPr algn="just"/>
          <a:r>
            <a:rPr lang="en-US"/>
            <a:t>Prevent your students from stress by suggesting simple ways of learning.</a:t>
          </a:r>
          <a:endParaRPr lang="en-IN"/>
        </a:p>
      </dgm:t>
    </dgm:pt>
    <dgm:pt modelId="{14741829-8D49-45A1-9CC9-4570755B5542}" type="parTrans" cxnId="{B9150C4E-3F25-4278-A4DF-CF00982BBC51}">
      <dgm:prSet/>
      <dgm:spPr/>
      <dgm:t>
        <a:bodyPr/>
        <a:lstStyle/>
        <a:p>
          <a:endParaRPr lang="en-IN"/>
        </a:p>
      </dgm:t>
    </dgm:pt>
    <dgm:pt modelId="{B22A7D8A-D337-4737-8646-889823ADD172}" type="sibTrans" cxnId="{B9150C4E-3F25-4278-A4DF-CF00982BBC51}">
      <dgm:prSet/>
      <dgm:spPr/>
      <dgm:t>
        <a:bodyPr/>
        <a:lstStyle/>
        <a:p>
          <a:endParaRPr lang="en-IN"/>
        </a:p>
      </dgm:t>
    </dgm:pt>
    <dgm:pt modelId="{7D25833B-676E-42E2-AD68-2A2680B42FA2}" type="pres">
      <dgm:prSet presAssocID="{92A69983-75D7-4043-8D39-525E264C5077}" presName="linear" presStyleCnt="0">
        <dgm:presLayoutVars>
          <dgm:animLvl val="lvl"/>
          <dgm:resizeHandles val="exact"/>
        </dgm:presLayoutVars>
      </dgm:prSet>
      <dgm:spPr/>
    </dgm:pt>
    <dgm:pt modelId="{D628F8D8-D5BF-4E25-A99F-ED956D6B0F05}" type="pres">
      <dgm:prSet presAssocID="{A0694F5A-2F4F-4873-B21A-D36CFA4DA793}" presName="parentText" presStyleLbl="node1" presStyleIdx="0" presStyleCnt="7">
        <dgm:presLayoutVars>
          <dgm:chMax val="0"/>
          <dgm:bulletEnabled val="1"/>
        </dgm:presLayoutVars>
      </dgm:prSet>
      <dgm:spPr/>
    </dgm:pt>
    <dgm:pt modelId="{72F9C5AF-B3B7-48AC-80AC-22F27F99CCE1}" type="pres">
      <dgm:prSet presAssocID="{468406AF-F07E-4E32-9AC8-C298909D88AB}" presName="spacer" presStyleCnt="0"/>
      <dgm:spPr/>
    </dgm:pt>
    <dgm:pt modelId="{2E0F27CE-6650-4ECD-97E5-614120EEF835}" type="pres">
      <dgm:prSet presAssocID="{4164FE4D-739B-4A4F-9406-26F637D3025A}" presName="parentText" presStyleLbl="node1" presStyleIdx="1" presStyleCnt="7">
        <dgm:presLayoutVars>
          <dgm:chMax val="0"/>
          <dgm:bulletEnabled val="1"/>
        </dgm:presLayoutVars>
      </dgm:prSet>
      <dgm:spPr/>
    </dgm:pt>
    <dgm:pt modelId="{4C6C7ED8-367B-4A71-B871-F765D917DAC7}" type="pres">
      <dgm:prSet presAssocID="{3FF541D6-5AEB-48BD-AD20-9CD73DEF1CCC}" presName="spacer" presStyleCnt="0"/>
      <dgm:spPr/>
    </dgm:pt>
    <dgm:pt modelId="{5C0307B1-E11A-4E6C-AA83-E723938FF5E2}" type="pres">
      <dgm:prSet presAssocID="{C1A985AB-4837-4780-9B40-CA4A3CAF598C}" presName="parentText" presStyleLbl="node1" presStyleIdx="2" presStyleCnt="7">
        <dgm:presLayoutVars>
          <dgm:chMax val="0"/>
          <dgm:bulletEnabled val="1"/>
        </dgm:presLayoutVars>
      </dgm:prSet>
      <dgm:spPr/>
    </dgm:pt>
    <dgm:pt modelId="{291B10E3-0F2E-469B-A764-A93743DC4118}" type="pres">
      <dgm:prSet presAssocID="{6799382A-5BB0-48D9-B7B8-DBAE6F7B6296}" presName="spacer" presStyleCnt="0"/>
      <dgm:spPr/>
    </dgm:pt>
    <dgm:pt modelId="{E9C3EF2B-2065-4D0D-8B15-89DC94799E03}" type="pres">
      <dgm:prSet presAssocID="{14C046E6-4427-42B0-B0BA-4D47B0730C2F}" presName="parentText" presStyleLbl="node1" presStyleIdx="3" presStyleCnt="7">
        <dgm:presLayoutVars>
          <dgm:chMax val="0"/>
          <dgm:bulletEnabled val="1"/>
        </dgm:presLayoutVars>
      </dgm:prSet>
      <dgm:spPr/>
    </dgm:pt>
    <dgm:pt modelId="{090B101E-713C-48C3-A78B-EEB124341C3A}" type="pres">
      <dgm:prSet presAssocID="{943FF894-BD1B-4E0A-9005-ECC95D0BA691}" presName="spacer" presStyleCnt="0"/>
      <dgm:spPr/>
    </dgm:pt>
    <dgm:pt modelId="{31C9FA13-74FB-456C-8016-A8AEC84004AF}" type="pres">
      <dgm:prSet presAssocID="{052A31F6-8CB9-444D-9D0F-E6E8EC3F58A1}" presName="parentText" presStyleLbl="node1" presStyleIdx="4" presStyleCnt="7">
        <dgm:presLayoutVars>
          <dgm:chMax val="0"/>
          <dgm:bulletEnabled val="1"/>
        </dgm:presLayoutVars>
      </dgm:prSet>
      <dgm:spPr/>
    </dgm:pt>
    <dgm:pt modelId="{5582A359-FDD2-4EA8-94B8-88A656601F82}" type="pres">
      <dgm:prSet presAssocID="{6E503D9D-3024-4C99-A5F0-97EB0A81387B}" presName="spacer" presStyleCnt="0"/>
      <dgm:spPr/>
    </dgm:pt>
    <dgm:pt modelId="{9D6ECC00-6249-464A-8EAC-27033639D1C7}" type="pres">
      <dgm:prSet presAssocID="{E8ECB824-EAB1-43D9-A6E5-FB27EDB0029E}" presName="parentText" presStyleLbl="node1" presStyleIdx="5" presStyleCnt="7">
        <dgm:presLayoutVars>
          <dgm:chMax val="0"/>
          <dgm:bulletEnabled val="1"/>
        </dgm:presLayoutVars>
      </dgm:prSet>
      <dgm:spPr/>
    </dgm:pt>
    <dgm:pt modelId="{0C56B503-1DA9-465C-8932-8A2EDFA0F432}" type="pres">
      <dgm:prSet presAssocID="{C495CF39-635E-462D-869E-810FABA9B126}" presName="spacer" presStyleCnt="0"/>
      <dgm:spPr/>
    </dgm:pt>
    <dgm:pt modelId="{EC7EA430-58AB-469D-B6F2-414C6D9EE50A}" type="pres">
      <dgm:prSet presAssocID="{D479B3AC-1B8A-4965-84C0-5E7A51541C13}" presName="parentText" presStyleLbl="node1" presStyleIdx="6" presStyleCnt="7">
        <dgm:presLayoutVars>
          <dgm:chMax val="0"/>
          <dgm:bulletEnabled val="1"/>
        </dgm:presLayoutVars>
      </dgm:prSet>
      <dgm:spPr/>
    </dgm:pt>
  </dgm:ptLst>
  <dgm:cxnLst>
    <dgm:cxn modelId="{37AB7B1B-3DDA-4851-91DB-4278208F1BFB}" type="presOf" srcId="{E8ECB824-EAB1-43D9-A6E5-FB27EDB0029E}" destId="{9D6ECC00-6249-464A-8EAC-27033639D1C7}" srcOrd="0" destOrd="0" presId="urn:microsoft.com/office/officeart/2005/8/layout/vList2"/>
    <dgm:cxn modelId="{D519DD1E-67FC-4DDF-B509-459EEEE6BB96}" srcId="{92A69983-75D7-4043-8D39-525E264C5077}" destId="{4164FE4D-739B-4A4F-9406-26F637D3025A}" srcOrd="1" destOrd="0" parTransId="{3DB20215-F8C3-41EB-8BD1-1B09E37C21E1}" sibTransId="{3FF541D6-5AEB-48BD-AD20-9CD73DEF1CCC}"/>
    <dgm:cxn modelId="{1809672B-40F4-4794-9933-F527005734A4}" type="presOf" srcId="{4164FE4D-739B-4A4F-9406-26F637D3025A}" destId="{2E0F27CE-6650-4ECD-97E5-614120EEF835}" srcOrd="0" destOrd="0" presId="urn:microsoft.com/office/officeart/2005/8/layout/vList2"/>
    <dgm:cxn modelId="{2732573A-7230-4099-81EC-9F4B79194175}" type="presOf" srcId="{A0694F5A-2F4F-4873-B21A-D36CFA4DA793}" destId="{D628F8D8-D5BF-4E25-A99F-ED956D6B0F05}" srcOrd="0" destOrd="0" presId="urn:microsoft.com/office/officeart/2005/8/layout/vList2"/>
    <dgm:cxn modelId="{E2BE894A-830A-47DC-A56B-8BB26E063BA8}" type="presOf" srcId="{C1A985AB-4837-4780-9B40-CA4A3CAF598C}" destId="{5C0307B1-E11A-4E6C-AA83-E723938FF5E2}" srcOrd="0" destOrd="0" presId="urn:microsoft.com/office/officeart/2005/8/layout/vList2"/>
    <dgm:cxn modelId="{B9150C4E-3F25-4278-A4DF-CF00982BBC51}" srcId="{92A69983-75D7-4043-8D39-525E264C5077}" destId="{D479B3AC-1B8A-4965-84C0-5E7A51541C13}" srcOrd="6" destOrd="0" parTransId="{14741829-8D49-45A1-9CC9-4570755B5542}" sibTransId="{B22A7D8A-D337-4737-8646-889823ADD172}"/>
    <dgm:cxn modelId="{437E3C6E-1DC9-4BEF-BDB2-43D3AC8D8BE3}" srcId="{92A69983-75D7-4043-8D39-525E264C5077}" destId="{052A31F6-8CB9-444D-9D0F-E6E8EC3F58A1}" srcOrd="4" destOrd="0" parTransId="{2FAAE7D5-06C7-48A2-B3F0-73B4C55491CC}" sibTransId="{6E503D9D-3024-4C99-A5F0-97EB0A81387B}"/>
    <dgm:cxn modelId="{9C5C0E74-5018-481F-A359-D561331387CE}" srcId="{92A69983-75D7-4043-8D39-525E264C5077}" destId="{A0694F5A-2F4F-4873-B21A-D36CFA4DA793}" srcOrd="0" destOrd="0" parTransId="{41589CD3-AF5E-4670-A845-7C984DCDD0F7}" sibTransId="{468406AF-F07E-4E32-9AC8-C298909D88AB}"/>
    <dgm:cxn modelId="{ABCE997D-D339-4A26-BFDD-3114C358DF06}" srcId="{92A69983-75D7-4043-8D39-525E264C5077}" destId="{E8ECB824-EAB1-43D9-A6E5-FB27EDB0029E}" srcOrd="5" destOrd="0" parTransId="{A347A856-861C-4492-985F-0EEBEC6121E4}" sibTransId="{C495CF39-635E-462D-869E-810FABA9B126}"/>
    <dgm:cxn modelId="{B802D198-4DFA-416D-975D-05DED2CB3547}" type="presOf" srcId="{D479B3AC-1B8A-4965-84C0-5E7A51541C13}" destId="{EC7EA430-58AB-469D-B6F2-414C6D9EE50A}" srcOrd="0" destOrd="0" presId="urn:microsoft.com/office/officeart/2005/8/layout/vList2"/>
    <dgm:cxn modelId="{28120D9C-0BBC-4032-9CB6-A6EDBB05C9FE}" type="presOf" srcId="{14C046E6-4427-42B0-B0BA-4D47B0730C2F}" destId="{E9C3EF2B-2065-4D0D-8B15-89DC94799E03}" srcOrd="0" destOrd="0" presId="urn:microsoft.com/office/officeart/2005/8/layout/vList2"/>
    <dgm:cxn modelId="{D9BC1FB1-23A0-4BE3-8581-22C68640E6C2}" srcId="{92A69983-75D7-4043-8D39-525E264C5077}" destId="{14C046E6-4427-42B0-B0BA-4D47B0730C2F}" srcOrd="3" destOrd="0" parTransId="{1138B3EC-868E-4C1E-84FC-F443A9376191}" sibTransId="{943FF894-BD1B-4E0A-9005-ECC95D0BA691}"/>
    <dgm:cxn modelId="{47F242BB-EF42-4EDA-B581-CE6E71F6EFEE}" srcId="{92A69983-75D7-4043-8D39-525E264C5077}" destId="{C1A985AB-4837-4780-9B40-CA4A3CAF598C}" srcOrd="2" destOrd="0" parTransId="{C89A6566-F66A-4F39-B160-87944DA58695}" sibTransId="{6799382A-5BB0-48D9-B7B8-DBAE6F7B6296}"/>
    <dgm:cxn modelId="{947375EC-5114-4A1D-897F-2A03FF4DA474}" type="presOf" srcId="{92A69983-75D7-4043-8D39-525E264C5077}" destId="{7D25833B-676E-42E2-AD68-2A2680B42FA2}" srcOrd="0" destOrd="0" presId="urn:microsoft.com/office/officeart/2005/8/layout/vList2"/>
    <dgm:cxn modelId="{63657DFD-A2C5-40B0-938C-B21AAD6C6113}" type="presOf" srcId="{052A31F6-8CB9-444D-9D0F-E6E8EC3F58A1}" destId="{31C9FA13-74FB-456C-8016-A8AEC84004AF}" srcOrd="0" destOrd="0" presId="urn:microsoft.com/office/officeart/2005/8/layout/vList2"/>
    <dgm:cxn modelId="{247E4E35-1C34-412D-AF31-6440816F950B}" type="presParOf" srcId="{7D25833B-676E-42E2-AD68-2A2680B42FA2}" destId="{D628F8D8-D5BF-4E25-A99F-ED956D6B0F05}" srcOrd="0" destOrd="0" presId="urn:microsoft.com/office/officeart/2005/8/layout/vList2"/>
    <dgm:cxn modelId="{0F1A2851-243A-4F1A-A37F-9C346C16C8D6}" type="presParOf" srcId="{7D25833B-676E-42E2-AD68-2A2680B42FA2}" destId="{72F9C5AF-B3B7-48AC-80AC-22F27F99CCE1}" srcOrd="1" destOrd="0" presId="urn:microsoft.com/office/officeart/2005/8/layout/vList2"/>
    <dgm:cxn modelId="{FA6930E1-1EEF-499F-AC88-B2D47FD33391}" type="presParOf" srcId="{7D25833B-676E-42E2-AD68-2A2680B42FA2}" destId="{2E0F27CE-6650-4ECD-97E5-614120EEF835}" srcOrd="2" destOrd="0" presId="urn:microsoft.com/office/officeart/2005/8/layout/vList2"/>
    <dgm:cxn modelId="{9BA5DC01-C8BB-45F3-8AA3-31ABBABEAC99}" type="presParOf" srcId="{7D25833B-676E-42E2-AD68-2A2680B42FA2}" destId="{4C6C7ED8-367B-4A71-B871-F765D917DAC7}" srcOrd="3" destOrd="0" presId="urn:microsoft.com/office/officeart/2005/8/layout/vList2"/>
    <dgm:cxn modelId="{DC1C2A8D-88B8-47CF-9138-56A59E15F214}" type="presParOf" srcId="{7D25833B-676E-42E2-AD68-2A2680B42FA2}" destId="{5C0307B1-E11A-4E6C-AA83-E723938FF5E2}" srcOrd="4" destOrd="0" presId="urn:microsoft.com/office/officeart/2005/8/layout/vList2"/>
    <dgm:cxn modelId="{EC01BC59-0556-4EC4-82B6-0C880A0DABC5}" type="presParOf" srcId="{7D25833B-676E-42E2-AD68-2A2680B42FA2}" destId="{291B10E3-0F2E-469B-A764-A93743DC4118}" srcOrd="5" destOrd="0" presId="urn:microsoft.com/office/officeart/2005/8/layout/vList2"/>
    <dgm:cxn modelId="{D1ABF187-2F5C-48EF-916F-E2881A7012F4}" type="presParOf" srcId="{7D25833B-676E-42E2-AD68-2A2680B42FA2}" destId="{E9C3EF2B-2065-4D0D-8B15-89DC94799E03}" srcOrd="6" destOrd="0" presId="urn:microsoft.com/office/officeart/2005/8/layout/vList2"/>
    <dgm:cxn modelId="{E434C82F-25E1-4726-B6FB-874A124F3A92}" type="presParOf" srcId="{7D25833B-676E-42E2-AD68-2A2680B42FA2}" destId="{090B101E-713C-48C3-A78B-EEB124341C3A}" srcOrd="7" destOrd="0" presId="urn:microsoft.com/office/officeart/2005/8/layout/vList2"/>
    <dgm:cxn modelId="{CB281F5E-4203-4D3A-8F81-F4544BA5DFCA}" type="presParOf" srcId="{7D25833B-676E-42E2-AD68-2A2680B42FA2}" destId="{31C9FA13-74FB-456C-8016-A8AEC84004AF}" srcOrd="8" destOrd="0" presId="urn:microsoft.com/office/officeart/2005/8/layout/vList2"/>
    <dgm:cxn modelId="{B806376D-0405-4341-B7B8-5C7375557CE4}" type="presParOf" srcId="{7D25833B-676E-42E2-AD68-2A2680B42FA2}" destId="{5582A359-FDD2-4EA8-94B8-88A656601F82}" srcOrd="9" destOrd="0" presId="urn:microsoft.com/office/officeart/2005/8/layout/vList2"/>
    <dgm:cxn modelId="{9137B7F4-70FD-4D03-ADFF-0DD358F8582A}" type="presParOf" srcId="{7D25833B-676E-42E2-AD68-2A2680B42FA2}" destId="{9D6ECC00-6249-464A-8EAC-27033639D1C7}" srcOrd="10" destOrd="0" presId="urn:microsoft.com/office/officeart/2005/8/layout/vList2"/>
    <dgm:cxn modelId="{10F3266F-5D90-4EC2-A83D-4614A16E9C7E}" type="presParOf" srcId="{7D25833B-676E-42E2-AD68-2A2680B42FA2}" destId="{0C56B503-1DA9-465C-8932-8A2EDFA0F432}" srcOrd="11" destOrd="0" presId="urn:microsoft.com/office/officeart/2005/8/layout/vList2"/>
    <dgm:cxn modelId="{190FE217-B22C-4921-AB45-1E61793D32B4}" type="presParOf" srcId="{7D25833B-676E-42E2-AD68-2A2680B42FA2}" destId="{EC7EA430-58AB-469D-B6F2-414C6D9EE50A}"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C15E4AAC-CEE0-4339-AA73-99F88D40035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40E4AE4D-F8E4-4E61-8A26-460C128C219F}">
      <dgm:prSet/>
      <dgm:spPr/>
      <dgm:t>
        <a:bodyPr/>
        <a:lstStyle/>
        <a:p>
          <a:r>
            <a:rPr lang="en-US"/>
            <a:t>7. Educational Psychology helps in the Mental Well-being of Students</a:t>
          </a:r>
          <a:endParaRPr lang="en-IN"/>
        </a:p>
      </dgm:t>
    </dgm:pt>
    <dgm:pt modelId="{D959FC8F-E073-4DF8-83E5-4031A66B6D41}" type="parTrans" cxnId="{D4428210-C3D8-494F-93E3-8AC3301C9B08}">
      <dgm:prSet/>
      <dgm:spPr/>
      <dgm:t>
        <a:bodyPr/>
        <a:lstStyle/>
        <a:p>
          <a:endParaRPr lang="en-IN"/>
        </a:p>
      </dgm:t>
    </dgm:pt>
    <dgm:pt modelId="{354ABCA7-9688-4F41-94CB-0FBEE87D7213}" type="sibTrans" cxnId="{D4428210-C3D8-494F-93E3-8AC3301C9B08}">
      <dgm:prSet/>
      <dgm:spPr/>
      <dgm:t>
        <a:bodyPr/>
        <a:lstStyle/>
        <a:p>
          <a:endParaRPr lang="en-IN"/>
        </a:p>
      </dgm:t>
    </dgm:pt>
    <dgm:pt modelId="{3E155747-61E8-47E5-B07C-1CEF1C27AFB9}" type="pres">
      <dgm:prSet presAssocID="{C15E4AAC-CEE0-4339-AA73-99F88D400359}" presName="linear" presStyleCnt="0">
        <dgm:presLayoutVars>
          <dgm:animLvl val="lvl"/>
          <dgm:resizeHandles val="exact"/>
        </dgm:presLayoutVars>
      </dgm:prSet>
      <dgm:spPr/>
    </dgm:pt>
    <dgm:pt modelId="{2B7A156A-65B9-4076-B63C-1623004107A2}" type="pres">
      <dgm:prSet presAssocID="{40E4AE4D-F8E4-4E61-8A26-460C128C219F}" presName="parentText" presStyleLbl="node1" presStyleIdx="0" presStyleCnt="1">
        <dgm:presLayoutVars>
          <dgm:chMax val="0"/>
          <dgm:bulletEnabled val="1"/>
        </dgm:presLayoutVars>
      </dgm:prSet>
      <dgm:spPr/>
    </dgm:pt>
  </dgm:ptLst>
  <dgm:cxnLst>
    <dgm:cxn modelId="{D4428210-C3D8-494F-93E3-8AC3301C9B08}" srcId="{C15E4AAC-CEE0-4339-AA73-99F88D400359}" destId="{40E4AE4D-F8E4-4E61-8A26-460C128C219F}" srcOrd="0" destOrd="0" parTransId="{D959FC8F-E073-4DF8-83E5-4031A66B6D41}" sibTransId="{354ABCA7-9688-4F41-94CB-0FBEE87D7213}"/>
    <dgm:cxn modelId="{934FA23A-E5B6-4E84-8726-B8D7A9062D22}" type="presOf" srcId="{40E4AE4D-F8E4-4E61-8A26-460C128C219F}" destId="{2B7A156A-65B9-4076-B63C-1623004107A2}" srcOrd="0" destOrd="0" presId="urn:microsoft.com/office/officeart/2005/8/layout/vList2"/>
    <dgm:cxn modelId="{899C6CF2-6574-4C75-A7DA-3C7084B60DDB}" type="presOf" srcId="{C15E4AAC-CEE0-4339-AA73-99F88D400359}" destId="{3E155747-61E8-47E5-B07C-1CEF1C27AFB9}" srcOrd="0" destOrd="0" presId="urn:microsoft.com/office/officeart/2005/8/layout/vList2"/>
    <dgm:cxn modelId="{07DEB0ED-76D4-4DBA-AD18-71CE5FEA7F0A}" type="presParOf" srcId="{3E155747-61E8-47E5-B07C-1CEF1C27AFB9}" destId="{2B7A156A-65B9-4076-B63C-1623004107A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6D96EFDC-47F6-431A-928D-9F1FE5F2BFE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A343002-33A7-445E-87EF-073EDFC5C1A5}">
      <dgm:prSet/>
      <dgm:spPr/>
      <dgm:t>
        <a:bodyPr/>
        <a:lstStyle/>
        <a:p>
          <a:pPr algn="just"/>
          <a:r>
            <a:rPr lang="en-US" dirty="0"/>
            <a:t>In today's competitive world, stress has become part of everyone's life, including school students. Through Educational Psychology, you can suggest simple ways to learn and provide guidance to your students to prevent them from unnecessary stress.</a:t>
          </a:r>
          <a:endParaRPr lang="en-IN" dirty="0"/>
        </a:p>
      </dgm:t>
    </dgm:pt>
    <dgm:pt modelId="{6569EC27-38D6-4017-AF42-C3B06BC8EB40}" type="parTrans" cxnId="{A814188B-1903-4B2A-86A6-FA10854360C6}">
      <dgm:prSet/>
      <dgm:spPr/>
      <dgm:t>
        <a:bodyPr/>
        <a:lstStyle/>
        <a:p>
          <a:endParaRPr lang="en-IN"/>
        </a:p>
      </dgm:t>
    </dgm:pt>
    <dgm:pt modelId="{C29C3752-8C38-4461-90FE-63CED328DFCF}" type="sibTrans" cxnId="{A814188B-1903-4B2A-86A6-FA10854360C6}">
      <dgm:prSet/>
      <dgm:spPr/>
      <dgm:t>
        <a:bodyPr/>
        <a:lstStyle/>
        <a:p>
          <a:endParaRPr lang="en-IN"/>
        </a:p>
      </dgm:t>
    </dgm:pt>
    <dgm:pt modelId="{8B298BC1-57EA-4FB6-A042-4DB3C06AC6E6}" type="pres">
      <dgm:prSet presAssocID="{6D96EFDC-47F6-431A-928D-9F1FE5F2BFE3}" presName="linear" presStyleCnt="0">
        <dgm:presLayoutVars>
          <dgm:animLvl val="lvl"/>
          <dgm:resizeHandles val="exact"/>
        </dgm:presLayoutVars>
      </dgm:prSet>
      <dgm:spPr/>
    </dgm:pt>
    <dgm:pt modelId="{2773C463-D121-43BD-AB49-B717F0A6BB2F}" type="pres">
      <dgm:prSet presAssocID="{EA343002-33A7-445E-87EF-073EDFC5C1A5}" presName="parentText" presStyleLbl="node1" presStyleIdx="0" presStyleCnt="1">
        <dgm:presLayoutVars>
          <dgm:chMax val="0"/>
          <dgm:bulletEnabled val="1"/>
        </dgm:presLayoutVars>
      </dgm:prSet>
      <dgm:spPr/>
    </dgm:pt>
  </dgm:ptLst>
  <dgm:cxnLst>
    <dgm:cxn modelId="{1BC50858-5614-4A5F-B54D-140E4A005998}" type="presOf" srcId="{EA343002-33A7-445E-87EF-073EDFC5C1A5}" destId="{2773C463-D121-43BD-AB49-B717F0A6BB2F}" srcOrd="0" destOrd="0" presId="urn:microsoft.com/office/officeart/2005/8/layout/vList2"/>
    <dgm:cxn modelId="{A9AABB85-29A7-4877-8713-DCF2281FCA74}" type="presOf" srcId="{6D96EFDC-47F6-431A-928D-9F1FE5F2BFE3}" destId="{8B298BC1-57EA-4FB6-A042-4DB3C06AC6E6}" srcOrd="0" destOrd="0" presId="urn:microsoft.com/office/officeart/2005/8/layout/vList2"/>
    <dgm:cxn modelId="{A814188B-1903-4B2A-86A6-FA10854360C6}" srcId="{6D96EFDC-47F6-431A-928D-9F1FE5F2BFE3}" destId="{EA343002-33A7-445E-87EF-073EDFC5C1A5}" srcOrd="0" destOrd="0" parTransId="{6569EC27-38D6-4017-AF42-C3B06BC8EB40}" sibTransId="{C29C3752-8C38-4461-90FE-63CED328DFCF}"/>
    <dgm:cxn modelId="{825B1089-89B6-4103-9319-70462A1CC042}" type="presParOf" srcId="{8B298BC1-57EA-4FB6-A042-4DB3C06AC6E6}" destId="{2773C463-D121-43BD-AB49-B717F0A6BB2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660B3C20-8F5C-4973-87AE-7E70AD090CE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F2B4E517-725E-439B-8733-BF031B813BC7}">
      <dgm:prSet/>
      <dgm:spPr/>
      <dgm:t>
        <a:bodyPr/>
        <a:lstStyle/>
        <a:p>
          <a:r>
            <a:rPr lang="en-US" dirty="0"/>
            <a:t>             Thank You</a:t>
          </a:r>
          <a:endParaRPr lang="en-IN" dirty="0"/>
        </a:p>
      </dgm:t>
    </dgm:pt>
    <dgm:pt modelId="{AECAF827-8A17-4997-B93C-B80B0D5E0AED}" type="parTrans" cxnId="{75F9A81C-F393-49EE-8D18-7564CFD6E443}">
      <dgm:prSet/>
      <dgm:spPr/>
      <dgm:t>
        <a:bodyPr/>
        <a:lstStyle/>
        <a:p>
          <a:endParaRPr lang="en-IN"/>
        </a:p>
      </dgm:t>
    </dgm:pt>
    <dgm:pt modelId="{314A4016-64C5-41E3-A1E9-66CF3089B1EB}" type="sibTrans" cxnId="{75F9A81C-F393-49EE-8D18-7564CFD6E443}">
      <dgm:prSet/>
      <dgm:spPr/>
      <dgm:t>
        <a:bodyPr/>
        <a:lstStyle/>
        <a:p>
          <a:endParaRPr lang="en-IN"/>
        </a:p>
      </dgm:t>
    </dgm:pt>
    <dgm:pt modelId="{8DB80FD2-BD73-47A6-AD29-41D43578245D}" type="pres">
      <dgm:prSet presAssocID="{660B3C20-8F5C-4973-87AE-7E70AD090CEB}" presName="linear" presStyleCnt="0">
        <dgm:presLayoutVars>
          <dgm:animLvl val="lvl"/>
          <dgm:resizeHandles val="exact"/>
        </dgm:presLayoutVars>
      </dgm:prSet>
      <dgm:spPr/>
    </dgm:pt>
    <dgm:pt modelId="{52230B08-DEB5-48E7-BD27-545C22C456C5}" type="pres">
      <dgm:prSet presAssocID="{F2B4E517-725E-439B-8733-BF031B813BC7}" presName="parentText" presStyleLbl="node1" presStyleIdx="0" presStyleCnt="1">
        <dgm:presLayoutVars>
          <dgm:chMax val="0"/>
          <dgm:bulletEnabled val="1"/>
        </dgm:presLayoutVars>
      </dgm:prSet>
      <dgm:spPr/>
    </dgm:pt>
  </dgm:ptLst>
  <dgm:cxnLst>
    <dgm:cxn modelId="{75F9A81C-F393-49EE-8D18-7564CFD6E443}" srcId="{660B3C20-8F5C-4973-87AE-7E70AD090CEB}" destId="{F2B4E517-725E-439B-8733-BF031B813BC7}" srcOrd="0" destOrd="0" parTransId="{AECAF827-8A17-4997-B93C-B80B0D5E0AED}" sibTransId="{314A4016-64C5-41E3-A1E9-66CF3089B1EB}"/>
    <dgm:cxn modelId="{B3580239-975C-434A-B9FB-EDE72815B082}" type="presOf" srcId="{F2B4E517-725E-439B-8733-BF031B813BC7}" destId="{52230B08-DEB5-48E7-BD27-545C22C456C5}" srcOrd="0" destOrd="0" presId="urn:microsoft.com/office/officeart/2005/8/layout/vList2"/>
    <dgm:cxn modelId="{B8D0BAAC-A359-4FFE-B418-2CC318BEC0ED}" type="presOf" srcId="{660B3C20-8F5C-4973-87AE-7E70AD090CEB}" destId="{8DB80FD2-BD73-47A6-AD29-41D43578245D}" srcOrd="0" destOrd="0" presId="urn:microsoft.com/office/officeart/2005/8/layout/vList2"/>
    <dgm:cxn modelId="{54620F4C-46C2-4B14-A15C-5D6518A46813}" type="presParOf" srcId="{8DB80FD2-BD73-47A6-AD29-41D43578245D}" destId="{52230B08-DEB5-48E7-BD27-545C22C456C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DF5F31-5184-4560-8369-0169F926C7F7}"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7EEB45C-0324-4800-B866-6BC686483077}">
      <dgm:prSet/>
      <dgm:spPr/>
      <dgm:t>
        <a:bodyPr/>
        <a:lstStyle/>
        <a:p>
          <a:r>
            <a:rPr lang="en-US"/>
            <a:t>Importance of Educational Psychology to the Teachers.</a:t>
          </a:r>
          <a:endParaRPr lang="en-IN"/>
        </a:p>
      </dgm:t>
    </dgm:pt>
    <dgm:pt modelId="{B531EA2D-92E4-48B7-ADCB-97D037A2AF2E}" type="parTrans" cxnId="{619DC5B6-E3C6-4ABF-8BD0-85E9BE11B4BA}">
      <dgm:prSet/>
      <dgm:spPr/>
      <dgm:t>
        <a:bodyPr/>
        <a:lstStyle/>
        <a:p>
          <a:endParaRPr lang="en-IN"/>
        </a:p>
      </dgm:t>
    </dgm:pt>
    <dgm:pt modelId="{CDB13B54-6845-484D-909F-CC5911FEFBC6}" type="sibTrans" cxnId="{619DC5B6-E3C6-4ABF-8BD0-85E9BE11B4BA}">
      <dgm:prSet/>
      <dgm:spPr/>
      <dgm:t>
        <a:bodyPr/>
        <a:lstStyle/>
        <a:p>
          <a:endParaRPr lang="en-IN"/>
        </a:p>
      </dgm:t>
    </dgm:pt>
    <dgm:pt modelId="{72B41AA2-28B5-4755-9C0C-E38BA68F9F43}" type="pres">
      <dgm:prSet presAssocID="{AEDF5F31-5184-4560-8369-0169F926C7F7}" presName="linear" presStyleCnt="0">
        <dgm:presLayoutVars>
          <dgm:animLvl val="lvl"/>
          <dgm:resizeHandles val="exact"/>
        </dgm:presLayoutVars>
      </dgm:prSet>
      <dgm:spPr/>
    </dgm:pt>
    <dgm:pt modelId="{6847B09E-02B8-42E5-B9F3-5BAC4EC2354E}" type="pres">
      <dgm:prSet presAssocID="{B7EEB45C-0324-4800-B866-6BC686483077}" presName="parentText" presStyleLbl="node1" presStyleIdx="0" presStyleCnt="1">
        <dgm:presLayoutVars>
          <dgm:chMax val="0"/>
          <dgm:bulletEnabled val="1"/>
        </dgm:presLayoutVars>
      </dgm:prSet>
      <dgm:spPr/>
    </dgm:pt>
  </dgm:ptLst>
  <dgm:cxnLst>
    <dgm:cxn modelId="{619DC5B6-E3C6-4ABF-8BD0-85E9BE11B4BA}" srcId="{AEDF5F31-5184-4560-8369-0169F926C7F7}" destId="{B7EEB45C-0324-4800-B866-6BC686483077}" srcOrd="0" destOrd="0" parTransId="{B531EA2D-92E4-48B7-ADCB-97D037A2AF2E}" sibTransId="{CDB13B54-6845-484D-909F-CC5911FEFBC6}"/>
    <dgm:cxn modelId="{D0E6F3DE-D1CF-434D-8744-FED642C4BC39}" type="presOf" srcId="{B7EEB45C-0324-4800-B866-6BC686483077}" destId="{6847B09E-02B8-42E5-B9F3-5BAC4EC2354E}" srcOrd="0" destOrd="0" presId="urn:microsoft.com/office/officeart/2005/8/layout/vList2"/>
    <dgm:cxn modelId="{DB32EDE0-6076-4CB3-BFE9-B16593EF011D}" type="presOf" srcId="{AEDF5F31-5184-4560-8369-0169F926C7F7}" destId="{72B41AA2-28B5-4755-9C0C-E38BA68F9F43}" srcOrd="0" destOrd="0" presId="urn:microsoft.com/office/officeart/2005/8/layout/vList2"/>
    <dgm:cxn modelId="{E9BE964B-6425-4871-BB9B-B0230A71636F}" type="presParOf" srcId="{72B41AA2-28B5-4755-9C0C-E38BA68F9F43}" destId="{6847B09E-02B8-42E5-B9F3-5BAC4EC2354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DA2A94-403E-4603-AD27-8B0CD886835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026EF98-3A04-4DC1-A569-AEA119E2DBD6}">
      <dgm:prSet/>
      <dgm:spPr/>
      <dgm:t>
        <a:bodyPr/>
        <a:lstStyle/>
        <a:p>
          <a:pPr algn="just"/>
          <a:r>
            <a:rPr lang="en-US" dirty="0"/>
            <a:t>Educational Psychology, a crucial branch of Psychology, primarily focuses on the development of adolescents and children. It has gained popularity among the masses. Each individual is different and decodes every piece of information differently</a:t>
          </a:r>
          <a:endParaRPr lang="en-IN" dirty="0"/>
        </a:p>
      </dgm:t>
    </dgm:pt>
    <dgm:pt modelId="{298DD66A-EE6F-486A-AB46-D0FB1F48CE21}" type="parTrans" cxnId="{119BD0FF-19AF-4537-86B4-3BDB77345CC7}">
      <dgm:prSet/>
      <dgm:spPr/>
      <dgm:t>
        <a:bodyPr/>
        <a:lstStyle/>
        <a:p>
          <a:endParaRPr lang="en-IN"/>
        </a:p>
      </dgm:t>
    </dgm:pt>
    <dgm:pt modelId="{31251149-5007-4D53-ADF8-7C78CD7F8E66}" type="sibTrans" cxnId="{119BD0FF-19AF-4537-86B4-3BDB77345CC7}">
      <dgm:prSet/>
      <dgm:spPr/>
      <dgm:t>
        <a:bodyPr/>
        <a:lstStyle/>
        <a:p>
          <a:endParaRPr lang="en-IN"/>
        </a:p>
      </dgm:t>
    </dgm:pt>
    <dgm:pt modelId="{49227589-DF23-4EA9-BC66-A184CCF1A4EB}" type="pres">
      <dgm:prSet presAssocID="{ACDA2A94-403E-4603-AD27-8B0CD8868351}" presName="linear" presStyleCnt="0">
        <dgm:presLayoutVars>
          <dgm:animLvl val="lvl"/>
          <dgm:resizeHandles val="exact"/>
        </dgm:presLayoutVars>
      </dgm:prSet>
      <dgm:spPr/>
    </dgm:pt>
    <dgm:pt modelId="{096D72C5-722A-4850-8C68-56CDAFC683EF}" type="pres">
      <dgm:prSet presAssocID="{D026EF98-3A04-4DC1-A569-AEA119E2DBD6}" presName="parentText" presStyleLbl="node1" presStyleIdx="0" presStyleCnt="1">
        <dgm:presLayoutVars>
          <dgm:chMax val="0"/>
          <dgm:bulletEnabled val="1"/>
        </dgm:presLayoutVars>
      </dgm:prSet>
      <dgm:spPr/>
    </dgm:pt>
  </dgm:ptLst>
  <dgm:cxnLst>
    <dgm:cxn modelId="{810DF53D-5F02-47FE-8587-319D7AB8FDAB}" type="presOf" srcId="{D026EF98-3A04-4DC1-A569-AEA119E2DBD6}" destId="{096D72C5-722A-4850-8C68-56CDAFC683EF}" srcOrd="0" destOrd="0" presId="urn:microsoft.com/office/officeart/2005/8/layout/vList2"/>
    <dgm:cxn modelId="{A4E2BCE8-6FBE-43C2-879F-AB96ED800C17}" type="presOf" srcId="{ACDA2A94-403E-4603-AD27-8B0CD8868351}" destId="{49227589-DF23-4EA9-BC66-A184CCF1A4EB}" srcOrd="0" destOrd="0" presId="urn:microsoft.com/office/officeart/2005/8/layout/vList2"/>
    <dgm:cxn modelId="{119BD0FF-19AF-4537-86B4-3BDB77345CC7}" srcId="{ACDA2A94-403E-4603-AD27-8B0CD8868351}" destId="{D026EF98-3A04-4DC1-A569-AEA119E2DBD6}" srcOrd="0" destOrd="0" parTransId="{298DD66A-EE6F-486A-AB46-D0FB1F48CE21}" sibTransId="{31251149-5007-4D53-ADF8-7C78CD7F8E66}"/>
    <dgm:cxn modelId="{661AED2F-9010-4FCC-951F-0EC91567A5B1}" type="presParOf" srcId="{49227589-DF23-4EA9-BC66-A184CCF1A4EB}" destId="{096D72C5-722A-4850-8C68-56CDAFC683E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D55BC4-6D31-482B-8D77-9BEBC83D876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931A681A-9977-4636-BE22-2A59DFC0A5A2}">
      <dgm:prSet/>
      <dgm:spPr/>
      <dgm:t>
        <a:bodyPr/>
        <a:lstStyle/>
        <a:p>
          <a:r>
            <a:rPr lang="en-US" b="1"/>
            <a:t>1. Ease in Selecting Methods of Learning</a:t>
          </a:r>
          <a:endParaRPr lang="en-IN"/>
        </a:p>
      </dgm:t>
    </dgm:pt>
    <dgm:pt modelId="{C2D17B3B-8AC8-40A6-92F6-F9101284C8AF}" type="parTrans" cxnId="{087F2E9E-2AC4-4CA1-B47B-3FDE8CC45849}">
      <dgm:prSet/>
      <dgm:spPr/>
      <dgm:t>
        <a:bodyPr/>
        <a:lstStyle/>
        <a:p>
          <a:endParaRPr lang="en-IN"/>
        </a:p>
      </dgm:t>
    </dgm:pt>
    <dgm:pt modelId="{F05C171B-52BA-4021-9B02-54CE8DE92A60}" type="sibTrans" cxnId="{087F2E9E-2AC4-4CA1-B47B-3FDE8CC45849}">
      <dgm:prSet/>
      <dgm:spPr/>
      <dgm:t>
        <a:bodyPr/>
        <a:lstStyle/>
        <a:p>
          <a:endParaRPr lang="en-IN"/>
        </a:p>
      </dgm:t>
    </dgm:pt>
    <dgm:pt modelId="{C5F2E0B4-B76A-4D5E-A2B8-1FC038A57FC7}" type="pres">
      <dgm:prSet presAssocID="{CBD55BC4-6D31-482B-8D77-9BEBC83D8764}" presName="linear" presStyleCnt="0">
        <dgm:presLayoutVars>
          <dgm:animLvl val="lvl"/>
          <dgm:resizeHandles val="exact"/>
        </dgm:presLayoutVars>
      </dgm:prSet>
      <dgm:spPr/>
    </dgm:pt>
    <dgm:pt modelId="{8B9EE8A6-178B-4760-B85C-75C8784541CD}" type="pres">
      <dgm:prSet presAssocID="{931A681A-9977-4636-BE22-2A59DFC0A5A2}" presName="parentText" presStyleLbl="node1" presStyleIdx="0" presStyleCnt="1">
        <dgm:presLayoutVars>
          <dgm:chMax val="0"/>
          <dgm:bulletEnabled val="1"/>
        </dgm:presLayoutVars>
      </dgm:prSet>
      <dgm:spPr/>
    </dgm:pt>
  </dgm:ptLst>
  <dgm:cxnLst>
    <dgm:cxn modelId="{96E50878-BC6A-4018-912E-C1F3E0A8F0E7}" type="presOf" srcId="{931A681A-9977-4636-BE22-2A59DFC0A5A2}" destId="{8B9EE8A6-178B-4760-B85C-75C8784541CD}" srcOrd="0" destOrd="0" presId="urn:microsoft.com/office/officeart/2005/8/layout/vList2"/>
    <dgm:cxn modelId="{087F2E9E-2AC4-4CA1-B47B-3FDE8CC45849}" srcId="{CBD55BC4-6D31-482B-8D77-9BEBC83D8764}" destId="{931A681A-9977-4636-BE22-2A59DFC0A5A2}" srcOrd="0" destOrd="0" parTransId="{C2D17B3B-8AC8-40A6-92F6-F9101284C8AF}" sibTransId="{F05C171B-52BA-4021-9B02-54CE8DE92A60}"/>
    <dgm:cxn modelId="{F7655FCC-ABF6-463C-94C9-23FFC1091254}" type="presOf" srcId="{CBD55BC4-6D31-482B-8D77-9BEBC83D8764}" destId="{C5F2E0B4-B76A-4D5E-A2B8-1FC038A57FC7}" srcOrd="0" destOrd="0" presId="urn:microsoft.com/office/officeart/2005/8/layout/vList2"/>
    <dgm:cxn modelId="{FE50913F-AF79-4EBB-A8DE-92BA7B05B6B0}" type="presParOf" srcId="{C5F2E0B4-B76A-4D5E-A2B8-1FC038A57FC7}" destId="{8B9EE8A6-178B-4760-B85C-75C8784541C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B43E3CE-A298-4152-B980-11399D6212F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3959571-A3DC-49A4-A946-8ED5DF6EB566}">
      <dgm:prSet/>
      <dgm:spPr/>
      <dgm:t>
        <a:bodyPr/>
        <a:lstStyle/>
        <a:p>
          <a:pPr algn="just"/>
          <a:r>
            <a:rPr lang="en-US" dirty="0"/>
            <a:t>A teacher wants to adopt the learning method which is best suited for their students. Educational psychology does just that. It will help you in determining the learning experience of the students.</a:t>
          </a:r>
          <a:endParaRPr lang="en-IN" dirty="0"/>
        </a:p>
      </dgm:t>
    </dgm:pt>
    <dgm:pt modelId="{672AD6B5-BE1B-4CF8-9CF2-E31434C1A630}" type="parTrans" cxnId="{BC721124-88E3-4905-A7C4-E6BD1F98FCB4}">
      <dgm:prSet/>
      <dgm:spPr/>
      <dgm:t>
        <a:bodyPr/>
        <a:lstStyle/>
        <a:p>
          <a:endParaRPr lang="en-IN"/>
        </a:p>
      </dgm:t>
    </dgm:pt>
    <dgm:pt modelId="{9EF24221-2A50-4F17-B0A8-8EF338252ADA}" type="sibTrans" cxnId="{BC721124-88E3-4905-A7C4-E6BD1F98FCB4}">
      <dgm:prSet/>
      <dgm:spPr/>
      <dgm:t>
        <a:bodyPr/>
        <a:lstStyle/>
        <a:p>
          <a:endParaRPr lang="en-IN"/>
        </a:p>
      </dgm:t>
    </dgm:pt>
    <dgm:pt modelId="{B50881A4-6959-4431-8A14-8D69CF2DFBB0}" type="pres">
      <dgm:prSet presAssocID="{5B43E3CE-A298-4152-B980-11399D6212FF}" presName="linear" presStyleCnt="0">
        <dgm:presLayoutVars>
          <dgm:animLvl val="lvl"/>
          <dgm:resizeHandles val="exact"/>
        </dgm:presLayoutVars>
      </dgm:prSet>
      <dgm:spPr/>
    </dgm:pt>
    <dgm:pt modelId="{FAEFC461-6F10-4A37-A1C5-29F3E683CD4E}" type="pres">
      <dgm:prSet presAssocID="{83959571-A3DC-49A4-A946-8ED5DF6EB566}" presName="parentText" presStyleLbl="node1" presStyleIdx="0" presStyleCnt="1">
        <dgm:presLayoutVars>
          <dgm:chMax val="0"/>
          <dgm:bulletEnabled val="1"/>
        </dgm:presLayoutVars>
      </dgm:prSet>
      <dgm:spPr/>
    </dgm:pt>
  </dgm:ptLst>
  <dgm:cxnLst>
    <dgm:cxn modelId="{BC721124-88E3-4905-A7C4-E6BD1F98FCB4}" srcId="{5B43E3CE-A298-4152-B980-11399D6212FF}" destId="{83959571-A3DC-49A4-A946-8ED5DF6EB566}" srcOrd="0" destOrd="0" parTransId="{672AD6B5-BE1B-4CF8-9CF2-E31434C1A630}" sibTransId="{9EF24221-2A50-4F17-B0A8-8EF338252ADA}"/>
    <dgm:cxn modelId="{A93DDD36-A12D-462B-ACA3-D542FBCE0681}" type="presOf" srcId="{83959571-A3DC-49A4-A946-8ED5DF6EB566}" destId="{FAEFC461-6F10-4A37-A1C5-29F3E683CD4E}" srcOrd="0" destOrd="0" presId="urn:microsoft.com/office/officeart/2005/8/layout/vList2"/>
    <dgm:cxn modelId="{8ED099E0-0DF1-4F95-A56A-6654EE59E88D}" type="presOf" srcId="{5B43E3CE-A298-4152-B980-11399D6212FF}" destId="{B50881A4-6959-4431-8A14-8D69CF2DFBB0}" srcOrd="0" destOrd="0" presId="urn:microsoft.com/office/officeart/2005/8/layout/vList2"/>
    <dgm:cxn modelId="{538D7A9B-77B2-4F3B-AD4C-9E23459C7E80}" type="presParOf" srcId="{B50881A4-6959-4431-8A14-8D69CF2DFBB0}" destId="{FAEFC461-6F10-4A37-A1C5-29F3E683CD4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D14C697-8B25-4DBD-B587-AF03B26FA5FA}"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62ACA0E9-CB97-4A01-B050-93F20377D4C3}">
      <dgm:prSet/>
      <dgm:spPr/>
      <dgm:t>
        <a:bodyPr/>
        <a:lstStyle/>
        <a:p>
          <a:r>
            <a:rPr lang="en-US"/>
            <a:t>2. Helps Understand that Every Individual is Different</a:t>
          </a:r>
          <a:endParaRPr lang="en-IN"/>
        </a:p>
      </dgm:t>
    </dgm:pt>
    <dgm:pt modelId="{0203901B-7F17-4906-B480-F40C10D072D7}" type="parTrans" cxnId="{98EBC846-FFCC-483E-9E5F-59A3D5B50ECD}">
      <dgm:prSet/>
      <dgm:spPr/>
      <dgm:t>
        <a:bodyPr/>
        <a:lstStyle/>
        <a:p>
          <a:endParaRPr lang="en-IN"/>
        </a:p>
      </dgm:t>
    </dgm:pt>
    <dgm:pt modelId="{FF74C788-41DD-442B-BD11-2464960A2CB9}" type="sibTrans" cxnId="{98EBC846-FFCC-483E-9E5F-59A3D5B50ECD}">
      <dgm:prSet/>
      <dgm:spPr/>
      <dgm:t>
        <a:bodyPr/>
        <a:lstStyle/>
        <a:p>
          <a:endParaRPr lang="en-IN"/>
        </a:p>
      </dgm:t>
    </dgm:pt>
    <dgm:pt modelId="{F68C50F9-E115-430D-A49E-337976AA668E}" type="pres">
      <dgm:prSet presAssocID="{5D14C697-8B25-4DBD-B587-AF03B26FA5FA}" presName="linear" presStyleCnt="0">
        <dgm:presLayoutVars>
          <dgm:animLvl val="lvl"/>
          <dgm:resizeHandles val="exact"/>
        </dgm:presLayoutVars>
      </dgm:prSet>
      <dgm:spPr/>
    </dgm:pt>
    <dgm:pt modelId="{39ED75B3-3E6A-419F-AD0C-8F4592CADEF0}" type="pres">
      <dgm:prSet presAssocID="{62ACA0E9-CB97-4A01-B050-93F20377D4C3}" presName="parentText" presStyleLbl="node1" presStyleIdx="0" presStyleCnt="1">
        <dgm:presLayoutVars>
          <dgm:chMax val="0"/>
          <dgm:bulletEnabled val="1"/>
        </dgm:presLayoutVars>
      </dgm:prSet>
      <dgm:spPr/>
    </dgm:pt>
  </dgm:ptLst>
  <dgm:cxnLst>
    <dgm:cxn modelId="{A268035E-EC92-41D6-A24B-56D42FE749C6}" type="presOf" srcId="{5D14C697-8B25-4DBD-B587-AF03B26FA5FA}" destId="{F68C50F9-E115-430D-A49E-337976AA668E}" srcOrd="0" destOrd="0" presId="urn:microsoft.com/office/officeart/2005/8/layout/vList2"/>
    <dgm:cxn modelId="{98EBC846-FFCC-483E-9E5F-59A3D5B50ECD}" srcId="{5D14C697-8B25-4DBD-B587-AF03B26FA5FA}" destId="{62ACA0E9-CB97-4A01-B050-93F20377D4C3}" srcOrd="0" destOrd="0" parTransId="{0203901B-7F17-4906-B480-F40C10D072D7}" sibTransId="{FF74C788-41DD-442B-BD11-2464960A2CB9}"/>
    <dgm:cxn modelId="{4F339D58-A0C2-4971-846F-267A1653E61F}" type="presOf" srcId="{62ACA0E9-CB97-4A01-B050-93F20377D4C3}" destId="{39ED75B3-3E6A-419F-AD0C-8F4592CADEF0}" srcOrd="0" destOrd="0" presId="urn:microsoft.com/office/officeart/2005/8/layout/vList2"/>
    <dgm:cxn modelId="{5E392138-C289-4F1B-8EDB-CD5B9359748B}" type="presParOf" srcId="{F68C50F9-E115-430D-A49E-337976AA668E}" destId="{39ED75B3-3E6A-419F-AD0C-8F4592CADEF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5F6B0E0-5B12-4946-AA1E-B0728393359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CF19963-EE35-4D0D-8399-C5631C2F74D2}">
      <dgm:prSet/>
      <dgm:spPr/>
      <dgm:t>
        <a:bodyPr/>
        <a:lstStyle/>
        <a:p>
          <a:pPr algn="just"/>
          <a:r>
            <a:rPr lang="en-US" dirty="0"/>
            <a:t>In the teaching profession, it is essential to understand that everyone is different. Educational psychology enables you to understand the distinct characteristics of your students at various levels, and you can accordingly make plans to teach them effectively.</a:t>
          </a:r>
          <a:endParaRPr lang="en-IN" dirty="0"/>
        </a:p>
      </dgm:t>
    </dgm:pt>
    <dgm:pt modelId="{901DADB3-D299-47A1-B1DA-D2F057A1E6C4}" type="parTrans" cxnId="{E36BAD96-F150-4DA5-A18D-5670A1B9E569}">
      <dgm:prSet/>
      <dgm:spPr/>
      <dgm:t>
        <a:bodyPr/>
        <a:lstStyle/>
        <a:p>
          <a:endParaRPr lang="en-IN"/>
        </a:p>
      </dgm:t>
    </dgm:pt>
    <dgm:pt modelId="{199020BE-69F9-4D39-9F76-F1E98BC88AD0}" type="sibTrans" cxnId="{E36BAD96-F150-4DA5-A18D-5670A1B9E569}">
      <dgm:prSet/>
      <dgm:spPr/>
      <dgm:t>
        <a:bodyPr/>
        <a:lstStyle/>
        <a:p>
          <a:endParaRPr lang="en-IN"/>
        </a:p>
      </dgm:t>
    </dgm:pt>
    <dgm:pt modelId="{8A09B04C-CFA4-4B20-9377-65D11BDD8C22}" type="pres">
      <dgm:prSet presAssocID="{75F6B0E0-5B12-4946-AA1E-B0728393359E}" presName="linear" presStyleCnt="0">
        <dgm:presLayoutVars>
          <dgm:animLvl val="lvl"/>
          <dgm:resizeHandles val="exact"/>
        </dgm:presLayoutVars>
      </dgm:prSet>
      <dgm:spPr/>
    </dgm:pt>
    <dgm:pt modelId="{32FDB8A3-168F-43B2-8FDC-D57D282CA52F}" type="pres">
      <dgm:prSet presAssocID="{2CF19963-EE35-4D0D-8399-C5631C2F74D2}" presName="parentText" presStyleLbl="node1" presStyleIdx="0" presStyleCnt="1">
        <dgm:presLayoutVars>
          <dgm:chMax val="0"/>
          <dgm:bulletEnabled val="1"/>
        </dgm:presLayoutVars>
      </dgm:prSet>
      <dgm:spPr/>
    </dgm:pt>
  </dgm:ptLst>
  <dgm:cxnLst>
    <dgm:cxn modelId="{E36BAD96-F150-4DA5-A18D-5670A1B9E569}" srcId="{75F6B0E0-5B12-4946-AA1E-B0728393359E}" destId="{2CF19963-EE35-4D0D-8399-C5631C2F74D2}" srcOrd="0" destOrd="0" parTransId="{901DADB3-D299-47A1-B1DA-D2F057A1E6C4}" sibTransId="{199020BE-69F9-4D39-9F76-F1E98BC88AD0}"/>
    <dgm:cxn modelId="{BD3A36AE-9699-404F-8AB5-FB6095D9633F}" type="presOf" srcId="{2CF19963-EE35-4D0D-8399-C5631C2F74D2}" destId="{32FDB8A3-168F-43B2-8FDC-D57D282CA52F}" srcOrd="0" destOrd="0" presId="urn:microsoft.com/office/officeart/2005/8/layout/vList2"/>
    <dgm:cxn modelId="{D6094FD1-81D8-4E78-A5AF-412095AB2516}" type="presOf" srcId="{75F6B0E0-5B12-4946-AA1E-B0728393359E}" destId="{8A09B04C-CFA4-4B20-9377-65D11BDD8C22}" srcOrd="0" destOrd="0" presId="urn:microsoft.com/office/officeart/2005/8/layout/vList2"/>
    <dgm:cxn modelId="{D744A4E7-8151-4039-820D-EF700BA90711}" type="presParOf" srcId="{8A09B04C-CFA4-4B20-9377-65D11BDD8C22}" destId="{32FDB8A3-168F-43B2-8FDC-D57D282CA52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16871F-A126-4405-8D59-CB6E1213C147}">
      <dsp:nvSpPr>
        <dsp:cNvPr id="0" name=""/>
        <dsp:cNvSpPr/>
      </dsp:nvSpPr>
      <dsp:spPr>
        <a:xfrm>
          <a:off x="0" y="11515"/>
          <a:ext cx="9144000" cy="236456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b="1" kern="1200" dirty="0"/>
            <a:t>Significance of Educational Psychology in teaching learning process</a:t>
          </a:r>
          <a:endParaRPr lang="en-IN" sz="4300" kern="1200" dirty="0"/>
        </a:p>
      </dsp:txBody>
      <dsp:txXfrm>
        <a:off x="115429" y="126944"/>
        <a:ext cx="8913142" cy="21337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F94B1-4D8A-4F66-91BB-7877197E54E9}">
      <dsp:nvSpPr>
        <dsp:cNvPr id="0" name=""/>
        <dsp:cNvSpPr/>
      </dsp:nvSpPr>
      <dsp:spPr>
        <a:xfrm>
          <a:off x="0" y="243044"/>
          <a:ext cx="10515600" cy="83947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3. It helps create a Favorable Environment for Learning</a:t>
          </a:r>
          <a:endParaRPr lang="en-IN" sz="3500" kern="1200"/>
        </a:p>
      </dsp:txBody>
      <dsp:txXfrm>
        <a:off x="40980" y="284024"/>
        <a:ext cx="10433640" cy="75751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5D36B4-3148-48B9-BA51-4495360C28BC}">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To make the learning process effective, it is crucial for you as a teacher to know how to create a positive learning environment. You should be aware of the principles of education. Educational psychology will help you make classroom learning friendly.</a:t>
          </a:r>
          <a:endParaRPr lang="en-IN" sz="4200" kern="1200" dirty="0"/>
        </a:p>
      </dsp:txBody>
      <dsp:txXfrm>
        <a:off x="211096" y="224605"/>
        <a:ext cx="10093408" cy="390212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4BDB8C-038B-4EB7-B747-8C4404825FC9}">
      <dsp:nvSpPr>
        <dsp:cNvPr id="0" name=""/>
        <dsp:cNvSpPr/>
      </dsp:nvSpPr>
      <dsp:spPr>
        <a:xfrm>
          <a:off x="0" y="183081"/>
          <a:ext cx="10515600" cy="9594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4. Helps Design and Evaluate Teaching Activities</a:t>
          </a:r>
          <a:endParaRPr lang="en-IN" sz="4000" kern="1200"/>
        </a:p>
      </dsp:txBody>
      <dsp:txXfrm>
        <a:off x="46834" y="229915"/>
        <a:ext cx="10421932" cy="86573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978AF-54F5-4198-B06B-09E1CEC36BAF}">
      <dsp:nvSpPr>
        <dsp:cNvPr id="0" name=""/>
        <dsp:cNvSpPr/>
      </dsp:nvSpPr>
      <dsp:spPr>
        <a:xfrm>
          <a:off x="0" y="219429"/>
          <a:ext cx="10515600" cy="3912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just" defTabSz="1689100">
            <a:lnSpc>
              <a:spcPct val="90000"/>
            </a:lnSpc>
            <a:spcBef>
              <a:spcPct val="0"/>
            </a:spcBef>
            <a:spcAft>
              <a:spcPct val="35000"/>
            </a:spcAft>
            <a:buNone/>
          </a:pPr>
          <a:r>
            <a:rPr lang="en-US" sz="3800" kern="1200" dirty="0"/>
            <a:t>Educational Psychology helps you as a teacher to teach effectively by providing essential skills. You will understand the role of a teacher in a class which enables you to organize school teaching activities. It also lets you learn the qualities of an effective teacher and identify them.</a:t>
          </a:r>
          <a:endParaRPr lang="en-IN" sz="3800" kern="1200" dirty="0"/>
        </a:p>
      </dsp:txBody>
      <dsp:txXfrm>
        <a:off x="190992" y="410421"/>
        <a:ext cx="10133616" cy="353049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D81E9-0248-439E-8330-172B94EE80F3}">
      <dsp:nvSpPr>
        <dsp:cNvPr id="0" name=""/>
        <dsp:cNvSpPr/>
      </dsp:nvSpPr>
      <dsp:spPr>
        <a:xfrm>
          <a:off x="0" y="207066"/>
          <a:ext cx="10515600" cy="91143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5. Helps Provide Suitable Guidance to the Students</a:t>
          </a:r>
          <a:endParaRPr lang="en-IN" sz="3800" kern="1200"/>
        </a:p>
      </dsp:txBody>
      <dsp:txXfrm>
        <a:off x="44492" y="251558"/>
        <a:ext cx="10426616" cy="82244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AB9BB-39B7-4AA0-B9E7-85076280BF46}">
      <dsp:nvSpPr>
        <dsp:cNvPr id="0" name=""/>
        <dsp:cNvSpPr/>
      </dsp:nvSpPr>
      <dsp:spPr>
        <a:xfrm>
          <a:off x="0" y="167949"/>
          <a:ext cx="10515600" cy="4015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just" defTabSz="1733550">
            <a:lnSpc>
              <a:spcPct val="90000"/>
            </a:lnSpc>
            <a:spcBef>
              <a:spcPct val="0"/>
            </a:spcBef>
            <a:spcAft>
              <a:spcPct val="35000"/>
            </a:spcAft>
            <a:buNone/>
          </a:pPr>
          <a:r>
            <a:rPr lang="en-US" sz="3900" kern="1200" dirty="0"/>
            <a:t>As a teacher, knowing that every student's needs are different is crucial. You should help students in overcoming their problems and hindrances. Educational Psychology will help you in learning the best methods to teach them. It will also help students in increasing their grades.</a:t>
          </a:r>
          <a:endParaRPr lang="en-IN" sz="3900" kern="1200" dirty="0"/>
        </a:p>
      </dsp:txBody>
      <dsp:txXfrm>
        <a:off x="196018" y="363967"/>
        <a:ext cx="10123564" cy="362340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9BD8F-D9A5-4321-A615-45DC172D5D53}">
      <dsp:nvSpPr>
        <dsp:cNvPr id="0" name=""/>
        <dsp:cNvSpPr/>
      </dsp:nvSpPr>
      <dsp:spPr>
        <a:xfrm>
          <a:off x="0" y="27178"/>
          <a:ext cx="10515600" cy="127120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marL="0" lvl="0" indent="0" algn="l" defTabSz="2355850">
            <a:lnSpc>
              <a:spcPct val="90000"/>
            </a:lnSpc>
            <a:spcBef>
              <a:spcPct val="0"/>
            </a:spcBef>
            <a:spcAft>
              <a:spcPct val="35000"/>
            </a:spcAft>
            <a:buNone/>
          </a:pPr>
          <a:r>
            <a:rPr lang="en-US" sz="5300" kern="1200"/>
            <a:t>6. Ease in the Evaluation of Learning</a:t>
          </a:r>
          <a:endParaRPr lang="en-IN" sz="5300" kern="1200"/>
        </a:p>
      </dsp:txBody>
      <dsp:txXfrm>
        <a:off x="62055" y="89233"/>
        <a:ext cx="10391490" cy="114709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EE7144-A7BD-4FE2-963A-187E710E323C}">
      <dsp:nvSpPr>
        <dsp:cNvPr id="0" name=""/>
        <dsp:cNvSpPr/>
      </dsp:nvSpPr>
      <dsp:spPr>
        <a:xfrm>
          <a:off x="0" y="186669"/>
          <a:ext cx="10515600" cy="39779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just" defTabSz="1511300">
            <a:lnSpc>
              <a:spcPct val="90000"/>
            </a:lnSpc>
            <a:spcBef>
              <a:spcPct val="0"/>
            </a:spcBef>
            <a:spcAft>
              <a:spcPct val="35000"/>
            </a:spcAft>
            <a:buNone/>
          </a:pPr>
          <a:r>
            <a:rPr lang="en-US" sz="3400" kern="1200" dirty="0"/>
            <a:t>A student's performance and success in tests depend on several factors, which makes educational psychology even more significant. It helps you determine the relationship between a student's achievement and your behaviour as a teacher. Also, It will help you design the test in such a way that will accurately evaluate the knowledge and skill of the students.</a:t>
          </a:r>
          <a:endParaRPr lang="en-IN" sz="3400" kern="1200" dirty="0"/>
        </a:p>
      </dsp:txBody>
      <dsp:txXfrm>
        <a:off x="194190" y="380859"/>
        <a:ext cx="10127220" cy="358961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127EE1-9B53-4F9C-A869-305F29A9F68C}">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1. Development of Student</a:t>
          </a:r>
        </a:p>
      </dsp:txBody>
      <dsp:txXfrm>
        <a:off x="64397" y="67590"/>
        <a:ext cx="10386806" cy="119038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04A95-0EE8-4553-A563-B119F58FEFD4}">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Educational Psychology lets you understand the student's traits, past experiences and how they react to different situations. These inputs will let you design the learning programs worthy of their overall development.</a:t>
          </a:r>
          <a:endParaRPr lang="en-IN" sz="4200" kern="1200" dirty="0"/>
        </a:p>
      </dsp:txBody>
      <dsp:txXfrm>
        <a:off x="211096" y="224605"/>
        <a:ext cx="10093408" cy="3902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BD2CE-4BA7-44E8-A054-F02D05860BB8}">
      <dsp:nvSpPr>
        <dsp:cNvPr id="0" name=""/>
        <dsp:cNvSpPr/>
      </dsp:nvSpPr>
      <dsp:spPr>
        <a:xfrm>
          <a:off x="0" y="14280"/>
          <a:ext cx="9144000" cy="7675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5F20616-98B4-41A4-B8C8-5EA015E7077F}">
      <dsp:nvSpPr>
        <dsp:cNvPr id="0" name=""/>
        <dsp:cNvSpPr/>
      </dsp:nvSpPr>
      <dsp:spPr>
        <a:xfrm>
          <a:off x="0" y="873961"/>
          <a:ext cx="9144000" cy="7675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code 204, Unit- I</a:t>
          </a:r>
          <a:endParaRPr lang="en-IN" sz="3200" kern="1200" dirty="0"/>
        </a:p>
      </dsp:txBody>
      <dsp:txXfrm>
        <a:off x="37467" y="911428"/>
        <a:ext cx="9069066" cy="6925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FBDCF-1E76-438F-85C1-2D8713EB4C58}">
      <dsp:nvSpPr>
        <dsp:cNvPr id="0" name=""/>
        <dsp:cNvSpPr/>
      </dsp:nvSpPr>
      <dsp:spPr>
        <a:xfrm>
          <a:off x="0" y="39171"/>
          <a:ext cx="10515600" cy="12472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l" defTabSz="2311400">
            <a:lnSpc>
              <a:spcPct val="90000"/>
            </a:lnSpc>
            <a:spcBef>
              <a:spcPct val="0"/>
            </a:spcBef>
            <a:spcAft>
              <a:spcPct val="35000"/>
            </a:spcAft>
            <a:buNone/>
          </a:pPr>
          <a:r>
            <a:rPr lang="en-US" sz="5200" kern="1200"/>
            <a:t>2. Designing New Learning Processes</a:t>
          </a:r>
          <a:endParaRPr lang="en-IN" sz="5200" kern="1200"/>
        </a:p>
      </dsp:txBody>
      <dsp:txXfrm>
        <a:off x="60884" y="100055"/>
        <a:ext cx="10393832" cy="112545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E9C8A5-E461-4A66-B058-3005F8EDCF0A}">
      <dsp:nvSpPr>
        <dsp:cNvPr id="0" name=""/>
        <dsp:cNvSpPr/>
      </dsp:nvSpPr>
      <dsp:spPr>
        <a:xfrm>
          <a:off x="0" y="184328"/>
          <a:ext cx="10515600" cy="3982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just" defTabSz="2044700">
            <a:lnSpc>
              <a:spcPct val="90000"/>
            </a:lnSpc>
            <a:spcBef>
              <a:spcPct val="0"/>
            </a:spcBef>
            <a:spcAft>
              <a:spcPct val="35000"/>
            </a:spcAft>
            <a:buNone/>
          </a:pPr>
          <a:r>
            <a:rPr lang="en-US" sz="4600" kern="1200" dirty="0"/>
            <a:t>Educational Psychology helps develop new learning processes according to the skill and understanding of your students. It includes finding new ways of thinking, reasoning and problem-solving.</a:t>
          </a:r>
          <a:endParaRPr lang="en-IN" sz="4600" kern="1200" dirty="0"/>
        </a:p>
      </dsp:txBody>
      <dsp:txXfrm>
        <a:off x="194418" y="378746"/>
        <a:ext cx="10126764" cy="3593844"/>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E8F1E-C7E8-4F4D-B5B6-8F36332CC1C4}">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3. Effective Learning Processes</a:t>
          </a:r>
        </a:p>
      </dsp:txBody>
      <dsp:txXfrm>
        <a:off x="64397" y="67590"/>
        <a:ext cx="10386806" cy="1190381"/>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0E3D8-C1BD-4E88-906C-5EDD57F96745}">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just" defTabSz="2222500">
            <a:lnSpc>
              <a:spcPct val="90000"/>
            </a:lnSpc>
            <a:spcBef>
              <a:spcPct val="0"/>
            </a:spcBef>
            <a:spcAft>
              <a:spcPct val="35000"/>
            </a:spcAft>
            <a:buNone/>
          </a:pPr>
          <a:r>
            <a:rPr lang="en-US" sz="5000" kern="1200" dirty="0"/>
            <a:t>Educational Psychology will help you in making the learning process enjoyable and effective. It ensures that your students learn the right thing at the right age.</a:t>
          </a:r>
          <a:endParaRPr lang="en-IN" sz="5000" kern="1200" dirty="0"/>
        </a:p>
      </dsp:txBody>
      <dsp:txXfrm>
        <a:off x="211324" y="222493"/>
        <a:ext cx="10092952" cy="390635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AB99D0-774E-417E-BB00-0D693D72C13B}">
      <dsp:nvSpPr>
        <dsp:cNvPr id="0" name=""/>
        <dsp:cNvSpPr/>
      </dsp:nvSpPr>
      <dsp:spPr>
        <a:xfrm>
          <a:off x="0" y="75149"/>
          <a:ext cx="10515600" cy="117526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marL="0" lvl="0" indent="0" algn="l" defTabSz="2178050">
            <a:lnSpc>
              <a:spcPct val="90000"/>
            </a:lnSpc>
            <a:spcBef>
              <a:spcPct val="0"/>
            </a:spcBef>
            <a:spcAft>
              <a:spcPct val="35000"/>
            </a:spcAft>
            <a:buNone/>
          </a:pPr>
          <a:r>
            <a:rPr lang="en-US" sz="4900" kern="1200"/>
            <a:t>4. Personality Development in Students</a:t>
          </a:r>
          <a:endParaRPr lang="en-IN" sz="4900" kern="1200"/>
        </a:p>
      </dsp:txBody>
      <dsp:txXfrm>
        <a:off x="57372" y="132521"/>
        <a:ext cx="10400856" cy="106052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EE47EA-69E9-45A2-B0B1-EC96C8A5AF2C}">
      <dsp:nvSpPr>
        <dsp:cNvPr id="0" name=""/>
        <dsp:cNvSpPr/>
      </dsp:nvSpPr>
      <dsp:spPr>
        <a:xfrm>
          <a:off x="0" y="97749"/>
          <a:ext cx="10515600" cy="41558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just" defTabSz="2133600">
            <a:lnSpc>
              <a:spcPct val="90000"/>
            </a:lnSpc>
            <a:spcBef>
              <a:spcPct val="0"/>
            </a:spcBef>
            <a:spcAft>
              <a:spcPct val="35000"/>
            </a:spcAft>
            <a:buNone/>
          </a:pPr>
          <a:r>
            <a:rPr lang="en-US" sz="4800" kern="1200" dirty="0"/>
            <a:t>Educational Psychology can potentially develop the student's personality at an early stage. By using appropriate psychological principles, you can ensure students' overall development.</a:t>
          </a:r>
          <a:endParaRPr lang="en-IN" sz="4800" kern="1200" dirty="0"/>
        </a:p>
      </dsp:txBody>
      <dsp:txXfrm>
        <a:off x="202871" y="300620"/>
        <a:ext cx="10109858" cy="3750097"/>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D15E45-F331-45FC-84A7-D461FEBD21FB}">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5. External Environment</a:t>
          </a:r>
        </a:p>
      </dsp:txBody>
      <dsp:txXfrm>
        <a:off x="64397" y="67590"/>
        <a:ext cx="10386806" cy="1190381"/>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F30658-AF51-4CAC-90DD-5F0CD0AE7BDE}">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just" defTabSz="1644650">
            <a:lnSpc>
              <a:spcPct val="90000"/>
            </a:lnSpc>
            <a:spcBef>
              <a:spcPct val="0"/>
            </a:spcBef>
            <a:spcAft>
              <a:spcPct val="35000"/>
            </a:spcAft>
            <a:buNone/>
          </a:pPr>
          <a:r>
            <a:rPr lang="en-US" sz="3700" kern="1200" dirty="0"/>
            <a:t>The learning capabilities of the students are also affected by the external environment, such as communication skills, the atmosphere of the classroom etc. Educational psychology will help you provide a conducive learning environment to the students, which allows them to learn to the best of their abilities.</a:t>
          </a:r>
          <a:endParaRPr lang="en-IN" sz="3700" kern="1200" dirty="0"/>
        </a:p>
      </dsp:txBody>
      <dsp:txXfrm>
        <a:off x="211324" y="222493"/>
        <a:ext cx="10092952" cy="390635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8E33D-2E0C-46AA-829B-7AAFB26FDF9F}">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6. Helps Make Changes to the Conventional Study Material and Curriculum</a:t>
          </a:r>
          <a:endParaRPr lang="en-IN" sz="3300" kern="1200"/>
        </a:p>
      </dsp:txBody>
      <dsp:txXfrm>
        <a:off x="64083" y="70494"/>
        <a:ext cx="10387434" cy="1184574"/>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87F69-AED2-498F-BFD5-E79A346CC73E}">
      <dsp:nvSpPr>
        <dsp:cNvPr id="0" name=""/>
        <dsp:cNvSpPr/>
      </dsp:nvSpPr>
      <dsp:spPr>
        <a:xfrm>
          <a:off x="0" y="167949"/>
          <a:ext cx="10515600" cy="4015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just" defTabSz="1733550">
            <a:lnSpc>
              <a:spcPct val="90000"/>
            </a:lnSpc>
            <a:spcBef>
              <a:spcPct val="0"/>
            </a:spcBef>
            <a:spcAft>
              <a:spcPct val="35000"/>
            </a:spcAft>
            <a:buNone/>
          </a:pPr>
          <a:r>
            <a:rPr lang="en-US" sz="3900" kern="1200" dirty="0"/>
            <a:t>Educational Psychology also helps in making positive changes in the curriculum of schools. It will provide maximum benefit to the students. Study material can be prepared in case studies, presentations, videos and quizzes, making learning more engaging and productive.</a:t>
          </a:r>
          <a:endParaRPr lang="en-IN" sz="3900" kern="1200" dirty="0"/>
        </a:p>
      </dsp:txBody>
      <dsp:txXfrm>
        <a:off x="196018" y="363967"/>
        <a:ext cx="10123564" cy="36234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28F8D8-D5BF-4E25-A99F-ED956D6B0F05}">
      <dsp:nvSpPr>
        <dsp:cNvPr id="0" name=""/>
        <dsp:cNvSpPr/>
      </dsp:nvSpPr>
      <dsp:spPr>
        <a:xfrm>
          <a:off x="0" y="38349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Determine the best educational practices.</a:t>
          </a:r>
          <a:endParaRPr lang="en-IN" sz="2600" kern="1200"/>
        </a:p>
      </dsp:txBody>
      <dsp:txXfrm>
        <a:off x="30442" y="413936"/>
        <a:ext cx="10454716" cy="562726"/>
      </dsp:txXfrm>
    </dsp:sp>
    <dsp:sp modelId="{2E0F27CE-6650-4ECD-97E5-614120EEF835}">
      <dsp:nvSpPr>
        <dsp:cNvPr id="0" name=""/>
        <dsp:cNvSpPr/>
      </dsp:nvSpPr>
      <dsp:spPr>
        <a:xfrm>
          <a:off x="0" y="108198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Understand the different characteristics of your students.</a:t>
          </a:r>
          <a:endParaRPr lang="en-IN" sz="2600" kern="1200"/>
        </a:p>
      </dsp:txBody>
      <dsp:txXfrm>
        <a:off x="30442" y="1112426"/>
        <a:ext cx="10454716" cy="562726"/>
      </dsp:txXfrm>
    </dsp:sp>
    <dsp:sp modelId="{5C0307B1-E11A-4E6C-AA83-E723938FF5E2}">
      <dsp:nvSpPr>
        <dsp:cNvPr id="0" name=""/>
        <dsp:cNvSpPr/>
      </dsp:nvSpPr>
      <dsp:spPr>
        <a:xfrm>
          <a:off x="0" y="178047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Make the classroom learning friendly and lively.</a:t>
          </a:r>
          <a:endParaRPr lang="en-IN" sz="2600" kern="1200"/>
        </a:p>
      </dsp:txBody>
      <dsp:txXfrm>
        <a:off x="30442" y="1810916"/>
        <a:ext cx="10454716" cy="562726"/>
      </dsp:txXfrm>
    </dsp:sp>
    <dsp:sp modelId="{E9C3EF2B-2065-4D0D-8B15-89DC94799E03}">
      <dsp:nvSpPr>
        <dsp:cNvPr id="0" name=""/>
        <dsp:cNvSpPr/>
      </dsp:nvSpPr>
      <dsp:spPr>
        <a:xfrm>
          <a:off x="0" y="247896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Evaluate the progress of your students in an effective way.</a:t>
          </a:r>
          <a:endParaRPr lang="en-IN" sz="2600" kern="1200"/>
        </a:p>
      </dsp:txBody>
      <dsp:txXfrm>
        <a:off x="30442" y="2509406"/>
        <a:ext cx="10454716" cy="562726"/>
      </dsp:txXfrm>
    </dsp:sp>
    <dsp:sp modelId="{31C9FA13-74FB-456C-8016-A8AEC84004AF}">
      <dsp:nvSpPr>
        <dsp:cNvPr id="0" name=""/>
        <dsp:cNvSpPr/>
      </dsp:nvSpPr>
      <dsp:spPr>
        <a:xfrm>
          <a:off x="0" y="317745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Help students in overcoming their problems by understanding their mindset.</a:t>
          </a:r>
          <a:endParaRPr lang="en-IN" sz="2600" kern="1200"/>
        </a:p>
      </dsp:txBody>
      <dsp:txXfrm>
        <a:off x="30442" y="3207896"/>
        <a:ext cx="10454716" cy="562726"/>
      </dsp:txXfrm>
    </dsp:sp>
    <dsp:sp modelId="{9D6ECC00-6249-464A-8EAC-27033639D1C7}">
      <dsp:nvSpPr>
        <dsp:cNvPr id="0" name=""/>
        <dsp:cNvSpPr/>
      </dsp:nvSpPr>
      <dsp:spPr>
        <a:xfrm>
          <a:off x="0" y="387594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Impart essential skills to students efficiently.</a:t>
          </a:r>
          <a:endParaRPr lang="en-IN" sz="2600" kern="1200"/>
        </a:p>
      </dsp:txBody>
      <dsp:txXfrm>
        <a:off x="30442" y="3906386"/>
        <a:ext cx="10454716" cy="562726"/>
      </dsp:txXfrm>
    </dsp:sp>
    <dsp:sp modelId="{EC7EA430-58AB-469D-B6F2-414C6D9EE50A}">
      <dsp:nvSpPr>
        <dsp:cNvPr id="0" name=""/>
        <dsp:cNvSpPr/>
      </dsp:nvSpPr>
      <dsp:spPr>
        <a:xfrm>
          <a:off x="0" y="4574434"/>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just" defTabSz="1155700">
            <a:lnSpc>
              <a:spcPct val="90000"/>
            </a:lnSpc>
            <a:spcBef>
              <a:spcPct val="0"/>
            </a:spcBef>
            <a:spcAft>
              <a:spcPct val="35000"/>
            </a:spcAft>
            <a:buNone/>
          </a:pPr>
          <a:r>
            <a:rPr lang="en-US" sz="2600" kern="1200"/>
            <a:t>Prevent your students from stress by suggesting simple ways of learning.</a:t>
          </a:r>
          <a:endParaRPr lang="en-IN" sz="2600" kern="1200"/>
        </a:p>
      </dsp:txBody>
      <dsp:txXfrm>
        <a:off x="30442" y="4604876"/>
        <a:ext cx="10454716" cy="562726"/>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A156A-65B9-4076-B63C-1623004107A2}">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7. Educational Psychology helps in the Mental Well-being of Students</a:t>
          </a:r>
          <a:endParaRPr lang="en-IN" sz="3300" kern="1200"/>
        </a:p>
      </dsp:txBody>
      <dsp:txXfrm>
        <a:off x="64083" y="70494"/>
        <a:ext cx="10387434" cy="1184574"/>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73C463-D121-43BD-AB49-B717F0A6BB2F}">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In today's competitive world, stress has become part of everyone's life, including school students. Through Educational Psychology, you can suggest simple ways to learn and provide guidance to your students to prevent them from unnecessary stress.</a:t>
          </a:r>
          <a:endParaRPr lang="en-IN" sz="4200" kern="1200" dirty="0"/>
        </a:p>
      </dsp:txBody>
      <dsp:txXfrm>
        <a:off x="211096" y="224605"/>
        <a:ext cx="10093408" cy="3902128"/>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30B08-DEB5-48E7-BD27-545C22C456C5}">
      <dsp:nvSpPr>
        <dsp:cNvPr id="0" name=""/>
        <dsp:cNvSpPr/>
      </dsp:nvSpPr>
      <dsp:spPr>
        <a:xfrm>
          <a:off x="0" y="1396156"/>
          <a:ext cx="10515600" cy="155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US" sz="6500" kern="1200" dirty="0"/>
            <a:t>             Thank You</a:t>
          </a:r>
          <a:endParaRPr lang="en-IN" sz="6500" kern="1200" dirty="0"/>
        </a:p>
      </dsp:txBody>
      <dsp:txXfrm>
        <a:off x="76105" y="1472261"/>
        <a:ext cx="10363390" cy="14068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47B09E-02B8-42E5-B9F3-5BAC4EC2354E}">
      <dsp:nvSpPr>
        <dsp:cNvPr id="0" name=""/>
        <dsp:cNvSpPr/>
      </dsp:nvSpPr>
      <dsp:spPr>
        <a:xfrm>
          <a:off x="0" y="231051"/>
          <a:ext cx="10515600" cy="8634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a:t>Importance of Educational Psychology to the Teachers.</a:t>
          </a:r>
          <a:endParaRPr lang="en-IN" sz="3600" kern="1200"/>
        </a:p>
      </dsp:txBody>
      <dsp:txXfrm>
        <a:off x="42151" y="273202"/>
        <a:ext cx="10431298" cy="7791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D72C5-722A-4850-8C68-56CDAFC683EF}">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Educational Psychology, a crucial branch of Psychology, primarily focuses on the development of adolescents and children. It has gained popularity among the masses. Each individual is different and decodes every piece of information differently</a:t>
          </a:r>
          <a:endParaRPr lang="en-IN" sz="4200" kern="1200" dirty="0"/>
        </a:p>
      </dsp:txBody>
      <dsp:txXfrm>
        <a:off x="211096" y="224605"/>
        <a:ext cx="10093408" cy="39021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9EE8A6-178B-4760-B85C-75C8784541CD}">
      <dsp:nvSpPr>
        <dsp:cNvPr id="0" name=""/>
        <dsp:cNvSpPr/>
      </dsp:nvSpPr>
      <dsp:spPr>
        <a:xfrm>
          <a:off x="0" y="99134"/>
          <a:ext cx="10515600" cy="112729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b="1" kern="1200"/>
            <a:t>1. Ease in Selecting Methods of Learning</a:t>
          </a:r>
          <a:endParaRPr lang="en-IN" sz="4700" kern="1200"/>
        </a:p>
      </dsp:txBody>
      <dsp:txXfrm>
        <a:off x="55030" y="154164"/>
        <a:ext cx="10405540" cy="10172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EFC461-6F10-4A37-A1C5-29F3E683CD4E}">
      <dsp:nvSpPr>
        <dsp:cNvPr id="0" name=""/>
        <dsp:cNvSpPr/>
      </dsp:nvSpPr>
      <dsp:spPr>
        <a:xfrm>
          <a:off x="0" y="141038"/>
          <a:ext cx="10515600" cy="40692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just" defTabSz="2089150">
            <a:lnSpc>
              <a:spcPct val="90000"/>
            </a:lnSpc>
            <a:spcBef>
              <a:spcPct val="0"/>
            </a:spcBef>
            <a:spcAft>
              <a:spcPct val="35000"/>
            </a:spcAft>
            <a:buNone/>
          </a:pPr>
          <a:r>
            <a:rPr lang="en-US" sz="4700" kern="1200" dirty="0"/>
            <a:t>A teacher wants to adopt the learning method which is best suited for their students. Educational psychology does just that. It will help you in determining the learning experience of the students.</a:t>
          </a:r>
          <a:endParaRPr lang="en-IN" sz="4700" kern="1200" dirty="0"/>
        </a:p>
      </dsp:txBody>
      <dsp:txXfrm>
        <a:off x="198645" y="339683"/>
        <a:ext cx="10118310" cy="367197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D75B3-3E6A-419F-AD0C-8F4592CADEF0}">
      <dsp:nvSpPr>
        <dsp:cNvPr id="0" name=""/>
        <dsp:cNvSpPr/>
      </dsp:nvSpPr>
      <dsp:spPr>
        <a:xfrm>
          <a:off x="0" y="219058"/>
          <a:ext cx="10515600" cy="88744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2. Helps Understand that Every Individual is Different</a:t>
          </a:r>
          <a:endParaRPr lang="en-IN" sz="3700" kern="1200"/>
        </a:p>
      </dsp:txBody>
      <dsp:txXfrm>
        <a:off x="43321" y="262379"/>
        <a:ext cx="10428958" cy="80080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DB8A3-168F-43B2-8FDC-D57D282CA52F}">
      <dsp:nvSpPr>
        <dsp:cNvPr id="0" name=""/>
        <dsp:cNvSpPr/>
      </dsp:nvSpPr>
      <dsp:spPr>
        <a:xfrm>
          <a:off x="0" y="219429"/>
          <a:ext cx="10515600" cy="3912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just" defTabSz="1689100">
            <a:lnSpc>
              <a:spcPct val="90000"/>
            </a:lnSpc>
            <a:spcBef>
              <a:spcPct val="0"/>
            </a:spcBef>
            <a:spcAft>
              <a:spcPct val="35000"/>
            </a:spcAft>
            <a:buNone/>
          </a:pPr>
          <a:r>
            <a:rPr lang="en-US" sz="3800" kern="1200" dirty="0"/>
            <a:t>In the teaching profession, it is essential to understand that everyone is different. Educational psychology enables you to understand the distinct characteristics of your students at various levels, and you can accordingly make plans to teach them effectively.</a:t>
          </a:r>
          <a:endParaRPr lang="en-IN" sz="3800" kern="1200" dirty="0"/>
        </a:p>
      </dsp:txBody>
      <dsp:txXfrm>
        <a:off x="190992" y="410421"/>
        <a:ext cx="10133616" cy="35304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7.xml"/><Relationship Id="rId3" Type="http://schemas.openxmlformats.org/officeDocument/2006/relationships/diagramLayout" Target="../diagrams/layout26.xml"/><Relationship Id="rId7" Type="http://schemas.openxmlformats.org/officeDocument/2006/relationships/diagramData" Target="../diagrams/data27.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11" Type="http://schemas.microsoft.com/office/2007/relationships/diagramDrawing" Target="../diagrams/drawing27.xml"/><Relationship Id="rId5" Type="http://schemas.openxmlformats.org/officeDocument/2006/relationships/diagramColors" Target="../diagrams/colors26.xml"/><Relationship Id="rId10" Type="http://schemas.openxmlformats.org/officeDocument/2006/relationships/diagramColors" Target="../diagrams/colors27.xml"/><Relationship Id="rId4" Type="http://schemas.openxmlformats.org/officeDocument/2006/relationships/diagramQuickStyle" Target="../diagrams/quickStyle26.xml"/><Relationship Id="rId9" Type="http://schemas.openxmlformats.org/officeDocument/2006/relationships/diagramQuickStyle" Target="../diagrams/quickStyle27.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9.xml"/><Relationship Id="rId3" Type="http://schemas.openxmlformats.org/officeDocument/2006/relationships/diagramLayout" Target="../diagrams/layout28.xml"/><Relationship Id="rId7" Type="http://schemas.openxmlformats.org/officeDocument/2006/relationships/diagramData" Target="../diagrams/data29.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11" Type="http://schemas.microsoft.com/office/2007/relationships/diagramDrawing" Target="../diagrams/drawing29.xml"/><Relationship Id="rId5" Type="http://schemas.openxmlformats.org/officeDocument/2006/relationships/diagramColors" Target="../diagrams/colors28.xml"/><Relationship Id="rId10" Type="http://schemas.openxmlformats.org/officeDocument/2006/relationships/diagramColors" Target="../diagrams/colors29.xml"/><Relationship Id="rId4" Type="http://schemas.openxmlformats.org/officeDocument/2006/relationships/diagramQuickStyle" Target="../diagrams/quickStyle28.xml"/><Relationship Id="rId9" Type="http://schemas.openxmlformats.org/officeDocument/2006/relationships/diagramQuickStyle" Target="../diagrams/quickStyle29.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1.xml"/><Relationship Id="rId3" Type="http://schemas.openxmlformats.org/officeDocument/2006/relationships/diagramLayout" Target="../diagrams/layout30.xml"/><Relationship Id="rId7" Type="http://schemas.openxmlformats.org/officeDocument/2006/relationships/diagramData" Target="../diagrams/data31.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11" Type="http://schemas.microsoft.com/office/2007/relationships/diagramDrawing" Target="../diagrams/drawing31.xml"/><Relationship Id="rId5" Type="http://schemas.openxmlformats.org/officeDocument/2006/relationships/diagramColors" Target="../diagrams/colors30.xml"/><Relationship Id="rId10" Type="http://schemas.openxmlformats.org/officeDocument/2006/relationships/diagramColors" Target="../diagrams/colors31.xml"/><Relationship Id="rId4" Type="http://schemas.openxmlformats.org/officeDocument/2006/relationships/diagramQuickStyle" Target="../diagrams/quickStyle30.xml"/><Relationship Id="rId9" Type="http://schemas.openxmlformats.org/officeDocument/2006/relationships/diagramQuickStyle" Target="../diagrams/quickStyle3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321C4C1-A23F-40CA-C7B8-763AE6B311A1}"/>
              </a:ext>
            </a:extLst>
          </p:cNvPr>
          <p:cNvGraphicFramePr/>
          <p:nvPr>
            <p:extLst>
              <p:ext uri="{D42A27DB-BD31-4B8C-83A1-F6EECF244321}">
                <p14:modId xmlns:p14="http://schemas.microsoft.com/office/powerpoint/2010/main" val="2599813350"/>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BC18E2AE-DBF8-20A7-CAFA-43BC6CE2DABA}"/>
              </a:ext>
            </a:extLst>
          </p:cNvPr>
          <p:cNvGraphicFramePr/>
          <p:nvPr>
            <p:extLst>
              <p:ext uri="{D42A27DB-BD31-4B8C-83A1-F6EECF244321}">
                <p14:modId xmlns:p14="http://schemas.microsoft.com/office/powerpoint/2010/main" val="1997246496"/>
              </p:ext>
            </p:extLst>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342B9-36BA-F9E8-F619-AFE40DDF252C}"/>
              </a:ext>
            </a:extLst>
          </p:cNvPr>
          <p:cNvSpPr>
            <a:spLocks noGrp="1"/>
          </p:cNvSpPr>
          <p:nvPr>
            <p:ph type="title"/>
          </p:nvPr>
        </p:nvSpPr>
        <p:spPr/>
        <p:txBody>
          <a:bodyPr>
            <a:normAutofit fontScale="90000"/>
          </a:bodyPr>
          <a:lstStyle/>
          <a:p>
            <a:br>
              <a:rPr lang="en-US" dirty="0"/>
            </a:br>
            <a:r>
              <a:rPr lang="en-US" dirty="0"/>
              <a:t>Application of Educational Psychology in Teaching and Learning</a:t>
            </a:r>
            <a:br>
              <a:rPr lang="en-US" dirty="0"/>
            </a:br>
            <a:endParaRPr lang="en-IN" dirty="0"/>
          </a:p>
        </p:txBody>
      </p:sp>
      <p:pic>
        <p:nvPicPr>
          <p:cNvPr id="1026" name="Picture 2" descr="Educational Psychology Helps">
            <a:extLst>
              <a:ext uri="{FF2B5EF4-FFF2-40B4-BE49-F238E27FC236}">
                <a16:creationId xmlns:a16="http://schemas.microsoft.com/office/drawing/2014/main" id="{44E7E5A7-AD06-0A26-7786-BC8A0996FC4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690688"/>
            <a:ext cx="12192000" cy="5167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9469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01F48AA-D4AC-CB4F-E93F-D7A52B508B9E}"/>
              </a:ext>
            </a:extLst>
          </p:cNvPr>
          <p:cNvGraphicFramePr/>
          <p:nvPr>
            <p:extLst>
              <p:ext uri="{D42A27DB-BD31-4B8C-83A1-F6EECF244321}">
                <p14:modId xmlns:p14="http://schemas.microsoft.com/office/powerpoint/2010/main" val="414743370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718C3B15-FFBF-772F-157A-2A7D1270B489}"/>
              </a:ext>
            </a:extLst>
          </p:cNvPr>
          <p:cNvGraphicFramePr>
            <a:graphicFrameLocks noGrp="1"/>
          </p:cNvGraphicFramePr>
          <p:nvPr>
            <p:ph idx="1"/>
            <p:extLst>
              <p:ext uri="{D42A27DB-BD31-4B8C-83A1-F6EECF244321}">
                <p14:modId xmlns:p14="http://schemas.microsoft.com/office/powerpoint/2010/main" val="38060895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38914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A0E7F9A-D00C-1155-7BAB-8DF93F1F1C4D}"/>
              </a:ext>
            </a:extLst>
          </p:cNvPr>
          <p:cNvGraphicFramePr/>
          <p:nvPr>
            <p:extLst>
              <p:ext uri="{D42A27DB-BD31-4B8C-83A1-F6EECF244321}">
                <p14:modId xmlns:p14="http://schemas.microsoft.com/office/powerpoint/2010/main" val="292132413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8FCD708A-5E81-6CA9-2990-568BFF81C47F}"/>
              </a:ext>
            </a:extLst>
          </p:cNvPr>
          <p:cNvGraphicFramePr>
            <a:graphicFrameLocks noGrp="1"/>
          </p:cNvGraphicFramePr>
          <p:nvPr>
            <p:ph idx="1"/>
            <p:extLst>
              <p:ext uri="{D42A27DB-BD31-4B8C-83A1-F6EECF244321}">
                <p14:modId xmlns:p14="http://schemas.microsoft.com/office/powerpoint/2010/main" val="366060800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3286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8FA9545-695F-F60D-FE84-068439429729}"/>
              </a:ext>
            </a:extLst>
          </p:cNvPr>
          <p:cNvGraphicFramePr/>
          <p:nvPr>
            <p:extLst>
              <p:ext uri="{D42A27DB-BD31-4B8C-83A1-F6EECF244321}">
                <p14:modId xmlns:p14="http://schemas.microsoft.com/office/powerpoint/2010/main" val="260778274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AB22777-0146-D387-C389-525A1C7317AE}"/>
              </a:ext>
            </a:extLst>
          </p:cNvPr>
          <p:cNvGraphicFramePr>
            <a:graphicFrameLocks noGrp="1"/>
          </p:cNvGraphicFramePr>
          <p:nvPr>
            <p:ph idx="1"/>
            <p:extLst>
              <p:ext uri="{D42A27DB-BD31-4B8C-83A1-F6EECF244321}">
                <p14:modId xmlns:p14="http://schemas.microsoft.com/office/powerpoint/2010/main" val="38060607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14243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1D9F160-533D-C6E6-D167-461B71BBDF1C}"/>
              </a:ext>
            </a:extLst>
          </p:cNvPr>
          <p:cNvGraphicFramePr/>
          <p:nvPr>
            <p:extLst>
              <p:ext uri="{D42A27DB-BD31-4B8C-83A1-F6EECF244321}">
                <p14:modId xmlns:p14="http://schemas.microsoft.com/office/powerpoint/2010/main" val="392570357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922E080B-D592-3056-220B-F563D9572794}"/>
              </a:ext>
            </a:extLst>
          </p:cNvPr>
          <p:cNvGraphicFramePr>
            <a:graphicFrameLocks noGrp="1"/>
          </p:cNvGraphicFramePr>
          <p:nvPr>
            <p:ph idx="1"/>
            <p:extLst>
              <p:ext uri="{D42A27DB-BD31-4B8C-83A1-F6EECF244321}">
                <p14:modId xmlns:p14="http://schemas.microsoft.com/office/powerpoint/2010/main" val="240528996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91895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DE09102-7812-AC10-118A-792EDE24AE32}"/>
              </a:ext>
            </a:extLst>
          </p:cNvPr>
          <p:cNvGraphicFramePr/>
          <p:nvPr>
            <p:extLst>
              <p:ext uri="{D42A27DB-BD31-4B8C-83A1-F6EECF244321}">
                <p14:modId xmlns:p14="http://schemas.microsoft.com/office/powerpoint/2010/main" val="62083291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15DBA79-A306-6273-5B2D-88CDF98A1827}"/>
              </a:ext>
            </a:extLst>
          </p:cNvPr>
          <p:cNvGraphicFramePr>
            <a:graphicFrameLocks noGrp="1"/>
          </p:cNvGraphicFramePr>
          <p:nvPr>
            <p:ph idx="1"/>
            <p:extLst>
              <p:ext uri="{D42A27DB-BD31-4B8C-83A1-F6EECF244321}">
                <p14:modId xmlns:p14="http://schemas.microsoft.com/office/powerpoint/2010/main" val="78556400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56535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7023B2F-1527-FD95-D119-FF304A5BB2BE}"/>
              </a:ext>
            </a:extLst>
          </p:cNvPr>
          <p:cNvGraphicFramePr/>
          <p:nvPr>
            <p:extLst>
              <p:ext uri="{D42A27DB-BD31-4B8C-83A1-F6EECF244321}">
                <p14:modId xmlns:p14="http://schemas.microsoft.com/office/powerpoint/2010/main" val="389844658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67C763EA-24CB-237A-0EBC-D050C25B8A94}"/>
              </a:ext>
            </a:extLst>
          </p:cNvPr>
          <p:cNvGraphicFramePr>
            <a:graphicFrameLocks noGrp="1"/>
          </p:cNvGraphicFramePr>
          <p:nvPr>
            <p:ph idx="1"/>
            <p:extLst>
              <p:ext uri="{D42A27DB-BD31-4B8C-83A1-F6EECF244321}">
                <p14:modId xmlns:p14="http://schemas.microsoft.com/office/powerpoint/2010/main" val="13580152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84493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5931306-9218-E791-19AA-DD148BB56B01}"/>
              </a:ext>
            </a:extLst>
          </p:cNvPr>
          <p:cNvGraphicFramePr/>
          <p:nvPr>
            <p:extLst>
              <p:ext uri="{D42A27DB-BD31-4B8C-83A1-F6EECF244321}">
                <p14:modId xmlns:p14="http://schemas.microsoft.com/office/powerpoint/2010/main" val="424539444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2F8ABED3-29B7-BCBC-9A56-6DEF432E39F3}"/>
              </a:ext>
            </a:extLst>
          </p:cNvPr>
          <p:cNvGraphicFramePr>
            <a:graphicFrameLocks noGrp="1"/>
          </p:cNvGraphicFramePr>
          <p:nvPr>
            <p:ph idx="1"/>
            <p:extLst>
              <p:ext uri="{D42A27DB-BD31-4B8C-83A1-F6EECF244321}">
                <p14:modId xmlns:p14="http://schemas.microsoft.com/office/powerpoint/2010/main" val="25330814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25904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D218F-AE19-AAB8-7172-6EF438598BAB}"/>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6460099D-26F9-5E36-79F9-40E8D3FDAE5E}"/>
              </a:ext>
            </a:extLst>
          </p:cNvPr>
          <p:cNvGraphicFramePr>
            <a:graphicFrameLocks noGrp="1"/>
          </p:cNvGraphicFramePr>
          <p:nvPr>
            <p:ph idx="1"/>
            <p:extLst>
              <p:ext uri="{D42A27DB-BD31-4B8C-83A1-F6EECF244321}">
                <p14:modId xmlns:p14="http://schemas.microsoft.com/office/powerpoint/2010/main" val="20779971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2463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3975B-A218-566E-0D56-65911465D362}"/>
              </a:ext>
            </a:extLst>
          </p:cNvPr>
          <p:cNvSpPr>
            <a:spLocks noGrp="1"/>
          </p:cNvSpPr>
          <p:nvPr>
            <p:ph type="title"/>
          </p:nvPr>
        </p:nvSpPr>
        <p:spPr>
          <a:xfrm>
            <a:off x="838200" y="365125"/>
            <a:ext cx="10515600" cy="45719"/>
          </a:xfrm>
        </p:spPr>
        <p:txBody>
          <a:bodyPr>
            <a:normAutofit fontScale="90000"/>
          </a:bodyPr>
          <a:lstStyle/>
          <a:p>
            <a:endParaRPr lang="en-IN" dirty="0"/>
          </a:p>
        </p:txBody>
      </p:sp>
      <p:graphicFrame>
        <p:nvGraphicFramePr>
          <p:cNvPr id="4" name="Content Placeholder 3">
            <a:extLst>
              <a:ext uri="{FF2B5EF4-FFF2-40B4-BE49-F238E27FC236}">
                <a16:creationId xmlns:a16="http://schemas.microsoft.com/office/drawing/2014/main" id="{D609CB11-4D6E-FFD8-B349-7A626CCC992F}"/>
              </a:ext>
            </a:extLst>
          </p:cNvPr>
          <p:cNvGraphicFramePr>
            <a:graphicFrameLocks noGrp="1"/>
          </p:cNvGraphicFramePr>
          <p:nvPr>
            <p:ph idx="1"/>
            <p:extLst>
              <p:ext uri="{D42A27DB-BD31-4B8C-83A1-F6EECF244321}">
                <p14:modId xmlns:p14="http://schemas.microsoft.com/office/powerpoint/2010/main" val="1258958286"/>
              </p:ext>
            </p:extLst>
          </p:nvPr>
        </p:nvGraphicFramePr>
        <p:xfrm>
          <a:off x="838200" y="595423"/>
          <a:ext cx="10515600" cy="55815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6006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F647694-5CE1-7195-BC7C-F1AB49F91BF2}"/>
              </a:ext>
            </a:extLst>
          </p:cNvPr>
          <p:cNvGraphicFramePr/>
          <p:nvPr>
            <p:extLst>
              <p:ext uri="{D42A27DB-BD31-4B8C-83A1-F6EECF244321}">
                <p14:modId xmlns:p14="http://schemas.microsoft.com/office/powerpoint/2010/main" val="39308620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7BFEDAC0-67A7-C9C1-A0FC-B941209EB5A7}"/>
              </a:ext>
            </a:extLst>
          </p:cNvPr>
          <p:cNvGraphicFramePr>
            <a:graphicFrameLocks noGrp="1"/>
          </p:cNvGraphicFramePr>
          <p:nvPr>
            <p:ph idx="1"/>
            <p:extLst>
              <p:ext uri="{D42A27DB-BD31-4B8C-83A1-F6EECF244321}">
                <p14:modId xmlns:p14="http://schemas.microsoft.com/office/powerpoint/2010/main" val="40732623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56646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66145E5-2CFA-2606-8B36-CACE1452FD99}"/>
              </a:ext>
            </a:extLst>
          </p:cNvPr>
          <p:cNvGraphicFramePr/>
          <p:nvPr>
            <p:extLst>
              <p:ext uri="{D42A27DB-BD31-4B8C-83A1-F6EECF244321}">
                <p14:modId xmlns:p14="http://schemas.microsoft.com/office/powerpoint/2010/main" val="145377378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34CEA5F2-EC9C-A0FC-4045-1E309771061B}"/>
              </a:ext>
            </a:extLst>
          </p:cNvPr>
          <p:cNvGraphicFramePr>
            <a:graphicFrameLocks noGrp="1"/>
          </p:cNvGraphicFramePr>
          <p:nvPr>
            <p:ph idx="1"/>
            <p:extLst>
              <p:ext uri="{D42A27DB-BD31-4B8C-83A1-F6EECF244321}">
                <p14:modId xmlns:p14="http://schemas.microsoft.com/office/powerpoint/2010/main" val="3773053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9039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F18BA11-E42B-E96C-6F72-31B95609DE09}"/>
              </a:ext>
            </a:extLst>
          </p:cNvPr>
          <p:cNvGraphicFramePr/>
          <p:nvPr>
            <p:extLst>
              <p:ext uri="{D42A27DB-BD31-4B8C-83A1-F6EECF244321}">
                <p14:modId xmlns:p14="http://schemas.microsoft.com/office/powerpoint/2010/main" val="184337383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F312CE85-6A4F-B17C-1BA8-E87DDBD6CB68}"/>
              </a:ext>
            </a:extLst>
          </p:cNvPr>
          <p:cNvGraphicFramePr>
            <a:graphicFrameLocks noGrp="1"/>
          </p:cNvGraphicFramePr>
          <p:nvPr>
            <p:ph idx="1"/>
            <p:extLst>
              <p:ext uri="{D42A27DB-BD31-4B8C-83A1-F6EECF244321}">
                <p14:modId xmlns:p14="http://schemas.microsoft.com/office/powerpoint/2010/main" val="37929413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235243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5316D32-0C25-1315-838A-4590F96A431D}"/>
              </a:ext>
            </a:extLst>
          </p:cNvPr>
          <p:cNvGraphicFramePr/>
          <p:nvPr>
            <p:extLst>
              <p:ext uri="{D42A27DB-BD31-4B8C-83A1-F6EECF244321}">
                <p14:modId xmlns:p14="http://schemas.microsoft.com/office/powerpoint/2010/main" val="421318439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1EC1FE3D-3899-BC00-4AED-E04648AF70CC}"/>
              </a:ext>
            </a:extLst>
          </p:cNvPr>
          <p:cNvGraphicFramePr>
            <a:graphicFrameLocks noGrp="1"/>
          </p:cNvGraphicFramePr>
          <p:nvPr>
            <p:ph idx="1"/>
            <p:extLst>
              <p:ext uri="{D42A27DB-BD31-4B8C-83A1-F6EECF244321}">
                <p14:modId xmlns:p14="http://schemas.microsoft.com/office/powerpoint/2010/main" val="25316635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0324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1A35390-918A-A734-8A34-3CADEF347557}"/>
              </a:ext>
            </a:extLst>
          </p:cNvPr>
          <p:cNvGraphicFramePr/>
          <p:nvPr>
            <p:extLst>
              <p:ext uri="{D42A27DB-BD31-4B8C-83A1-F6EECF244321}">
                <p14:modId xmlns:p14="http://schemas.microsoft.com/office/powerpoint/2010/main" val="153735251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6CC2F9F0-1039-A7F4-868F-55122727403A}"/>
              </a:ext>
            </a:extLst>
          </p:cNvPr>
          <p:cNvGraphicFramePr>
            <a:graphicFrameLocks noGrp="1"/>
          </p:cNvGraphicFramePr>
          <p:nvPr>
            <p:ph idx="1"/>
            <p:extLst>
              <p:ext uri="{D42A27DB-BD31-4B8C-83A1-F6EECF244321}">
                <p14:modId xmlns:p14="http://schemas.microsoft.com/office/powerpoint/2010/main" val="30229546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2913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9E0A72A-AF02-28E2-2732-68EE6B523F67}"/>
              </a:ext>
            </a:extLst>
          </p:cNvPr>
          <p:cNvGraphicFramePr/>
          <p:nvPr>
            <p:extLst>
              <p:ext uri="{D42A27DB-BD31-4B8C-83A1-F6EECF244321}">
                <p14:modId xmlns:p14="http://schemas.microsoft.com/office/powerpoint/2010/main" val="258679461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7C993D3B-E518-CEEE-6415-50F08016C94E}"/>
              </a:ext>
            </a:extLst>
          </p:cNvPr>
          <p:cNvGraphicFramePr>
            <a:graphicFrameLocks noGrp="1"/>
          </p:cNvGraphicFramePr>
          <p:nvPr>
            <p:ph idx="1"/>
            <p:extLst>
              <p:ext uri="{D42A27DB-BD31-4B8C-83A1-F6EECF244321}">
                <p14:modId xmlns:p14="http://schemas.microsoft.com/office/powerpoint/2010/main" val="40583318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59537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B6085B3-BCE7-1FC8-3BE6-6E8A29A2F236}"/>
              </a:ext>
            </a:extLst>
          </p:cNvPr>
          <p:cNvGraphicFramePr/>
          <p:nvPr>
            <p:extLst>
              <p:ext uri="{D42A27DB-BD31-4B8C-83A1-F6EECF244321}">
                <p14:modId xmlns:p14="http://schemas.microsoft.com/office/powerpoint/2010/main" val="307765666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ACEF5A73-30C8-61E4-837B-1F6DC0D3B6DE}"/>
              </a:ext>
            </a:extLst>
          </p:cNvPr>
          <p:cNvGraphicFramePr>
            <a:graphicFrameLocks noGrp="1"/>
          </p:cNvGraphicFramePr>
          <p:nvPr>
            <p:ph idx="1"/>
            <p:extLst>
              <p:ext uri="{D42A27DB-BD31-4B8C-83A1-F6EECF244321}">
                <p14:modId xmlns:p14="http://schemas.microsoft.com/office/powerpoint/2010/main" val="8219680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72746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782</Words>
  <Application>Microsoft Office PowerPoint</Application>
  <PresentationFormat>Widescreen</PresentationFormat>
  <Paragraphs>40</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Application of Educational Psychology in Teaching and Learning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106</cp:revision>
  <dcterms:created xsi:type="dcterms:W3CDTF">2025-09-05T09:51:38Z</dcterms:created>
  <dcterms:modified xsi:type="dcterms:W3CDTF">2025-11-06T05:29:25Z</dcterms:modified>
</cp:coreProperties>
</file>