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diagrams/data33.xml" ContentType="application/vnd.openxmlformats-officedocument.drawingml.diagramData+xml"/>
  <Override PartName="/ppt/diagrams/layout33.xml" ContentType="application/vnd.openxmlformats-officedocument.drawingml.diagramLayout+xml"/>
  <Override PartName="/ppt/diagrams/quickStyle33.xml" ContentType="application/vnd.openxmlformats-officedocument.drawingml.diagramStyle+xml"/>
  <Override PartName="/ppt/diagrams/colors33.xml" ContentType="application/vnd.openxmlformats-officedocument.drawingml.diagramColors+xml"/>
  <Override PartName="/ppt/diagrams/drawing33.xml" ContentType="application/vnd.ms-office.drawingml.diagramDrawing+xml"/>
  <Override PartName="/ppt/diagrams/data34.xml" ContentType="application/vnd.openxmlformats-officedocument.drawingml.diagramData+xml"/>
  <Override PartName="/ppt/diagrams/layout34.xml" ContentType="application/vnd.openxmlformats-officedocument.drawingml.diagramLayout+xml"/>
  <Override PartName="/ppt/diagrams/quickStyle34.xml" ContentType="application/vnd.openxmlformats-officedocument.drawingml.diagramStyle+xml"/>
  <Override PartName="/ppt/diagrams/colors34.xml" ContentType="application/vnd.openxmlformats-officedocument.drawingml.diagramColors+xml"/>
  <Override PartName="/ppt/diagrams/drawing34.xml" ContentType="application/vnd.ms-office.drawingml.diagramDrawing+xml"/>
  <Override PartName="/ppt/diagrams/data35.xml" ContentType="application/vnd.openxmlformats-officedocument.drawingml.diagramData+xml"/>
  <Override PartName="/ppt/diagrams/layout35.xml" ContentType="application/vnd.openxmlformats-officedocument.drawingml.diagramLayout+xml"/>
  <Override PartName="/ppt/diagrams/quickStyle35.xml" ContentType="application/vnd.openxmlformats-officedocument.drawingml.diagramStyle+xml"/>
  <Override PartName="/ppt/diagrams/colors35.xml" ContentType="application/vnd.openxmlformats-officedocument.drawingml.diagramColors+xml"/>
  <Override PartName="/ppt/diagrams/drawing35.xml" ContentType="application/vnd.ms-office.drawingml.diagramDrawing+xml"/>
  <Override PartName="/ppt/diagrams/data36.xml" ContentType="application/vnd.openxmlformats-officedocument.drawingml.diagramData+xml"/>
  <Override PartName="/ppt/diagrams/layout36.xml" ContentType="application/vnd.openxmlformats-officedocument.drawingml.diagramLayout+xml"/>
  <Override PartName="/ppt/diagrams/quickStyle36.xml" ContentType="application/vnd.openxmlformats-officedocument.drawingml.diagramStyle+xml"/>
  <Override PartName="/ppt/diagrams/colors36.xml" ContentType="application/vnd.openxmlformats-officedocument.drawingml.diagramColors+xml"/>
  <Override PartName="/ppt/diagrams/drawing36.xml" ContentType="application/vnd.ms-office.drawingml.diagramDrawing+xml"/>
  <Override PartName="/ppt/diagrams/data37.xml" ContentType="application/vnd.openxmlformats-officedocument.drawingml.diagramData+xml"/>
  <Override PartName="/ppt/diagrams/layout37.xml" ContentType="application/vnd.openxmlformats-officedocument.drawingml.diagramLayout+xml"/>
  <Override PartName="/ppt/diagrams/quickStyle37.xml" ContentType="application/vnd.openxmlformats-officedocument.drawingml.diagramStyle+xml"/>
  <Override PartName="/ppt/diagrams/colors37.xml" ContentType="application/vnd.openxmlformats-officedocument.drawingml.diagramColors+xml"/>
  <Override PartName="/ppt/diagrams/drawing37.xml" ContentType="application/vnd.ms-office.drawingml.diagramDrawing+xml"/>
  <Override PartName="/ppt/diagrams/data38.xml" ContentType="application/vnd.openxmlformats-officedocument.drawingml.diagramData+xml"/>
  <Override PartName="/ppt/diagrams/layout38.xml" ContentType="application/vnd.openxmlformats-officedocument.drawingml.diagramLayout+xml"/>
  <Override PartName="/ppt/diagrams/quickStyle38.xml" ContentType="application/vnd.openxmlformats-officedocument.drawingml.diagramStyle+xml"/>
  <Override PartName="/ppt/diagrams/colors38.xml" ContentType="application/vnd.openxmlformats-officedocument.drawingml.diagramColors+xml"/>
  <Override PartName="/ppt/diagrams/drawing38.xml" ContentType="application/vnd.ms-office.drawingml.diagramDrawing+xml"/>
  <Override PartName="/ppt/diagrams/data39.xml" ContentType="application/vnd.openxmlformats-officedocument.drawingml.diagramData+xml"/>
  <Override PartName="/ppt/diagrams/layout39.xml" ContentType="application/vnd.openxmlformats-officedocument.drawingml.diagramLayout+xml"/>
  <Override PartName="/ppt/diagrams/quickStyle39.xml" ContentType="application/vnd.openxmlformats-officedocument.drawingml.diagramStyle+xml"/>
  <Override PartName="/ppt/diagrams/colors39.xml" ContentType="application/vnd.openxmlformats-officedocument.drawingml.diagramColors+xml"/>
  <Override PartName="/ppt/diagrams/drawing39.xml" ContentType="application/vnd.ms-office.drawingml.diagramDrawing+xml"/>
  <Override PartName="/ppt/diagrams/data40.xml" ContentType="application/vnd.openxmlformats-officedocument.drawingml.diagramData+xml"/>
  <Override PartName="/ppt/diagrams/layout40.xml" ContentType="application/vnd.openxmlformats-officedocument.drawingml.diagramLayout+xml"/>
  <Override PartName="/ppt/diagrams/quickStyle40.xml" ContentType="application/vnd.openxmlformats-officedocument.drawingml.diagramStyle+xml"/>
  <Override PartName="/ppt/diagrams/colors40.xml" ContentType="application/vnd.openxmlformats-officedocument.drawingml.diagramColors+xml"/>
  <Override PartName="/ppt/diagrams/drawing40.xml" ContentType="application/vnd.ms-office.drawingml.diagramDrawing+xml"/>
  <Override PartName="/ppt/diagrams/data41.xml" ContentType="application/vnd.openxmlformats-officedocument.drawingml.diagramData+xml"/>
  <Override PartName="/ppt/diagrams/layout41.xml" ContentType="application/vnd.openxmlformats-officedocument.drawingml.diagramLayout+xml"/>
  <Override PartName="/ppt/diagrams/quickStyle41.xml" ContentType="application/vnd.openxmlformats-officedocument.drawingml.diagramStyle+xml"/>
  <Override PartName="/ppt/diagrams/colors41.xml" ContentType="application/vnd.openxmlformats-officedocument.drawingml.diagramColors+xml"/>
  <Override PartName="/ppt/diagrams/drawing41.xml" ContentType="application/vnd.ms-office.drawingml.diagramDrawing+xml"/>
  <Override PartName="/ppt/diagrams/data42.xml" ContentType="application/vnd.openxmlformats-officedocument.drawingml.diagramData+xml"/>
  <Override PartName="/ppt/diagrams/layout42.xml" ContentType="application/vnd.openxmlformats-officedocument.drawingml.diagramLayout+xml"/>
  <Override PartName="/ppt/diagrams/quickStyle42.xml" ContentType="application/vnd.openxmlformats-officedocument.drawingml.diagramStyle+xml"/>
  <Override PartName="/ppt/diagrams/colors42.xml" ContentType="application/vnd.openxmlformats-officedocument.drawingml.diagramColors+xml"/>
  <Override PartName="/ppt/diagrams/drawing4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6" r:id="rId7"/>
    <p:sldId id="261" r:id="rId8"/>
    <p:sldId id="262" r:id="rId9"/>
    <p:sldId id="263" r:id="rId10"/>
    <p:sldId id="264" r:id="rId11"/>
    <p:sldId id="265"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02745D1-FBB1-41E2-83B7-42E3819C8D28}" type="doc">
      <dgm:prSet loTypeId="urn:microsoft.com/office/officeart/2005/8/layout/vList2" loCatId="list" qsTypeId="urn:microsoft.com/office/officeart/2005/8/quickstyle/simple1" qsCatId="simple" csTypeId="urn:microsoft.com/office/officeart/2005/8/colors/colorful3" csCatId="colorful" phldr="1"/>
      <dgm:spPr/>
      <dgm:t>
        <a:bodyPr/>
        <a:lstStyle/>
        <a:p>
          <a:endParaRPr lang="en-IN"/>
        </a:p>
      </dgm:t>
    </dgm:pt>
    <dgm:pt modelId="{911A1227-6756-40D3-8C6D-B1ACC3EFDFDA}">
      <dgm:prSet/>
      <dgm:spPr/>
      <dgm:t>
        <a:bodyPr/>
        <a:lstStyle/>
        <a:p>
          <a:r>
            <a:rPr lang="en-US" b="1" dirty="0"/>
            <a:t>Meaning and nature of Growth and Development.</a:t>
          </a:r>
          <a:endParaRPr lang="en-IN" dirty="0"/>
        </a:p>
      </dgm:t>
    </dgm:pt>
    <dgm:pt modelId="{246A17D8-CF02-46F8-AB8F-814B6DDC5CE6}" type="parTrans" cxnId="{D740CBDC-47B8-47BB-B1ED-3345909DFD60}">
      <dgm:prSet/>
      <dgm:spPr/>
      <dgm:t>
        <a:bodyPr/>
        <a:lstStyle/>
        <a:p>
          <a:endParaRPr lang="en-IN"/>
        </a:p>
      </dgm:t>
    </dgm:pt>
    <dgm:pt modelId="{3552B2EB-5238-4E95-87FC-98E1C84C30B0}" type="sibTrans" cxnId="{D740CBDC-47B8-47BB-B1ED-3345909DFD60}">
      <dgm:prSet/>
      <dgm:spPr/>
      <dgm:t>
        <a:bodyPr/>
        <a:lstStyle/>
        <a:p>
          <a:endParaRPr lang="en-IN"/>
        </a:p>
      </dgm:t>
    </dgm:pt>
    <dgm:pt modelId="{3F70BBC7-4C39-4E95-8788-C6572E386AA4}" type="pres">
      <dgm:prSet presAssocID="{E02745D1-FBB1-41E2-83B7-42E3819C8D28}" presName="linear" presStyleCnt="0">
        <dgm:presLayoutVars>
          <dgm:animLvl val="lvl"/>
          <dgm:resizeHandles val="exact"/>
        </dgm:presLayoutVars>
      </dgm:prSet>
      <dgm:spPr/>
    </dgm:pt>
    <dgm:pt modelId="{2DA3D1C8-7AB8-4B18-8C87-B1A09D0FFD2A}" type="pres">
      <dgm:prSet presAssocID="{911A1227-6756-40D3-8C6D-B1ACC3EFDFDA}" presName="parentText" presStyleLbl="node1" presStyleIdx="0" presStyleCnt="1">
        <dgm:presLayoutVars>
          <dgm:chMax val="0"/>
          <dgm:bulletEnabled val="1"/>
        </dgm:presLayoutVars>
      </dgm:prSet>
      <dgm:spPr/>
    </dgm:pt>
  </dgm:ptLst>
  <dgm:cxnLst>
    <dgm:cxn modelId="{8B0D3949-F9B1-4D67-8F46-A425E90C20E6}" type="presOf" srcId="{911A1227-6756-40D3-8C6D-B1ACC3EFDFDA}" destId="{2DA3D1C8-7AB8-4B18-8C87-B1A09D0FFD2A}" srcOrd="0" destOrd="0" presId="urn:microsoft.com/office/officeart/2005/8/layout/vList2"/>
    <dgm:cxn modelId="{D740CBDC-47B8-47BB-B1ED-3345909DFD60}" srcId="{E02745D1-FBB1-41E2-83B7-42E3819C8D28}" destId="{911A1227-6756-40D3-8C6D-B1ACC3EFDFDA}" srcOrd="0" destOrd="0" parTransId="{246A17D8-CF02-46F8-AB8F-814B6DDC5CE6}" sibTransId="{3552B2EB-5238-4E95-87FC-98E1C84C30B0}"/>
    <dgm:cxn modelId="{AA0CC3F8-23B2-4F87-BB78-73901A828884}" type="presOf" srcId="{E02745D1-FBB1-41E2-83B7-42E3819C8D28}" destId="{3F70BBC7-4C39-4E95-8788-C6572E386AA4}" srcOrd="0" destOrd="0" presId="urn:microsoft.com/office/officeart/2005/8/layout/vList2"/>
    <dgm:cxn modelId="{5812E4B3-A168-4CC4-983C-B8EE57667F52}" type="presParOf" srcId="{3F70BBC7-4C39-4E95-8788-C6572E386AA4}" destId="{2DA3D1C8-7AB8-4B18-8C87-B1A09D0FFD2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DC67563-DE2C-4434-97CD-80A8CF037E19}"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3070AFC4-FE0D-494A-8332-B8A2DDC6B3DD}">
      <dgm:prSet/>
      <dgm:spPr/>
      <dgm:t>
        <a:bodyPr/>
        <a:lstStyle/>
        <a:p>
          <a:r>
            <a:rPr lang="en-US" dirty="0"/>
            <a:t>Age Span for the Human Development</a:t>
          </a:r>
          <a:endParaRPr lang="en-IN" dirty="0"/>
        </a:p>
      </dgm:t>
    </dgm:pt>
    <dgm:pt modelId="{6F37A7BA-514C-417E-B55A-1E6D5C31C36C}" type="parTrans" cxnId="{C6A660F5-ABAF-4C62-B036-156A249CCD95}">
      <dgm:prSet/>
      <dgm:spPr/>
      <dgm:t>
        <a:bodyPr/>
        <a:lstStyle/>
        <a:p>
          <a:endParaRPr lang="en-IN"/>
        </a:p>
      </dgm:t>
    </dgm:pt>
    <dgm:pt modelId="{6EB57ACA-907C-4DDB-9E0C-83F6AEAD933A}" type="sibTrans" cxnId="{C6A660F5-ABAF-4C62-B036-156A249CCD95}">
      <dgm:prSet/>
      <dgm:spPr/>
      <dgm:t>
        <a:bodyPr/>
        <a:lstStyle/>
        <a:p>
          <a:endParaRPr lang="en-IN"/>
        </a:p>
      </dgm:t>
    </dgm:pt>
    <dgm:pt modelId="{7DAD82EB-F9E0-4D65-825D-6E1CA47F523C}" type="pres">
      <dgm:prSet presAssocID="{3DC67563-DE2C-4434-97CD-80A8CF037E19}" presName="linear" presStyleCnt="0">
        <dgm:presLayoutVars>
          <dgm:animLvl val="lvl"/>
          <dgm:resizeHandles val="exact"/>
        </dgm:presLayoutVars>
      </dgm:prSet>
      <dgm:spPr/>
    </dgm:pt>
    <dgm:pt modelId="{FC38DCA4-918A-4848-9902-428F01D8A485}" type="pres">
      <dgm:prSet presAssocID="{3070AFC4-FE0D-494A-8332-B8A2DDC6B3DD}" presName="parentText" presStyleLbl="node1" presStyleIdx="0" presStyleCnt="1">
        <dgm:presLayoutVars>
          <dgm:chMax val="0"/>
          <dgm:bulletEnabled val="1"/>
        </dgm:presLayoutVars>
      </dgm:prSet>
      <dgm:spPr/>
    </dgm:pt>
  </dgm:ptLst>
  <dgm:cxnLst>
    <dgm:cxn modelId="{3E4F5413-0EAA-4495-9A92-D72849390D11}" type="presOf" srcId="{3070AFC4-FE0D-494A-8332-B8A2DDC6B3DD}" destId="{FC38DCA4-918A-4848-9902-428F01D8A485}" srcOrd="0" destOrd="0" presId="urn:microsoft.com/office/officeart/2005/8/layout/vList2"/>
    <dgm:cxn modelId="{B0AE551E-EDF6-42FD-B96E-FDBD33E72794}" type="presOf" srcId="{3DC67563-DE2C-4434-97CD-80A8CF037E19}" destId="{7DAD82EB-F9E0-4D65-825D-6E1CA47F523C}" srcOrd="0" destOrd="0" presId="urn:microsoft.com/office/officeart/2005/8/layout/vList2"/>
    <dgm:cxn modelId="{C6A660F5-ABAF-4C62-B036-156A249CCD95}" srcId="{3DC67563-DE2C-4434-97CD-80A8CF037E19}" destId="{3070AFC4-FE0D-494A-8332-B8A2DDC6B3DD}" srcOrd="0" destOrd="0" parTransId="{6F37A7BA-514C-417E-B55A-1E6D5C31C36C}" sibTransId="{6EB57ACA-907C-4DDB-9E0C-83F6AEAD933A}"/>
    <dgm:cxn modelId="{FBF78C0B-3130-43D0-92F9-7922ABD30C15}" type="presParOf" srcId="{7DAD82EB-F9E0-4D65-825D-6E1CA47F523C}" destId="{FC38DCA4-918A-4848-9902-428F01D8A48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5ABC67D-F933-4429-87A3-258B2A6AA6B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C9D10116-0707-4831-A406-12C2410770EE}">
      <dgm:prSet/>
      <dgm:spPr/>
      <dgm:t>
        <a:bodyPr/>
        <a:lstStyle/>
        <a:p>
          <a:r>
            <a:rPr lang="en-US"/>
            <a:t>Factors influencing growth and development</a:t>
          </a:r>
          <a:endParaRPr lang="en-IN"/>
        </a:p>
      </dgm:t>
    </dgm:pt>
    <dgm:pt modelId="{9B3DF481-D521-44EA-B80C-04669C8E3C4A}" type="parTrans" cxnId="{2A990A21-108C-41FA-93F7-3ADE7D30408C}">
      <dgm:prSet/>
      <dgm:spPr/>
      <dgm:t>
        <a:bodyPr/>
        <a:lstStyle/>
        <a:p>
          <a:endParaRPr lang="en-IN"/>
        </a:p>
      </dgm:t>
    </dgm:pt>
    <dgm:pt modelId="{D37E0006-ED44-493E-9F02-25A6CA4D1F2C}" type="sibTrans" cxnId="{2A990A21-108C-41FA-93F7-3ADE7D30408C}">
      <dgm:prSet/>
      <dgm:spPr/>
      <dgm:t>
        <a:bodyPr/>
        <a:lstStyle/>
        <a:p>
          <a:endParaRPr lang="en-IN"/>
        </a:p>
      </dgm:t>
    </dgm:pt>
    <dgm:pt modelId="{DE512250-A98C-444E-B481-EC5E8BCD7B3A}" type="pres">
      <dgm:prSet presAssocID="{05ABC67D-F933-4429-87A3-258B2A6AA6BE}" presName="linear" presStyleCnt="0">
        <dgm:presLayoutVars>
          <dgm:animLvl val="lvl"/>
          <dgm:resizeHandles val="exact"/>
        </dgm:presLayoutVars>
      </dgm:prSet>
      <dgm:spPr/>
    </dgm:pt>
    <dgm:pt modelId="{FC65BC9E-4469-47C4-84D1-66BD4869980F}" type="pres">
      <dgm:prSet presAssocID="{C9D10116-0707-4831-A406-12C2410770EE}" presName="parentText" presStyleLbl="node1" presStyleIdx="0" presStyleCnt="1">
        <dgm:presLayoutVars>
          <dgm:chMax val="0"/>
          <dgm:bulletEnabled val="1"/>
        </dgm:presLayoutVars>
      </dgm:prSet>
      <dgm:spPr/>
    </dgm:pt>
  </dgm:ptLst>
  <dgm:cxnLst>
    <dgm:cxn modelId="{F51E2720-C690-420D-97A3-234D21B32FFF}" type="presOf" srcId="{05ABC67D-F933-4429-87A3-258B2A6AA6BE}" destId="{DE512250-A98C-444E-B481-EC5E8BCD7B3A}" srcOrd="0" destOrd="0" presId="urn:microsoft.com/office/officeart/2005/8/layout/vList2"/>
    <dgm:cxn modelId="{2A990A21-108C-41FA-93F7-3ADE7D30408C}" srcId="{05ABC67D-F933-4429-87A3-258B2A6AA6BE}" destId="{C9D10116-0707-4831-A406-12C2410770EE}" srcOrd="0" destOrd="0" parTransId="{9B3DF481-D521-44EA-B80C-04669C8E3C4A}" sibTransId="{D37E0006-ED44-493E-9F02-25A6CA4D1F2C}"/>
    <dgm:cxn modelId="{8863D3EB-1B36-4DD3-8188-96158D74B43B}" type="presOf" srcId="{C9D10116-0707-4831-A406-12C2410770EE}" destId="{FC65BC9E-4469-47C4-84D1-66BD4869980F}" srcOrd="0" destOrd="0" presId="urn:microsoft.com/office/officeart/2005/8/layout/vList2"/>
    <dgm:cxn modelId="{30FD7E85-B133-4C02-BD8E-B363053D6AA0}" type="presParOf" srcId="{DE512250-A98C-444E-B481-EC5E8BCD7B3A}" destId="{FC65BC9E-4469-47C4-84D1-66BD4869980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EA3DB61-93F9-4BBC-877C-1178E1415F3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02ED6D54-A6C4-43FA-9C51-FBD5E1BEEB21}">
      <dgm:prSet/>
      <dgm:spPr/>
      <dgm:t>
        <a:bodyPr/>
        <a:lstStyle/>
        <a:p>
          <a:pPr algn="just"/>
          <a:r>
            <a:rPr lang="en-US"/>
            <a:t>Factors</a:t>
          </a:r>
          <a:endParaRPr lang="en-IN"/>
        </a:p>
      </dgm:t>
    </dgm:pt>
    <dgm:pt modelId="{4CED4B86-BD66-4E8E-8675-DB3C5651EE16}" type="parTrans" cxnId="{7499FE7B-C0BB-4C9F-86BC-743E51BDDD33}">
      <dgm:prSet/>
      <dgm:spPr/>
      <dgm:t>
        <a:bodyPr/>
        <a:lstStyle/>
        <a:p>
          <a:endParaRPr lang="en-IN"/>
        </a:p>
      </dgm:t>
    </dgm:pt>
    <dgm:pt modelId="{18B71CF3-AA5D-4F50-8216-53FFFCC42DC2}" type="sibTrans" cxnId="{7499FE7B-C0BB-4C9F-86BC-743E51BDDD33}">
      <dgm:prSet/>
      <dgm:spPr/>
      <dgm:t>
        <a:bodyPr/>
        <a:lstStyle/>
        <a:p>
          <a:endParaRPr lang="en-IN"/>
        </a:p>
      </dgm:t>
    </dgm:pt>
    <dgm:pt modelId="{7665DDD7-4A34-453C-9B73-CE3DBD1ACB85}">
      <dgm:prSet/>
      <dgm:spPr/>
      <dgm:t>
        <a:bodyPr/>
        <a:lstStyle/>
        <a:p>
          <a:pPr algn="just"/>
          <a:r>
            <a:rPr lang="en-US"/>
            <a:t>1. Heredity</a:t>
          </a:r>
          <a:endParaRPr lang="en-IN"/>
        </a:p>
      </dgm:t>
    </dgm:pt>
    <dgm:pt modelId="{C4B14943-D270-4BE2-B52B-7870C80309E1}" type="parTrans" cxnId="{5FE8702F-C886-46FE-94C7-338A0FC13D62}">
      <dgm:prSet/>
      <dgm:spPr/>
      <dgm:t>
        <a:bodyPr/>
        <a:lstStyle/>
        <a:p>
          <a:endParaRPr lang="en-IN"/>
        </a:p>
      </dgm:t>
    </dgm:pt>
    <dgm:pt modelId="{22C45D8B-309C-460E-9BB3-2DC5AEBFED98}" type="sibTrans" cxnId="{5FE8702F-C886-46FE-94C7-338A0FC13D62}">
      <dgm:prSet/>
      <dgm:spPr/>
      <dgm:t>
        <a:bodyPr/>
        <a:lstStyle/>
        <a:p>
          <a:endParaRPr lang="en-IN"/>
        </a:p>
      </dgm:t>
    </dgm:pt>
    <dgm:pt modelId="{8135B368-7929-429F-A3F4-97A918EADB12}">
      <dgm:prSet/>
      <dgm:spPr/>
      <dgm:t>
        <a:bodyPr/>
        <a:lstStyle/>
        <a:p>
          <a:pPr algn="just"/>
          <a:r>
            <a:rPr lang="en-US"/>
            <a:t>2. environment</a:t>
          </a:r>
          <a:endParaRPr lang="en-IN"/>
        </a:p>
      </dgm:t>
    </dgm:pt>
    <dgm:pt modelId="{607F20C9-F5D1-4395-8A47-AFA40EE6F567}" type="parTrans" cxnId="{8CE1E30C-1BC6-4055-ABE0-0BA7AD07D517}">
      <dgm:prSet/>
      <dgm:spPr/>
      <dgm:t>
        <a:bodyPr/>
        <a:lstStyle/>
        <a:p>
          <a:endParaRPr lang="en-IN"/>
        </a:p>
      </dgm:t>
    </dgm:pt>
    <dgm:pt modelId="{90C722F1-E485-49CF-A002-156C4E703895}" type="sibTrans" cxnId="{8CE1E30C-1BC6-4055-ABE0-0BA7AD07D517}">
      <dgm:prSet/>
      <dgm:spPr/>
      <dgm:t>
        <a:bodyPr/>
        <a:lstStyle/>
        <a:p>
          <a:endParaRPr lang="en-IN"/>
        </a:p>
      </dgm:t>
    </dgm:pt>
    <dgm:pt modelId="{7408A285-5FFF-4F59-96C3-BB97BABB775C}" type="pres">
      <dgm:prSet presAssocID="{FEA3DB61-93F9-4BBC-877C-1178E1415F31}" presName="linear" presStyleCnt="0">
        <dgm:presLayoutVars>
          <dgm:animLvl val="lvl"/>
          <dgm:resizeHandles val="exact"/>
        </dgm:presLayoutVars>
      </dgm:prSet>
      <dgm:spPr/>
    </dgm:pt>
    <dgm:pt modelId="{012C1C83-2692-4BDB-B723-448A44E6B1F6}" type="pres">
      <dgm:prSet presAssocID="{02ED6D54-A6C4-43FA-9C51-FBD5E1BEEB21}" presName="parentText" presStyleLbl="node1" presStyleIdx="0" presStyleCnt="3">
        <dgm:presLayoutVars>
          <dgm:chMax val="0"/>
          <dgm:bulletEnabled val="1"/>
        </dgm:presLayoutVars>
      </dgm:prSet>
      <dgm:spPr/>
    </dgm:pt>
    <dgm:pt modelId="{A887DC2F-F748-4F2E-8CAC-F064A9E60A5A}" type="pres">
      <dgm:prSet presAssocID="{18B71CF3-AA5D-4F50-8216-53FFFCC42DC2}" presName="spacer" presStyleCnt="0"/>
      <dgm:spPr/>
    </dgm:pt>
    <dgm:pt modelId="{735DDEA6-672A-4D1E-8890-8B061F042DA2}" type="pres">
      <dgm:prSet presAssocID="{7665DDD7-4A34-453C-9B73-CE3DBD1ACB85}" presName="parentText" presStyleLbl="node1" presStyleIdx="1" presStyleCnt="3">
        <dgm:presLayoutVars>
          <dgm:chMax val="0"/>
          <dgm:bulletEnabled val="1"/>
        </dgm:presLayoutVars>
      </dgm:prSet>
      <dgm:spPr/>
    </dgm:pt>
    <dgm:pt modelId="{9407E360-CDD4-460A-9C40-6A2C2045E4AE}" type="pres">
      <dgm:prSet presAssocID="{22C45D8B-309C-460E-9BB3-2DC5AEBFED98}" presName="spacer" presStyleCnt="0"/>
      <dgm:spPr/>
    </dgm:pt>
    <dgm:pt modelId="{455D6360-970F-47AF-B79B-05572795D3D8}" type="pres">
      <dgm:prSet presAssocID="{8135B368-7929-429F-A3F4-97A918EADB12}" presName="parentText" presStyleLbl="node1" presStyleIdx="2" presStyleCnt="3">
        <dgm:presLayoutVars>
          <dgm:chMax val="0"/>
          <dgm:bulletEnabled val="1"/>
        </dgm:presLayoutVars>
      </dgm:prSet>
      <dgm:spPr/>
    </dgm:pt>
  </dgm:ptLst>
  <dgm:cxnLst>
    <dgm:cxn modelId="{8CE1E30C-1BC6-4055-ABE0-0BA7AD07D517}" srcId="{FEA3DB61-93F9-4BBC-877C-1178E1415F31}" destId="{8135B368-7929-429F-A3F4-97A918EADB12}" srcOrd="2" destOrd="0" parTransId="{607F20C9-F5D1-4395-8A47-AFA40EE6F567}" sibTransId="{90C722F1-E485-49CF-A002-156C4E703895}"/>
    <dgm:cxn modelId="{5FE8702F-C886-46FE-94C7-338A0FC13D62}" srcId="{FEA3DB61-93F9-4BBC-877C-1178E1415F31}" destId="{7665DDD7-4A34-453C-9B73-CE3DBD1ACB85}" srcOrd="1" destOrd="0" parTransId="{C4B14943-D270-4BE2-B52B-7870C80309E1}" sibTransId="{22C45D8B-309C-460E-9BB3-2DC5AEBFED98}"/>
    <dgm:cxn modelId="{22774C60-8B91-4AF3-BD01-CE0DF0D68818}" type="presOf" srcId="{8135B368-7929-429F-A3F4-97A918EADB12}" destId="{455D6360-970F-47AF-B79B-05572795D3D8}" srcOrd="0" destOrd="0" presId="urn:microsoft.com/office/officeart/2005/8/layout/vList2"/>
    <dgm:cxn modelId="{7499FE7B-C0BB-4C9F-86BC-743E51BDDD33}" srcId="{FEA3DB61-93F9-4BBC-877C-1178E1415F31}" destId="{02ED6D54-A6C4-43FA-9C51-FBD5E1BEEB21}" srcOrd="0" destOrd="0" parTransId="{4CED4B86-BD66-4E8E-8675-DB3C5651EE16}" sibTransId="{18B71CF3-AA5D-4F50-8216-53FFFCC42DC2}"/>
    <dgm:cxn modelId="{A55BEDC2-FE29-4E98-A3CD-AA874BD6D8D8}" type="presOf" srcId="{7665DDD7-4A34-453C-9B73-CE3DBD1ACB85}" destId="{735DDEA6-672A-4D1E-8890-8B061F042DA2}" srcOrd="0" destOrd="0" presId="urn:microsoft.com/office/officeart/2005/8/layout/vList2"/>
    <dgm:cxn modelId="{1F0535DB-1F94-4113-9756-0B21B4FBC683}" type="presOf" srcId="{FEA3DB61-93F9-4BBC-877C-1178E1415F31}" destId="{7408A285-5FFF-4F59-96C3-BB97BABB775C}" srcOrd="0" destOrd="0" presId="urn:microsoft.com/office/officeart/2005/8/layout/vList2"/>
    <dgm:cxn modelId="{9C8DCFF5-90C2-4D86-81E1-FA4D7BAEE0F5}" type="presOf" srcId="{02ED6D54-A6C4-43FA-9C51-FBD5E1BEEB21}" destId="{012C1C83-2692-4BDB-B723-448A44E6B1F6}" srcOrd="0" destOrd="0" presId="urn:microsoft.com/office/officeart/2005/8/layout/vList2"/>
    <dgm:cxn modelId="{00AAEF90-E313-4C4C-8852-F258E5048BFF}" type="presParOf" srcId="{7408A285-5FFF-4F59-96C3-BB97BABB775C}" destId="{012C1C83-2692-4BDB-B723-448A44E6B1F6}" srcOrd="0" destOrd="0" presId="urn:microsoft.com/office/officeart/2005/8/layout/vList2"/>
    <dgm:cxn modelId="{CF055066-669A-4EA9-BC0F-F3BE1EF52749}" type="presParOf" srcId="{7408A285-5FFF-4F59-96C3-BB97BABB775C}" destId="{A887DC2F-F748-4F2E-8CAC-F064A9E60A5A}" srcOrd="1" destOrd="0" presId="urn:microsoft.com/office/officeart/2005/8/layout/vList2"/>
    <dgm:cxn modelId="{AA542596-ED82-43BA-BC92-DA11FF7EF8B5}" type="presParOf" srcId="{7408A285-5FFF-4F59-96C3-BB97BABB775C}" destId="{735DDEA6-672A-4D1E-8890-8B061F042DA2}" srcOrd="2" destOrd="0" presId="urn:microsoft.com/office/officeart/2005/8/layout/vList2"/>
    <dgm:cxn modelId="{94BE09DF-59A1-4B17-BA04-9311D97DF3BE}" type="presParOf" srcId="{7408A285-5FFF-4F59-96C3-BB97BABB775C}" destId="{9407E360-CDD4-460A-9C40-6A2C2045E4AE}" srcOrd="3" destOrd="0" presId="urn:microsoft.com/office/officeart/2005/8/layout/vList2"/>
    <dgm:cxn modelId="{4D76120D-2869-4694-BCB7-E90CC1AC066B}" type="presParOf" srcId="{7408A285-5FFF-4F59-96C3-BB97BABB775C}" destId="{455D6360-970F-47AF-B79B-05572795D3D8}" srcOrd="4"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FAF86A62-249A-4849-9041-FC5AF0F88252}"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0B3E623D-1D5E-4146-B0C8-C47FE370C7FC}">
      <dgm:prSet/>
      <dgm:spPr/>
      <dgm:t>
        <a:bodyPr/>
        <a:lstStyle/>
        <a:p>
          <a:r>
            <a:rPr lang="en-IN"/>
            <a:t>1. Heredity Factors</a:t>
          </a:r>
          <a:br>
            <a:rPr lang="en-IN"/>
          </a:br>
          <a:endParaRPr lang="en-IN"/>
        </a:p>
      </dgm:t>
    </dgm:pt>
    <dgm:pt modelId="{3E50C8D7-9F78-4246-B34E-5A5665AA0C2E}" type="parTrans" cxnId="{E1EA897E-A2DD-44A0-8952-ED80C6BB7703}">
      <dgm:prSet/>
      <dgm:spPr/>
      <dgm:t>
        <a:bodyPr/>
        <a:lstStyle/>
        <a:p>
          <a:endParaRPr lang="en-IN"/>
        </a:p>
      </dgm:t>
    </dgm:pt>
    <dgm:pt modelId="{BBCA1408-B513-4BCE-82AB-CD7CFBD563D1}" type="sibTrans" cxnId="{E1EA897E-A2DD-44A0-8952-ED80C6BB7703}">
      <dgm:prSet/>
      <dgm:spPr/>
      <dgm:t>
        <a:bodyPr/>
        <a:lstStyle/>
        <a:p>
          <a:endParaRPr lang="en-IN"/>
        </a:p>
      </dgm:t>
    </dgm:pt>
    <dgm:pt modelId="{D1079599-0376-4099-A811-D4C5540118EE}" type="pres">
      <dgm:prSet presAssocID="{FAF86A62-249A-4849-9041-FC5AF0F88252}" presName="linear" presStyleCnt="0">
        <dgm:presLayoutVars>
          <dgm:animLvl val="lvl"/>
          <dgm:resizeHandles val="exact"/>
        </dgm:presLayoutVars>
      </dgm:prSet>
      <dgm:spPr/>
    </dgm:pt>
    <dgm:pt modelId="{FD8A6D8B-D778-4B59-9681-1F246132CF65}" type="pres">
      <dgm:prSet presAssocID="{0B3E623D-1D5E-4146-B0C8-C47FE370C7FC}" presName="parentText" presStyleLbl="node1" presStyleIdx="0" presStyleCnt="1">
        <dgm:presLayoutVars>
          <dgm:chMax val="0"/>
          <dgm:bulletEnabled val="1"/>
        </dgm:presLayoutVars>
      </dgm:prSet>
      <dgm:spPr/>
    </dgm:pt>
  </dgm:ptLst>
  <dgm:cxnLst>
    <dgm:cxn modelId="{10B78019-F5B2-4B71-97FA-5B6AFBAB9796}" type="presOf" srcId="{FAF86A62-249A-4849-9041-FC5AF0F88252}" destId="{D1079599-0376-4099-A811-D4C5540118EE}" srcOrd="0" destOrd="0" presId="urn:microsoft.com/office/officeart/2005/8/layout/vList2"/>
    <dgm:cxn modelId="{E773A054-BD90-4369-AD06-1422A32D8A10}" type="presOf" srcId="{0B3E623D-1D5E-4146-B0C8-C47FE370C7FC}" destId="{FD8A6D8B-D778-4B59-9681-1F246132CF65}" srcOrd="0" destOrd="0" presId="urn:microsoft.com/office/officeart/2005/8/layout/vList2"/>
    <dgm:cxn modelId="{E1EA897E-A2DD-44A0-8952-ED80C6BB7703}" srcId="{FAF86A62-249A-4849-9041-FC5AF0F88252}" destId="{0B3E623D-1D5E-4146-B0C8-C47FE370C7FC}" srcOrd="0" destOrd="0" parTransId="{3E50C8D7-9F78-4246-B34E-5A5665AA0C2E}" sibTransId="{BBCA1408-B513-4BCE-82AB-CD7CFBD563D1}"/>
    <dgm:cxn modelId="{FC2B342B-1436-4DE5-A8B0-7885FBBFA252}" type="presParOf" srcId="{D1079599-0376-4099-A811-D4C5540118EE}" destId="{FD8A6D8B-D778-4B59-9681-1F246132CF6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A3C8FC4-6194-42C9-B101-1E05F7E48B6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320F7DA9-690A-48D3-97CF-F387C359A538}">
      <dgm:prSet/>
      <dgm:spPr/>
      <dgm:t>
        <a:bodyPr/>
        <a:lstStyle/>
        <a:p>
          <a:pPr algn="just"/>
          <a:r>
            <a:rPr lang="en-US" dirty="0"/>
            <a:t>Heredity refers to the genetic constitution of an individual which is established during conception. It is the property of human beings due to which offspring have nature and characteristics of their parents or ancestors.</a:t>
          </a:r>
          <a:endParaRPr lang="en-IN" dirty="0"/>
        </a:p>
      </dgm:t>
    </dgm:pt>
    <dgm:pt modelId="{804A1B8F-D31C-4B5D-8E71-617B9A12E7F0}" type="parTrans" cxnId="{B95A8705-9426-4FFF-B824-C41F6A82C86E}">
      <dgm:prSet/>
      <dgm:spPr/>
      <dgm:t>
        <a:bodyPr/>
        <a:lstStyle/>
        <a:p>
          <a:endParaRPr lang="en-IN"/>
        </a:p>
      </dgm:t>
    </dgm:pt>
    <dgm:pt modelId="{D2E17771-A67D-4CAB-8A0C-051505E76664}" type="sibTrans" cxnId="{B95A8705-9426-4FFF-B824-C41F6A82C86E}">
      <dgm:prSet/>
      <dgm:spPr/>
      <dgm:t>
        <a:bodyPr/>
        <a:lstStyle/>
        <a:p>
          <a:endParaRPr lang="en-IN"/>
        </a:p>
      </dgm:t>
    </dgm:pt>
    <dgm:pt modelId="{8B5A3D9C-6483-4600-B86D-1FF3E16620CD}" type="pres">
      <dgm:prSet presAssocID="{FA3C8FC4-6194-42C9-B101-1E05F7E48B60}" presName="linear" presStyleCnt="0">
        <dgm:presLayoutVars>
          <dgm:animLvl val="lvl"/>
          <dgm:resizeHandles val="exact"/>
        </dgm:presLayoutVars>
      </dgm:prSet>
      <dgm:spPr/>
    </dgm:pt>
    <dgm:pt modelId="{F72A7E9C-86A4-4EE0-BE54-46598C0640B1}" type="pres">
      <dgm:prSet presAssocID="{320F7DA9-690A-48D3-97CF-F387C359A538}" presName="parentText" presStyleLbl="node1" presStyleIdx="0" presStyleCnt="1">
        <dgm:presLayoutVars>
          <dgm:chMax val="0"/>
          <dgm:bulletEnabled val="1"/>
        </dgm:presLayoutVars>
      </dgm:prSet>
      <dgm:spPr/>
    </dgm:pt>
  </dgm:ptLst>
  <dgm:cxnLst>
    <dgm:cxn modelId="{B95A8705-9426-4FFF-B824-C41F6A82C86E}" srcId="{FA3C8FC4-6194-42C9-B101-1E05F7E48B60}" destId="{320F7DA9-690A-48D3-97CF-F387C359A538}" srcOrd="0" destOrd="0" parTransId="{804A1B8F-D31C-4B5D-8E71-617B9A12E7F0}" sibTransId="{D2E17771-A67D-4CAB-8A0C-051505E76664}"/>
    <dgm:cxn modelId="{25AAE508-2297-4C8D-9E26-2014473C35A9}" type="presOf" srcId="{FA3C8FC4-6194-42C9-B101-1E05F7E48B60}" destId="{8B5A3D9C-6483-4600-B86D-1FF3E16620CD}" srcOrd="0" destOrd="0" presId="urn:microsoft.com/office/officeart/2005/8/layout/vList2"/>
    <dgm:cxn modelId="{E79FB50A-FA90-469B-A779-0274A000FFC9}" type="presOf" srcId="{320F7DA9-690A-48D3-97CF-F387C359A538}" destId="{F72A7E9C-86A4-4EE0-BE54-46598C0640B1}" srcOrd="0" destOrd="0" presId="urn:microsoft.com/office/officeart/2005/8/layout/vList2"/>
    <dgm:cxn modelId="{C04C09CB-99DF-40FE-A67A-DD008E8FA08C}" type="presParOf" srcId="{8B5A3D9C-6483-4600-B86D-1FF3E16620CD}" destId="{F72A7E9C-86A4-4EE0-BE54-46598C0640B1}"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E5908F85-9C9E-445A-B2D7-EA8D9E13BFD4}"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B12D3FA1-92B6-4E0C-A5CD-CEA4CDFF7D02}">
      <dgm:prSet/>
      <dgm:spPr/>
      <dgm:t>
        <a:bodyPr/>
        <a:lstStyle/>
        <a:p>
          <a:r>
            <a:rPr lang="en-US"/>
            <a:t>2. Environment Factors</a:t>
          </a:r>
          <a:br>
            <a:rPr lang="en-IN"/>
          </a:br>
          <a:endParaRPr lang="en-IN"/>
        </a:p>
      </dgm:t>
    </dgm:pt>
    <dgm:pt modelId="{B96ED48F-6502-4B5F-9EB4-C29A657615BF}" type="parTrans" cxnId="{F720D2A2-A162-4957-96D0-28434514E4D9}">
      <dgm:prSet/>
      <dgm:spPr/>
      <dgm:t>
        <a:bodyPr/>
        <a:lstStyle/>
        <a:p>
          <a:endParaRPr lang="en-IN"/>
        </a:p>
      </dgm:t>
    </dgm:pt>
    <dgm:pt modelId="{984E05B7-3EEB-4BF4-A2FE-0A4E53020563}" type="sibTrans" cxnId="{F720D2A2-A162-4957-96D0-28434514E4D9}">
      <dgm:prSet/>
      <dgm:spPr/>
      <dgm:t>
        <a:bodyPr/>
        <a:lstStyle/>
        <a:p>
          <a:endParaRPr lang="en-IN"/>
        </a:p>
      </dgm:t>
    </dgm:pt>
    <dgm:pt modelId="{E2902653-D9C0-439A-ABDF-B58831010F00}" type="pres">
      <dgm:prSet presAssocID="{E5908F85-9C9E-445A-B2D7-EA8D9E13BFD4}" presName="linear" presStyleCnt="0">
        <dgm:presLayoutVars>
          <dgm:animLvl val="lvl"/>
          <dgm:resizeHandles val="exact"/>
        </dgm:presLayoutVars>
      </dgm:prSet>
      <dgm:spPr/>
    </dgm:pt>
    <dgm:pt modelId="{C7FDE481-5B84-42C0-A395-E5556AC1FD0F}" type="pres">
      <dgm:prSet presAssocID="{B12D3FA1-92B6-4E0C-A5CD-CEA4CDFF7D02}" presName="parentText" presStyleLbl="node1" presStyleIdx="0" presStyleCnt="1">
        <dgm:presLayoutVars>
          <dgm:chMax val="0"/>
          <dgm:bulletEnabled val="1"/>
        </dgm:presLayoutVars>
      </dgm:prSet>
      <dgm:spPr/>
    </dgm:pt>
  </dgm:ptLst>
  <dgm:cxnLst>
    <dgm:cxn modelId="{F720D2A2-A162-4957-96D0-28434514E4D9}" srcId="{E5908F85-9C9E-445A-B2D7-EA8D9E13BFD4}" destId="{B12D3FA1-92B6-4E0C-A5CD-CEA4CDFF7D02}" srcOrd="0" destOrd="0" parTransId="{B96ED48F-6502-4B5F-9EB4-C29A657615BF}" sibTransId="{984E05B7-3EEB-4BF4-A2FE-0A4E53020563}"/>
    <dgm:cxn modelId="{C4BC78B2-AC17-4458-8CCF-730B3F61D457}" type="presOf" srcId="{E5908F85-9C9E-445A-B2D7-EA8D9E13BFD4}" destId="{E2902653-D9C0-439A-ABDF-B58831010F00}" srcOrd="0" destOrd="0" presId="urn:microsoft.com/office/officeart/2005/8/layout/vList2"/>
    <dgm:cxn modelId="{39716DDF-9545-44D8-941E-E63A8E52B522}" type="presOf" srcId="{B12D3FA1-92B6-4E0C-A5CD-CEA4CDFF7D02}" destId="{C7FDE481-5B84-42C0-A395-E5556AC1FD0F}" srcOrd="0" destOrd="0" presId="urn:microsoft.com/office/officeart/2005/8/layout/vList2"/>
    <dgm:cxn modelId="{0FA83117-0F47-4DFA-B5E3-16186E5CFB2A}" type="presParOf" srcId="{E2902653-D9C0-439A-ABDF-B58831010F00}" destId="{C7FDE481-5B84-42C0-A395-E5556AC1FD0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33B5B0C6-DD91-49DA-81F3-A74D7959A794}"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B387224C-C91F-452A-BDAA-0FE210621293}">
      <dgm:prSet/>
      <dgm:spPr/>
      <dgm:t>
        <a:bodyPr/>
        <a:lstStyle/>
        <a:p>
          <a:pPr algn="just"/>
          <a:r>
            <a:rPr lang="en-US" dirty="0"/>
            <a:t>Environment and heredity are closely interrelated and every individual has a gene which determines the physical, mental and biochemical of potential. This potential may not be reached because of environmental influences. Environment affects the development of innate abilities. Environment influences potential only to a limited extent favorably or unfavorably.</a:t>
          </a:r>
          <a:endParaRPr lang="en-IN" dirty="0"/>
        </a:p>
      </dgm:t>
    </dgm:pt>
    <dgm:pt modelId="{EE50D4C0-152A-4194-9AE3-E4D76ABBEED1}" type="parTrans" cxnId="{26007A7B-7856-4E6C-9D8A-8963D8FFAC68}">
      <dgm:prSet/>
      <dgm:spPr/>
      <dgm:t>
        <a:bodyPr/>
        <a:lstStyle/>
        <a:p>
          <a:endParaRPr lang="en-IN"/>
        </a:p>
      </dgm:t>
    </dgm:pt>
    <dgm:pt modelId="{44EEB0B4-7799-4E10-AB36-B363B50E30BE}" type="sibTrans" cxnId="{26007A7B-7856-4E6C-9D8A-8963D8FFAC68}">
      <dgm:prSet/>
      <dgm:spPr/>
      <dgm:t>
        <a:bodyPr/>
        <a:lstStyle/>
        <a:p>
          <a:endParaRPr lang="en-IN"/>
        </a:p>
      </dgm:t>
    </dgm:pt>
    <dgm:pt modelId="{0B941DFB-D40C-4780-B14D-BE0FBB7570C3}" type="pres">
      <dgm:prSet presAssocID="{33B5B0C6-DD91-49DA-81F3-A74D7959A794}" presName="linear" presStyleCnt="0">
        <dgm:presLayoutVars>
          <dgm:animLvl val="lvl"/>
          <dgm:resizeHandles val="exact"/>
        </dgm:presLayoutVars>
      </dgm:prSet>
      <dgm:spPr/>
    </dgm:pt>
    <dgm:pt modelId="{58A634FB-4B15-4C26-A05D-9FB655B95158}" type="pres">
      <dgm:prSet presAssocID="{B387224C-C91F-452A-BDAA-0FE210621293}" presName="parentText" presStyleLbl="node1" presStyleIdx="0" presStyleCnt="1">
        <dgm:presLayoutVars>
          <dgm:chMax val="0"/>
          <dgm:bulletEnabled val="1"/>
        </dgm:presLayoutVars>
      </dgm:prSet>
      <dgm:spPr/>
    </dgm:pt>
  </dgm:ptLst>
  <dgm:cxnLst>
    <dgm:cxn modelId="{85CBBD20-E40A-4E60-866B-0F45D0EE4ED8}" type="presOf" srcId="{B387224C-C91F-452A-BDAA-0FE210621293}" destId="{58A634FB-4B15-4C26-A05D-9FB655B95158}" srcOrd="0" destOrd="0" presId="urn:microsoft.com/office/officeart/2005/8/layout/vList2"/>
    <dgm:cxn modelId="{26007A7B-7856-4E6C-9D8A-8963D8FFAC68}" srcId="{33B5B0C6-DD91-49DA-81F3-A74D7959A794}" destId="{B387224C-C91F-452A-BDAA-0FE210621293}" srcOrd="0" destOrd="0" parTransId="{EE50D4C0-152A-4194-9AE3-E4D76ABBEED1}" sibTransId="{44EEB0B4-7799-4E10-AB36-B363B50E30BE}"/>
    <dgm:cxn modelId="{D276988B-E04F-40C3-A87B-5AA9467E66EE}" type="presOf" srcId="{33B5B0C6-DD91-49DA-81F3-A74D7959A794}" destId="{0B941DFB-D40C-4780-B14D-BE0FBB7570C3}" srcOrd="0" destOrd="0" presId="urn:microsoft.com/office/officeart/2005/8/layout/vList2"/>
    <dgm:cxn modelId="{3C1B9058-1913-4EC6-88DF-8CE23C126E35}" type="presParOf" srcId="{0B941DFB-D40C-4780-B14D-BE0FBB7570C3}" destId="{58A634FB-4B15-4C26-A05D-9FB655B95158}"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98C69F78-3B7C-42DE-A11F-684886E169EF}"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87C70624-6E6B-48F4-BC8D-A5EC7CB5A557}">
      <dgm:prSet/>
      <dgm:spPr/>
      <dgm:t>
        <a:bodyPr/>
        <a:lstStyle/>
        <a:p>
          <a:r>
            <a:rPr lang="en-US"/>
            <a:t>Others Factors</a:t>
          </a:r>
          <a:endParaRPr lang="en-IN"/>
        </a:p>
      </dgm:t>
    </dgm:pt>
    <dgm:pt modelId="{3B656493-E2A9-4692-A83D-0AEDAA69BB9A}" type="parTrans" cxnId="{93F7690F-A19A-4917-B488-F8526E897696}">
      <dgm:prSet/>
      <dgm:spPr/>
      <dgm:t>
        <a:bodyPr/>
        <a:lstStyle/>
        <a:p>
          <a:endParaRPr lang="en-IN"/>
        </a:p>
      </dgm:t>
    </dgm:pt>
    <dgm:pt modelId="{EE72EF20-0FD7-4C02-93E1-1D23375FB19F}" type="sibTrans" cxnId="{93F7690F-A19A-4917-B488-F8526E897696}">
      <dgm:prSet/>
      <dgm:spPr/>
      <dgm:t>
        <a:bodyPr/>
        <a:lstStyle/>
        <a:p>
          <a:endParaRPr lang="en-IN"/>
        </a:p>
      </dgm:t>
    </dgm:pt>
    <dgm:pt modelId="{8A3A9649-7298-48A2-828E-B9BDDD29E69E}" type="pres">
      <dgm:prSet presAssocID="{98C69F78-3B7C-42DE-A11F-684886E169EF}" presName="linear" presStyleCnt="0">
        <dgm:presLayoutVars>
          <dgm:animLvl val="lvl"/>
          <dgm:resizeHandles val="exact"/>
        </dgm:presLayoutVars>
      </dgm:prSet>
      <dgm:spPr/>
    </dgm:pt>
    <dgm:pt modelId="{F97EC540-5F25-4AC4-B6CA-A26C065B7B82}" type="pres">
      <dgm:prSet presAssocID="{87C70624-6E6B-48F4-BC8D-A5EC7CB5A557}" presName="parentText" presStyleLbl="node1" presStyleIdx="0" presStyleCnt="1">
        <dgm:presLayoutVars>
          <dgm:chMax val="0"/>
          <dgm:bulletEnabled val="1"/>
        </dgm:presLayoutVars>
      </dgm:prSet>
      <dgm:spPr/>
    </dgm:pt>
  </dgm:ptLst>
  <dgm:cxnLst>
    <dgm:cxn modelId="{93F7690F-A19A-4917-B488-F8526E897696}" srcId="{98C69F78-3B7C-42DE-A11F-684886E169EF}" destId="{87C70624-6E6B-48F4-BC8D-A5EC7CB5A557}" srcOrd="0" destOrd="0" parTransId="{3B656493-E2A9-4692-A83D-0AEDAA69BB9A}" sibTransId="{EE72EF20-0FD7-4C02-93E1-1D23375FB19F}"/>
    <dgm:cxn modelId="{1E94E00F-DF97-4C99-B277-37CB6D093CAE}" type="presOf" srcId="{98C69F78-3B7C-42DE-A11F-684886E169EF}" destId="{8A3A9649-7298-48A2-828E-B9BDDD29E69E}" srcOrd="0" destOrd="0" presId="urn:microsoft.com/office/officeart/2005/8/layout/vList2"/>
    <dgm:cxn modelId="{A030FDCA-8A22-4813-8663-3231769BD83F}" type="presOf" srcId="{87C70624-6E6B-48F4-BC8D-A5EC7CB5A557}" destId="{F97EC540-5F25-4AC4-B6CA-A26C065B7B82}" srcOrd="0" destOrd="0" presId="urn:microsoft.com/office/officeart/2005/8/layout/vList2"/>
    <dgm:cxn modelId="{3E0D51D4-A051-4BDC-94DF-9227D86C226B}" type="presParOf" srcId="{8A3A9649-7298-48A2-828E-B9BDDD29E69E}" destId="{F97EC540-5F25-4AC4-B6CA-A26C065B7B8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05FB68B9-5906-4B6C-A999-25C06A062B8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6C17884C-E2F7-4B3C-96E6-3BAA63D750A2}">
      <dgm:prSet/>
      <dgm:spPr/>
      <dgm:t>
        <a:bodyPr/>
        <a:lstStyle/>
        <a:p>
          <a:pPr algn="just"/>
          <a:r>
            <a:rPr lang="en-US" dirty="0"/>
            <a:t>Psychological, social and cultural factors also have a considerable role in the development of personality and behaviour. Heredity constitution ha a distinct but limited contribution. Therefore, innate capacities are stimulated by the environmental factors.</a:t>
          </a:r>
          <a:endParaRPr lang="en-IN" dirty="0"/>
        </a:p>
      </dgm:t>
    </dgm:pt>
    <dgm:pt modelId="{10A1E003-38B0-4F46-983A-B75C66572CED}" type="parTrans" cxnId="{DB2B690B-6EB2-47FB-B946-05A937C8962A}">
      <dgm:prSet/>
      <dgm:spPr/>
      <dgm:t>
        <a:bodyPr/>
        <a:lstStyle/>
        <a:p>
          <a:endParaRPr lang="en-IN"/>
        </a:p>
      </dgm:t>
    </dgm:pt>
    <dgm:pt modelId="{A5037FA2-FA79-49DD-A2A4-49C802214B9B}" type="sibTrans" cxnId="{DB2B690B-6EB2-47FB-B946-05A937C8962A}">
      <dgm:prSet/>
      <dgm:spPr/>
      <dgm:t>
        <a:bodyPr/>
        <a:lstStyle/>
        <a:p>
          <a:endParaRPr lang="en-IN"/>
        </a:p>
      </dgm:t>
    </dgm:pt>
    <dgm:pt modelId="{90CCE5A0-EB71-4327-B8C7-5AB3CAC67601}" type="pres">
      <dgm:prSet presAssocID="{05FB68B9-5906-4B6C-A999-25C06A062B82}" presName="linear" presStyleCnt="0">
        <dgm:presLayoutVars>
          <dgm:animLvl val="lvl"/>
          <dgm:resizeHandles val="exact"/>
        </dgm:presLayoutVars>
      </dgm:prSet>
      <dgm:spPr/>
    </dgm:pt>
    <dgm:pt modelId="{5EC8BAA4-67D1-4756-B850-915ABECCC93D}" type="pres">
      <dgm:prSet presAssocID="{6C17884C-E2F7-4B3C-96E6-3BAA63D750A2}" presName="parentText" presStyleLbl="node1" presStyleIdx="0" presStyleCnt="1">
        <dgm:presLayoutVars>
          <dgm:chMax val="0"/>
          <dgm:bulletEnabled val="1"/>
        </dgm:presLayoutVars>
      </dgm:prSet>
      <dgm:spPr/>
    </dgm:pt>
  </dgm:ptLst>
  <dgm:cxnLst>
    <dgm:cxn modelId="{DB2B690B-6EB2-47FB-B946-05A937C8962A}" srcId="{05FB68B9-5906-4B6C-A999-25C06A062B82}" destId="{6C17884C-E2F7-4B3C-96E6-3BAA63D750A2}" srcOrd="0" destOrd="0" parTransId="{10A1E003-38B0-4F46-983A-B75C66572CED}" sibTransId="{A5037FA2-FA79-49DD-A2A4-49C802214B9B}"/>
    <dgm:cxn modelId="{50FF0B1F-2CF7-4CEF-B416-9AC5FDB5804D}" type="presOf" srcId="{05FB68B9-5906-4B6C-A999-25C06A062B82}" destId="{90CCE5A0-EB71-4327-B8C7-5AB3CAC67601}" srcOrd="0" destOrd="0" presId="urn:microsoft.com/office/officeart/2005/8/layout/vList2"/>
    <dgm:cxn modelId="{674BDDD6-627C-4443-9E2E-6A1A036D4B77}" type="presOf" srcId="{6C17884C-E2F7-4B3C-96E6-3BAA63D750A2}" destId="{5EC8BAA4-67D1-4756-B850-915ABECCC93D}" srcOrd="0" destOrd="0" presId="urn:microsoft.com/office/officeart/2005/8/layout/vList2"/>
    <dgm:cxn modelId="{ABA3F314-99CF-4105-84BC-EBB209E350DA}" type="presParOf" srcId="{90CCE5A0-EB71-4327-B8C7-5AB3CAC67601}" destId="{5EC8BAA4-67D1-4756-B850-915ABECCC93D}"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5559F6AE-FC17-4DB6-8B73-E8D8E2120E04}"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239B68BE-5724-4F4C-B26A-DDB952BAFE34}">
      <dgm:prSet/>
      <dgm:spPr/>
      <dgm:t>
        <a:bodyPr/>
        <a:lstStyle/>
        <a:p>
          <a:r>
            <a:rPr lang="en-US" dirty="0"/>
            <a:t>Principles of Development </a:t>
          </a:r>
          <a:endParaRPr lang="en-IN" dirty="0"/>
        </a:p>
      </dgm:t>
    </dgm:pt>
    <dgm:pt modelId="{18D0ED27-1A67-479D-B3C7-F1CCD6030832}" type="parTrans" cxnId="{1E233309-AFFD-411D-9585-7AFAC0C62092}">
      <dgm:prSet/>
      <dgm:spPr/>
      <dgm:t>
        <a:bodyPr/>
        <a:lstStyle/>
        <a:p>
          <a:endParaRPr lang="en-IN"/>
        </a:p>
      </dgm:t>
    </dgm:pt>
    <dgm:pt modelId="{45633211-1102-45C5-8850-80106A22D20F}" type="sibTrans" cxnId="{1E233309-AFFD-411D-9585-7AFAC0C62092}">
      <dgm:prSet/>
      <dgm:spPr/>
      <dgm:t>
        <a:bodyPr/>
        <a:lstStyle/>
        <a:p>
          <a:endParaRPr lang="en-IN"/>
        </a:p>
      </dgm:t>
    </dgm:pt>
    <dgm:pt modelId="{B026A76B-0039-4600-811F-54B5EE7B36E5}" type="pres">
      <dgm:prSet presAssocID="{5559F6AE-FC17-4DB6-8B73-E8D8E2120E04}" presName="linear" presStyleCnt="0">
        <dgm:presLayoutVars>
          <dgm:animLvl val="lvl"/>
          <dgm:resizeHandles val="exact"/>
        </dgm:presLayoutVars>
      </dgm:prSet>
      <dgm:spPr/>
    </dgm:pt>
    <dgm:pt modelId="{F246F3FE-3E7D-425F-84AC-52FDA24FC778}" type="pres">
      <dgm:prSet presAssocID="{239B68BE-5724-4F4C-B26A-DDB952BAFE34}" presName="parentText" presStyleLbl="node1" presStyleIdx="0" presStyleCnt="1">
        <dgm:presLayoutVars>
          <dgm:chMax val="0"/>
          <dgm:bulletEnabled val="1"/>
        </dgm:presLayoutVars>
      </dgm:prSet>
      <dgm:spPr/>
    </dgm:pt>
  </dgm:ptLst>
  <dgm:cxnLst>
    <dgm:cxn modelId="{8D4EDC05-BD3C-44A8-9DA8-5B000EBF626C}" type="presOf" srcId="{239B68BE-5724-4F4C-B26A-DDB952BAFE34}" destId="{F246F3FE-3E7D-425F-84AC-52FDA24FC778}" srcOrd="0" destOrd="0" presId="urn:microsoft.com/office/officeart/2005/8/layout/vList2"/>
    <dgm:cxn modelId="{1E233309-AFFD-411D-9585-7AFAC0C62092}" srcId="{5559F6AE-FC17-4DB6-8B73-E8D8E2120E04}" destId="{239B68BE-5724-4F4C-B26A-DDB952BAFE34}" srcOrd="0" destOrd="0" parTransId="{18D0ED27-1A67-479D-B3C7-F1CCD6030832}" sibTransId="{45633211-1102-45C5-8850-80106A22D20F}"/>
    <dgm:cxn modelId="{7C97B973-AB00-431D-8038-2E53C8347891}" type="presOf" srcId="{5559F6AE-FC17-4DB6-8B73-E8D8E2120E04}" destId="{B026A76B-0039-4600-811F-54B5EE7B36E5}" srcOrd="0" destOrd="0" presId="urn:microsoft.com/office/officeart/2005/8/layout/vList2"/>
    <dgm:cxn modelId="{C7992176-E0E5-485E-8CB9-C34BEB115697}" type="presParOf" srcId="{B026A76B-0039-4600-811F-54B5EE7B36E5}" destId="{F246F3FE-3E7D-425F-84AC-52FDA24FC778}"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514A0B-7FF0-4E55-B9D7-CBAC39B787A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IN"/>
        </a:p>
      </dgm:t>
    </dgm:pt>
    <dgm:pt modelId="{AC3FAD29-48C8-492F-BE69-5DC6910ADBFE}">
      <dgm:prSet/>
      <dgm:spPr/>
      <dgm:t>
        <a:bodyPr/>
        <a:lstStyle/>
        <a:p>
          <a:r>
            <a:rPr lang="en-US"/>
            <a:t>B.Ed. 1</a:t>
          </a:r>
          <a:r>
            <a:rPr lang="en-US" baseline="30000"/>
            <a:t>st</a:t>
          </a:r>
          <a:r>
            <a:rPr lang="en-US"/>
            <a:t> Sem.</a:t>
          </a:r>
          <a:endParaRPr lang="en-IN"/>
        </a:p>
      </dgm:t>
    </dgm:pt>
    <dgm:pt modelId="{C2A9EA31-AF18-4DF8-AF4C-DDE6993E8172}" type="parTrans" cxnId="{3A3DDB59-35CD-400D-80FB-4F606B49052B}">
      <dgm:prSet/>
      <dgm:spPr/>
      <dgm:t>
        <a:bodyPr/>
        <a:lstStyle/>
        <a:p>
          <a:endParaRPr lang="en-IN"/>
        </a:p>
      </dgm:t>
    </dgm:pt>
    <dgm:pt modelId="{73BFBE25-EE2E-4EFF-BC44-95608ED8A292}" type="sibTrans" cxnId="{3A3DDB59-35CD-400D-80FB-4F606B49052B}">
      <dgm:prSet/>
      <dgm:spPr/>
      <dgm:t>
        <a:bodyPr/>
        <a:lstStyle/>
        <a:p>
          <a:endParaRPr lang="en-IN"/>
        </a:p>
      </dgm:t>
    </dgm:pt>
    <dgm:pt modelId="{07BE13D4-F5B2-4DA4-A021-84BBE51E3168}">
      <dgm:prSet/>
      <dgm:spPr/>
      <dgm:t>
        <a:bodyPr/>
        <a:lstStyle/>
        <a:p>
          <a:r>
            <a:rPr lang="en-US" dirty="0"/>
            <a:t>Paper code 204, Unit II </a:t>
          </a:r>
          <a:endParaRPr lang="en-IN" dirty="0"/>
        </a:p>
      </dgm:t>
    </dgm:pt>
    <dgm:pt modelId="{73A152B1-6A2A-4C59-8D86-98DECAD06BEB}" type="parTrans" cxnId="{D5012799-03F7-424B-BA03-A4948CA83F1A}">
      <dgm:prSet/>
      <dgm:spPr/>
      <dgm:t>
        <a:bodyPr/>
        <a:lstStyle/>
        <a:p>
          <a:endParaRPr lang="en-IN"/>
        </a:p>
      </dgm:t>
    </dgm:pt>
    <dgm:pt modelId="{0BC86E7C-DAB0-4BB7-B861-14A3C50E3872}" type="sibTrans" cxnId="{D5012799-03F7-424B-BA03-A4948CA83F1A}">
      <dgm:prSet/>
      <dgm:spPr/>
      <dgm:t>
        <a:bodyPr/>
        <a:lstStyle/>
        <a:p>
          <a:endParaRPr lang="en-IN"/>
        </a:p>
      </dgm:t>
    </dgm:pt>
    <dgm:pt modelId="{A9C8E164-46B9-4ED7-829D-FA4593B1838B}" type="pres">
      <dgm:prSet presAssocID="{B1514A0B-7FF0-4E55-B9D7-CBAC39B787AB}" presName="linear" presStyleCnt="0">
        <dgm:presLayoutVars>
          <dgm:animLvl val="lvl"/>
          <dgm:resizeHandles val="exact"/>
        </dgm:presLayoutVars>
      </dgm:prSet>
      <dgm:spPr/>
    </dgm:pt>
    <dgm:pt modelId="{668FB75E-BEDC-467E-A742-327C0AD36E9A}" type="pres">
      <dgm:prSet presAssocID="{AC3FAD29-48C8-492F-BE69-5DC6910ADBFE}" presName="parentText" presStyleLbl="node1" presStyleIdx="0" presStyleCnt="2">
        <dgm:presLayoutVars>
          <dgm:chMax val="0"/>
          <dgm:bulletEnabled val="1"/>
        </dgm:presLayoutVars>
      </dgm:prSet>
      <dgm:spPr/>
    </dgm:pt>
    <dgm:pt modelId="{0C2A95B4-BD65-4208-9A6E-05BAB88F5F9E}" type="pres">
      <dgm:prSet presAssocID="{73BFBE25-EE2E-4EFF-BC44-95608ED8A292}" presName="spacer" presStyleCnt="0"/>
      <dgm:spPr/>
    </dgm:pt>
    <dgm:pt modelId="{F904A8B3-12F6-4B08-A9A6-2F1E8413E894}" type="pres">
      <dgm:prSet presAssocID="{07BE13D4-F5B2-4DA4-A021-84BBE51E3168}" presName="parentText" presStyleLbl="node1" presStyleIdx="1" presStyleCnt="2">
        <dgm:presLayoutVars>
          <dgm:chMax val="0"/>
          <dgm:bulletEnabled val="1"/>
        </dgm:presLayoutVars>
      </dgm:prSet>
      <dgm:spPr/>
    </dgm:pt>
  </dgm:ptLst>
  <dgm:cxnLst>
    <dgm:cxn modelId="{E61E9A16-BA78-4AF0-87FB-FA882C53DBD3}" type="presOf" srcId="{07BE13D4-F5B2-4DA4-A021-84BBE51E3168}" destId="{F904A8B3-12F6-4B08-A9A6-2F1E8413E894}" srcOrd="0" destOrd="0" presId="urn:microsoft.com/office/officeart/2005/8/layout/vList2"/>
    <dgm:cxn modelId="{3A3DDB59-35CD-400D-80FB-4F606B49052B}" srcId="{B1514A0B-7FF0-4E55-B9D7-CBAC39B787AB}" destId="{AC3FAD29-48C8-492F-BE69-5DC6910ADBFE}" srcOrd="0" destOrd="0" parTransId="{C2A9EA31-AF18-4DF8-AF4C-DDE6993E8172}" sibTransId="{73BFBE25-EE2E-4EFF-BC44-95608ED8A292}"/>
    <dgm:cxn modelId="{580EB08C-B7C1-4871-90D9-FEA89789D4E1}" type="presOf" srcId="{AC3FAD29-48C8-492F-BE69-5DC6910ADBFE}" destId="{668FB75E-BEDC-467E-A742-327C0AD36E9A}" srcOrd="0" destOrd="0" presId="urn:microsoft.com/office/officeart/2005/8/layout/vList2"/>
    <dgm:cxn modelId="{D5012799-03F7-424B-BA03-A4948CA83F1A}" srcId="{B1514A0B-7FF0-4E55-B9D7-CBAC39B787AB}" destId="{07BE13D4-F5B2-4DA4-A021-84BBE51E3168}" srcOrd="1" destOrd="0" parTransId="{73A152B1-6A2A-4C59-8D86-98DECAD06BEB}" sibTransId="{0BC86E7C-DAB0-4BB7-B861-14A3C50E3872}"/>
    <dgm:cxn modelId="{F0FB54D5-E501-4C42-ABF2-B7A0815C7058}" type="presOf" srcId="{B1514A0B-7FF0-4E55-B9D7-CBAC39B787AB}" destId="{A9C8E164-46B9-4ED7-829D-FA4593B1838B}" srcOrd="0" destOrd="0" presId="urn:microsoft.com/office/officeart/2005/8/layout/vList2"/>
    <dgm:cxn modelId="{037850B9-8C01-4288-826F-22DA4ABA9E6F}" type="presParOf" srcId="{A9C8E164-46B9-4ED7-829D-FA4593B1838B}" destId="{668FB75E-BEDC-467E-A742-327C0AD36E9A}" srcOrd="0" destOrd="0" presId="urn:microsoft.com/office/officeart/2005/8/layout/vList2"/>
    <dgm:cxn modelId="{8DB9BA58-BC91-4BE6-A321-262051E8FDA6}" type="presParOf" srcId="{A9C8E164-46B9-4ED7-829D-FA4593B1838B}" destId="{0C2A95B4-BD65-4208-9A6E-05BAB88F5F9E}" srcOrd="1" destOrd="0" presId="urn:microsoft.com/office/officeart/2005/8/layout/vList2"/>
    <dgm:cxn modelId="{1D39B79E-CE94-4E78-A838-E7B3841F986F}" type="presParOf" srcId="{A9C8E164-46B9-4ED7-829D-FA4593B1838B}" destId="{F904A8B3-12F6-4B08-A9A6-2F1E8413E894}"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ACE141D6-257E-400A-A2CF-65F1D17BA45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7672112C-8D83-447A-ABF9-233B19EFBB81}">
      <dgm:prSet/>
      <dgm:spPr/>
      <dgm:t>
        <a:bodyPr/>
        <a:lstStyle/>
        <a:p>
          <a:pPr algn="just"/>
          <a:r>
            <a:rPr lang="en-US" dirty="0"/>
            <a:t>Development follows certain principles that are applicable to all individuals. The various principles of development are:</a:t>
          </a:r>
          <a:endParaRPr lang="en-IN" dirty="0"/>
        </a:p>
      </dgm:t>
    </dgm:pt>
    <dgm:pt modelId="{ECC07B3E-40EC-4A01-BD56-598F093A9C58}" type="parTrans" cxnId="{D79B26C3-42A5-4B1B-B6FF-6CCE7F5F3669}">
      <dgm:prSet/>
      <dgm:spPr/>
      <dgm:t>
        <a:bodyPr/>
        <a:lstStyle/>
        <a:p>
          <a:endParaRPr lang="en-IN"/>
        </a:p>
      </dgm:t>
    </dgm:pt>
    <dgm:pt modelId="{404F8209-4083-454F-8ED5-432774DCFD11}" type="sibTrans" cxnId="{D79B26C3-42A5-4B1B-B6FF-6CCE7F5F3669}">
      <dgm:prSet/>
      <dgm:spPr/>
      <dgm:t>
        <a:bodyPr/>
        <a:lstStyle/>
        <a:p>
          <a:endParaRPr lang="en-IN"/>
        </a:p>
      </dgm:t>
    </dgm:pt>
    <dgm:pt modelId="{5DC16EC4-4111-4B10-B8D7-606C3BFB6075}" type="pres">
      <dgm:prSet presAssocID="{ACE141D6-257E-400A-A2CF-65F1D17BA450}" presName="linear" presStyleCnt="0">
        <dgm:presLayoutVars>
          <dgm:animLvl val="lvl"/>
          <dgm:resizeHandles val="exact"/>
        </dgm:presLayoutVars>
      </dgm:prSet>
      <dgm:spPr/>
    </dgm:pt>
    <dgm:pt modelId="{C470FFBF-85CF-465B-9F2E-DD993E97B124}" type="pres">
      <dgm:prSet presAssocID="{7672112C-8D83-447A-ABF9-233B19EFBB81}" presName="parentText" presStyleLbl="node1" presStyleIdx="0" presStyleCnt="1">
        <dgm:presLayoutVars>
          <dgm:chMax val="0"/>
          <dgm:bulletEnabled val="1"/>
        </dgm:presLayoutVars>
      </dgm:prSet>
      <dgm:spPr/>
    </dgm:pt>
  </dgm:ptLst>
  <dgm:cxnLst>
    <dgm:cxn modelId="{C3F1BA2A-1C61-44F0-A596-FE85C4BF7390}" type="presOf" srcId="{7672112C-8D83-447A-ABF9-233B19EFBB81}" destId="{C470FFBF-85CF-465B-9F2E-DD993E97B124}" srcOrd="0" destOrd="0" presId="urn:microsoft.com/office/officeart/2005/8/layout/vList2"/>
    <dgm:cxn modelId="{D79B26C3-42A5-4B1B-B6FF-6CCE7F5F3669}" srcId="{ACE141D6-257E-400A-A2CF-65F1D17BA450}" destId="{7672112C-8D83-447A-ABF9-233B19EFBB81}" srcOrd="0" destOrd="0" parTransId="{ECC07B3E-40EC-4A01-BD56-598F093A9C58}" sibTransId="{404F8209-4083-454F-8ED5-432774DCFD11}"/>
    <dgm:cxn modelId="{AD4BD2FC-4172-4975-9C65-717ED23F9758}" type="presOf" srcId="{ACE141D6-257E-400A-A2CF-65F1D17BA450}" destId="{5DC16EC4-4111-4B10-B8D7-606C3BFB6075}" srcOrd="0" destOrd="0" presId="urn:microsoft.com/office/officeart/2005/8/layout/vList2"/>
    <dgm:cxn modelId="{AF0E5AC9-F579-4269-9A8A-F4E7BA55113C}" type="presParOf" srcId="{5DC16EC4-4111-4B10-B8D7-606C3BFB6075}" destId="{C470FFBF-85CF-465B-9F2E-DD993E97B124}"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C121DAE0-B979-45FF-BE5F-D786D9D70F3C}"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809BEFA0-1A7F-4238-9FC8-D580F3CE47E3}">
      <dgm:prSet/>
      <dgm:spPr/>
      <dgm:t>
        <a:bodyPr/>
        <a:lstStyle/>
        <a:p>
          <a:r>
            <a:rPr lang="en-US"/>
            <a:t>1. Development involves changes:</a:t>
          </a:r>
          <a:endParaRPr lang="en-IN"/>
        </a:p>
      </dgm:t>
    </dgm:pt>
    <dgm:pt modelId="{BE039860-BB2B-4D14-932D-89C7F205210F}" type="parTrans" cxnId="{4CCAC3B0-19BF-4E41-B185-248C69CDAB4F}">
      <dgm:prSet/>
      <dgm:spPr/>
      <dgm:t>
        <a:bodyPr/>
        <a:lstStyle/>
        <a:p>
          <a:endParaRPr lang="en-IN"/>
        </a:p>
      </dgm:t>
    </dgm:pt>
    <dgm:pt modelId="{B2069ACB-25BB-46FE-845B-7B30E3C21E34}" type="sibTrans" cxnId="{4CCAC3B0-19BF-4E41-B185-248C69CDAB4F}">
      <dgm:prSet/>
      <dgm:spPr/>
      <dgm:t>
        <a:bodyPr/>
        <a:lstStyle/>
        <a:p>
          <a:endParaRPr lang="en-IN"/>
        </a:p>
      </dgm:t>
    </dgm:pt>
    <dgm:pt modelId="{9CD9C4F9-DB0F-4029-BA4E-D0C6CEC0AEA6}" type="pres">
      <dgm:prSet presAssocID="{C121DAE0-B979-45FF-BE5F-D786D9D70F3C}" presName="linear" presStyleCnt="0">
        <dgm:presLayoutVars>
          <dgm:animLvl val="lvl"/>
          <dgm:resizeHandles val="exact"/>
        </dgm:presLayoutVars>
      </dgm:prSet>
      <dgm:spPr/>
    </dgm:pt>
    <dgm:pt modelId="{9663EA82-9177-4989-A972-3354567F8388}" type="pres">
      <dgm:prSet presAssocID="{809BEFA0-1A7F-4238-9FC8-D580F3CE47E3}" presName="parentText" presStyleLbl="node1" presStyleIdx="0" presStyleCnt="1">
        <dgm:presLayoutVars>
          <dgm:chMax val="0"/>
          <dgm:bulletEnabled val="1"/>
        </dgm:presLayoutVars>
      </dgm:prSet>
      <dgm:spPr/>
    </dgm:pt>
  </dgm:ptLst>
  <dgm:cxnLst>
    <dgm:cxn modelId="{16AB9F61-4BAE-4514-972D-76C775BABAB5}" type="presOf" srcId="{809BEFA0-1A7F-4238-9FC8-D580F3CE47E3}" destId="{9663EA82-9177-4989-A972-3354567F8388}" srcOrd="0" destOrd="0" presId="urn:microsoft.com/office/officeart/2005/8/layout/vList2"/>
    <dgm:cxn modelId="{FB0CD157-63B6-465C-AFAD-E1AEECBB903F}" type="presOf" srcId="{C121DAE0-B979-45FF-BE5F-D786D9D70F3C}" destId="{9CD9C4F9-DB0F-4029-BA4E-D0C6CEC0AEA6}" srcOrd="0" destOrd="0" presId="urn:microsoft.com/office/officeart/2005/8/layout/vList2"/>
    <dgm:cxn modelId="{4CCAC3B0-19BF-4E41-B185-248C69CDAB4F}" srcId="{C121DAE0-B979-45FF-BE5F-D786D9D70F3C}" destId="{809BEFA0-1A7F-4238-9FC8-D580F3CE47E3}" srcOrd="0" destOrd="0" parTransId="{BE039860-BB2B-4D14-932D-89C7F205210F}" sibTransId="{B2069ACB-25BB-46FE-845B-7B30E3C21E34}"/>
    <dgm:cxn modelId="{7CD84526-9586-4C9F-BB2A-CAB32F15DF4E}" type="presParOf" srcId="{9CD9C4F9-DB0F-4029-BA4E-D0C6CEC0AEA6}" destId="{9663EA82-9177-4989-A972-3354567F8388}"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990EBA29-6CFE-446A-B6AF-924E8610D457}"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CD2F7FCC-A470-4D9F-8481-044FE9331BAC}">
      <dgm:prSet/>
      <dgm:spPr/>
      <dgm:t>
        <a:bodyPr/>
        <a:lstStyle/>
        <a:p>
          <a:pPr algn="just"/>
          <a:r>
            <a:rPr lang="en-US" dirty="0"/>
            <a:t>the human being is never static. From the conception till death, the person undergoes changes. The major changes include changes in size, proportions, acquisition of new knowledge, development of motor and behavioral skills. Each year along with increase in height and weight, mental abilities also increase.</a:t>
          </a:r>
          <a:endParaRPr lang="en-IN" dirty="0"/>
        </a:p>
      </dgm:t>
    </dgm:pt>
    <dgm:pt modelId="{DD048727-EFC8-4D30-A9DB-E5200F42239A}" type="parTrans" cxnId="{92AAABAB-F103-41B4-9542-96F80E3C895B}">
      <dgm:prSet/>
      <dgm:spPr/>
      <dgm:t>
        <a:bodyPr/>
        <a:lstStyle/>
        <a:p>
          <a:endParaRPr lang="en-IN"/>
        </a:p>
      </dgm:t>
    </dgm:pt>
    <dgm:pt modelId="{7EE3AB6F-C5F7-40A3-96F3-7B406E4E9176}" type="sibTrans" cxnId="{92AAABAB-F103-41B4-9542-96F80E3C895B}">
      <dgm:prSet/>
      <dgm:spPr/>
      <dgm:t>
        <a:bodyPr/>
        <a:lstStyle/>
        <a:p>
          <a:endParaRPr lang="en-IN"/>
        </a:p>
      </dgm:t>
    </dgm:pt>
    <dgm:pt modelId="{4F29D318-CA02-4138-BC60-63AF8E8A1110}" type="pres">
      <dgm:prSet presAssocID="{990EBA29-6CFE-446A-B6AF-924E8610D457}" presName="linear" presStyleCnt="0">
        <dgm:presLayoutVars>
          <dgm:animLvl val="lvl"/>
          <dgm:resizeHandles val="exact"/>
        </dgm:presLayoutVars>
      </dgm:prSet>
      <dgm:spPr/>
    </dgm:pt>
    <dgm:pt modelId="{5E8E56D5-4E93-4FD3-944A-55423E4F5FA0}" type="pres">
      <dgm:prSet presAssocID="{CD2F7FCC-A470-4D9F-8481-044FE9331BAC}" presName="parentText" presStyleLbl="node1" presStyleIdx="0" presStyleCnt="1">
        <dgm:presLayoutVars>
          <dgm:chMax val="0"/>
          <dgm:bulletEnabled val="1"/>
        </dgm:presLayoutVars>
      </dgm:prSet>
      <dgm:spPr/>
    </dgm:pt>
  </dgm:ptLst>
  <dgm:cxnLst>
    <dgm:cxn modelId="{35815C13-81D4-43A8-8F27-E17CB528DB99}" type="presOf" srcId="{CD2F7FCC-A470-4D9F-8481-044FE9331BAC}" destId="{5E8E56D5-4E93-4FD3-944A-55423E4F5FA0}" srcOrd="0" destOrd="0" presId="urn:microsoft.com/office/officeart/2005/8/layout/vList2"/>
    <dgm:cxn modelId="{92AAABAB-F103-41B4-9542-96F80E3C895B}" srcId="{990EBA29-6CFE-446A-B6AF-924E8610D457}" destId="{CD2F7FCC-A470-4D9F-8481-044FE9331BAC}" srcOrd="0" destOrd="0" parTransId="{DD048727-EFC8-4D30-A9DB-E5200F42239A}" sibTransId="{7EE3AB6F-C5F7-40A3-96F3-7B406E4E9176}"/>
    <dgm:cxn modelId="{4768AAE8-A18E-4D29-A39C-063AF7217168}" type="presOf" srcId="{990EBA29-6CFE-446A-B6AF-924E8610D457}" destId="{4F29D318-CA02-4138-BC60-63AF8E8A1110}" srcOrd="0" destOrd="0" presId="urn:microsoft.com/office/officeart/2005/8/layout/vList2"/>
    <dgm:cxn modelId="{D237BC3B-5501-4109-AE5A-DCBD94CEEFF0}" type="presParOf" srcId="{4F29D318-CA02-4138-BC60-63AF8E8A1110}" destId="{5E8E56D5-4E93-4FD3-944A-55423E4F5FA0}"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BC0E8D64-6DDA-4E52-BD6A-D31D9A686010}"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4BC75988-3FAE-4952-92B5-BA8DD216665C}">
      <dgm:prSet/>
      <dgm:spPr/>
      <dgm:t>
        <a:bodyPr/>
        <a:lstStyle/>
        <a:p>
          <a:r>
            <a:rPr lang="en-US"/>
            <a:t>2. Development follows a fixed pattern/ sequence:</a:t>
          </a:r>
          <a:endParaRPr lang="en-IN"/>
        </a:p>
      </dgm:t>
    </dgm:pt>
    <dgm:pt modelId="{4D67E312-8ABD-447B-B37D-3BAA29264B79}" type="parTrans" cxnId="{5390D1FF-C7DB-43B9-8303-27ACC1A604C3}">
      <dgm:prSet/>
      <dgm:spPr/>
      <dgm:t>
        <a:bodyPr/>
        <a:lstStyle/>
        <a:p>
          <a:endParaRPr lang="en-IN"/>
        </a:p>
      </dgm:t>
    </dgm:pt>
    <dgm:pt modelId="{F87F27BF-466E-4365-9AC2-E28A60384BF5}" type="sibTrans" cxnId="{5390D1FF-C7DB-43B9-8303-27ACC1A604C3}">
      <dgm:prSet/>
      <dgm:spPr/>
      <dgm:t>
        <a:bodyPr/>
        <a:lstStyle/>
        <a:p>
          <a:endParaRPr lang="en-IN"/>
        </a:p>
      </dgm:t>
    </dgm:pt>
    <dgm:pt modelId="{D57A1C8B-E42F-4C7C-AF3C-DB24C0AEB064}" type="pres">
      <dgm:prSet presAssocID="{BC0E8D64-6DDA-4E52-BD6A-D31D9A686010}" presName="linear" presStyleCnt="0">
        <dgm:presLayoutVars>
          <dgm:animLvl val="lvl"/>
          <dgm:resizeHandles val="exact"/>
        </dgm:presLayoutVars>
      </dgm:prSet>
      <dgm:spPr/>
    </dgm:pt>
    <dgm:pt modelId="{682FC678-9ECD-4643-B433-19C023357949}" type="pres">
      <dgm:prSet presAssocID="{4BC75988-3FAE-4952-92B5-BA8DD216665C}" presName="parentText" presStyleLbl="node1" presStyleIdx="0" presStyleCnt="1">
        <dgm:presLayoutVars>
          <dgm:chMax val="0"/>
          <dgm:bulletEnabled val="1"/>
        </dgm:presLayoutVars>
      </dgm:prSet>
      <dgm:spPr/>
    </dgm:pt>
  </dgm:ptLst>
  <dgm:cxnLst>
    <dgm:cxn modelId="{004F1367-A549-4850-98C4-8FA2CEB42B05}" type="presOf" srcId="{BC0E8D64-6DDA-4E52-BD6A-D31D9A686010}" destId="{D57A1C8B-E42F-4C7C-AF3C-DB24C0AEB064}" srcOrd="0" destOrd="0" presId="urn:microsoft.com/office/officeart/2005/8/layout/vList2"/>
    <dgm:cxn modelId="{A347E9BB-F7A1-493F-AE5F-C52089085215}" type="presOf" srcId="{4BC75988-3FAE-4952-92B5-BA8DD216665C}" destId="{682FC678-9ECD-4643-B433-19C023357949}" srcOrd="0" destOrd="0" presId="urn:microsoft.com/office/officeart/2005/8/layout/vList2"/>
    <dgm:cxn modelId="{5390D1FF-C7DB-43B9-8303-27ACC1A604C3}" srcId="{BC0E8D64-6DDA-4E52-BD6A-D31D9A686010}" destId="{4BC75988-3FAE-4952-92B5-BA8DD216665C}" srcOrd="0" destOrd="0" parTransId="{4D67E312-8ABD-447B-B37D-3BAA29264B79}" sibTransId="{F87F27BF-466E-4365-9AC2-E28A60384BF5}"/>
    <dgm:cxn modelId="{2BEA0835-BFD9-4FB0-ACC4-843400F4F4FA}" type="presParOf" srcId="{D57A1C8B-E42F-4C7C-AF3C-DB24C0AEB064}" destId="{682FC678-9ECD-4643-B433-19C02335794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061B4093-C10A-4851-8FC3-CACF1894E7A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47B43027-6B83-4583-881B-A7907B1903B7}">
      <dgm:prSet/>
      <dgm:spPr/>
      <dgm:t>
        <a:bodyPr/>
        <a:lstStyle/>
        <a:p>
          <a:pPr algn="just"/>
          <a:r>
            <a:rPr lang="en-US" dirty="0"/>
            <a:t>Every individual has a different rate of development. However, the development of all human beings follows a similar sequence, similar pattern and direction. Sequential pattern of development can be seen in two directions: </a:t>
          </a:r>
          <a:endParaRPr lang="en-IN" dirty="0"/>
        </a:p>
      </dgm:t>
    </dgm:pt>
    <dgm:pt modelId="{E93BEB5A-EBC8-4A1D-8E06-4D1DFBF0E954}" type="parTrans" cxnId="{35C34782-5423-452D-9FBC-1D9DFC619D9F}">
      <dgm:prSet/>
      <dgm:spPr/>
      <dgm:t>
        <a:bodyPr/>
        <a:lstStyle/>
        <a:p>
          <a:endParaRPr lang="en-IN"/>
        </a:p>
      </dgm:t>
    </dgm:pt>
    <dgm:pt modelId="{D4304DB0-7B7C-4676-9C00-C001C9BF6BF4}" type="sibTrans" cxnId="{35C34782-5423-452D-9FBC-1D9DFC619D9F}">
      <dgm:prSet/>
      <dgm:spPr/>
      <dgm:t>
        <a:bodyPr/>
        <a:lstStyle/>
        <a:p>
          <a:endParaRPr lang="en-IN"/>
        </a:p>
      </dgm:t>
    </dgm:pt>
    <dgm:pt modelId="{A9BD8130-63CC-4DE5-8245-46B8B0062615}" type="pres">
      <dgm:prSet presAssocID="{061B4093-C10A-4851-8FC3-CACF1894E7AF}" presName="linear" presStyleCnt="0">
        <dgm:presLayoutVars>
          <dgm:animLvl val="lvl"/>
          <dgm:resizeHandles val="exact"/>
        </dgm:presLayoutVars>
      </dgm:prSet>
      <dgm:spPr/>
    </dgm:pt>
    <dgm:pt modelId="{66FC3382-1677-4C3D-8D94-E4FEC589EB12}" type="pres">
      <dgm:prSet presAssocID="{47B43027-6B83-4583-881B-A7907B1903B7}" presName="parentText" presStyleLbl="node1" presStyleIdx="0" presStyleCnt="1">
        <dgm:presLayoutVars>
          <dgm:chMax val="0"/>
          <dgm:bulletEnabled val="1"/>
        </dgm:presLayoutVars>
      </dgm:prSet>
      <dgm:spPr/>
    </dgm:pt>
  </dgm:ptLst>
  <dgm:cxnLst>
    <dgm:cxn modelId="{35C34782-5423-452D-9FBC-1D9DFC619D9F}" srcId="{061B4093-C10A-4851-8FC3-CACF1894E7AF}" destId="{47B43027-6B83-4583-881B-A7907B1903B7}" srcOrd="0" destOrd="0" parTransId="{E93BEB5A-EBC8-4A1D-8E06-4D1DFBF0E954}" sibTransId="{D4304DB0-7B7C-4676-9C00-C001C9BF6BF4}"/>
    <dgm:cxn modelId="{C70062D9-3AEF-4506-ABC8-6F3B8BF1C2B4}" type="presOf" srcId="{061B4093-C10A-4851-8FC3-CACF1894E7AF}" destId="{A9BD8130-63CC-4DE5-8245-46B8B0062615}" srcOrd="0" destOrd="0" presId="urn:microsoft.com/office/officeart/2005/8/layout/vList2"/>
    <dgm:cxn modelId="{1753D0EB-5470-44F4-BE89-4CEE84B0615E}" type="presOf" srcId="{47B43027-6B83-4583-881B-A7907B1903B7}" destId="{66FC3382-1677-4C3D-8D94-E4FEC589EB12}" srcOrd="0" destOrd="0" presId="urn:microsoft.com/office/officeart/2005/8/layout/vList2"/>
    <dgm:cxn modelId="{7C923FDF-FEE0-48EE-8141-1D98BA0F0CA1}" type="presParOf" srcId="{A9BD8130-63CC-4DE5-8245-46B8B0062615}" destId="{66FC3382-1677-4C3D-8D94-E4FEC589EB12}"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73D22CEC-B675-4F74-92C2-7283B72752AF}"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7C0CBAA8-3B79-43FD-8CF6-0422A7046901}">
      <dgm:prSet/>
      <dgm:spPr/>
      <dgm:t>
        <a:bodyPr/>
        <a:lstStyle/>
        <a:p>
          <a:r>
            <a:rPr lang="en-US"/>
            <a:t>3. Development proceeds from general to specific:</a:t>
          </a:r>
          <a:endParaRPr lang="en-IN"/>
        </a:p>
      </dgm:t>
    </dgm:pt>
    <dgm:pt modelId="{F4B52B47-4440-4014-9E06-9BCB5A0F994C}" type="parTrans" cxnId="{A09EF305-68ED-4C4E-A7F6-948446C3FE9B}">
      <dgm:prSet/>
      <dgm:spPr/>
      <dgm:t>
        <a:bodyPr/>
        <a:lstStyle/>
        <a:p>
          <a:endParaRPr lang="en-IN"/>
        </a:p>
      </dgm:t>
    </dgm:pt>
    <dgm:pt modelId="{ACAAB949-4854-407F-854C-FAC1989A44AF}" type="sibTrans" cxnId="{A09EF305-68ED-4C4E-A7F6-948446C3FE9B}">
      <dgm:prSet/>
      <dgm:spPr/>
      <dgm:t>
        <a:bodyPr/>
        <a:lstStyle/>
        <a:p>
          <a:endParaRPr lang="en-IN"/>
        </a:p>
      </dgm:t>
    </dgm:pt>
    <dgm:pt modelId="{AFE87024-E4E7-47EF-94AB-63D2F6BFA17E}" type="pres">
      <dgm:prSet presAssocID="{73D22CEC-B675-4F74-92C2-7283B72752AF}" presName="linear" presStyleCnt="0">
        <dgm:presLayoutVars>
          <dgm:animLvl val="lvl"/>
          <dgm:resizeHandles val="exact"/>
        </dgm:presLayoutVars>
      </dgm:prSet>
      <dgm:spPr/>
    </dgm:pt>
    <dgm:pt modelId="{8A61E02B-BABA-4D8B-96A8-49003DBE1925}" type="pres">
      <dgm:prSet presAssocID="{7C0CBAA8-3B79-43FD-8CF6-0422A7046901}" presName="parentText" presStyleLbl="node1" presStyleIdx="0" presStyleCnt="1">
        <dgm:presLayoutVars>
          <dgm:chMax val="0"/>
          <dgm:bulletEnabled val="1"/>
        </dgm:presLayoutVars>
      </dgm:prSet>
      <dgm:spPr/>
    </dgm:pt>
  </dgm:ptLst>
  <dgm:cxnLst>
    <dgm:cxn modelId="{A09EF305-68ED-4C4E-A7F6-948446C3FE9B}" srcId="{73D22CEC-B675-4F74-92C2-7283B72752AF}" destId="{7C0CBAA8-3B79-43FD-8CF6-0422A7046901}" srcOrd="0" destOrd="0" parTransId="{F4B52B47-4440-4014-9E06-9BCB5A0F994C}" sibTransId="{ACAAB949-4854-407F-854C-FAC1989A44AF}"/>
    <dgm:cxn modelId="{5298F914-75EA-4D8A-B642-A6A80958B77D}" type="presOf" srcId="{73D22CEC-B675-4F74-92C2-7283B72752AF}" destId="{AFE87024-E4E7-47EF-94AB-63D2F6BFA17E}" srcOrd="0" destOrd="0" presId="urn:microsoft.com/office/officeart/2005/8/layout/vList2"/>
    <dgm:cxn modelId="{7D591C9C-79E5-48E8-8C13-1006031DD075}" type="presOf" srcId="{7C0CBAA8-3B79-43FD-8CF6-0422A7046901}" destId="{8A61E02B-BABA-4D8B-96A8-49003DBE1925}" srcOrd="0" destOrd="0" presId="urn:microsoft.com/office/officeart/2005/8/layout/vList2"/>
    <dgm:cxn modelId="{2B687B52-4D21-4654-BF8F-B80ECEDD8161}" type="presParOf" srcId="{AFE87024-E4E7-47EF-94AB-63D2F6BFA17E}" destId="{8A61E02B-BABA-4D8B-96A8-49003DBE192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188D2FE3-2C80-4C2F-9B8A-8D089D0F2F5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7FC646A8-ED6E-454F-AB45-CBE52C93B069}">
      <dgm:prSet/>
      <dgm:spPr/>
      <dgm:t>
        <a:bodyPr/>
        <a:lstStyle/>
        <a:p>
          <a:pPr algn="just"/>
          <a:r>
            <a:rPr lang="en-US" dirty="0"/>
            <a:t>In all stages of pre-natal ( before birth) development and post-natal (after birth) life, child’s development moves from general to specific. General activity always proceeds to specific activity.</a:t>
          </a:r>
          <a:endParaRPr lang="en-IN" dirty="0"/>
        </a:p>
      </dgm:t>
    </dgm:pt>
    <dgm:pt modelId="{59B86066-AB74-41AE-875F-5B8B3CA7B9C5}" type="parTrans" cxnId="{C51AFC67-2D8B-4612-BF9A-AFEA1D4F8136}">
      <dgm:prSet/>
      <dgm:spPr/>
      <dgm:t>
        <a:bodyPr/>
        <a:lstStyle/>
        <a:p>
          <a:endParaRPr lang="en-IN"/>
        </a:p>
      </dgm:t>
    </dgm:pt>
    <dgm:pt modelId="{546A67ED-E0EE-4F23-8954-BAAB555DFB6E}" type="sibTrans" cxnId="{C51AFC67-2D8B-4612-BF9A-AFEA1D4F8136}">
      <dgm:prSet/>
      <dgm:spPr/>
      <dgm:t>
        <a:bodyPr/>
        <a:lstStyle/>
        <a:p>
          <a:endParaRPr lang="en-IN"/>
        </a:p>
      </dgm:t>
    </dgm:pt>
    <dgm:pt modelId="{F7C8C51D-B386-4F3B-8435-2F950AA61608}" type="pres">
      <dgm:prSet presAssocID="{188D2FE3-2C80-4C2F-9B8A-8D089D0F2F52}" presName="linear" presStyleCnt="0">
        <dgm:presLayoutVars>
          <dgm:animLvl val="lvl"/>
          <dgm:resizeHandles val="exact"/>
        </dgm:presLayoutVars>
      </dgm:prSet>
      <dgm:spPr/>
    </dgm:pt>
    <dgm:pt modelId="{D9295D90-FC9E-425E-BC48-F4C9D3C42823}" type="pres">
      <dgm:prSet presAssocID="{7FC646A8-ED6E-454F-AB45-CBE52C93B069}" presName="parentText" presStyleLbl="node1" presStyleIdx="0" presStyleCnt="1">
        <dgm:presLayoutVars>
          <dgm:chMax val="0"/>
          <dgm:bulletEnabled val="1"/>
        </dgm:presLayoutVars>
      </dgm:prSet>
      <dgm:spPr/>
    </dgm:pt>
  </dgm:ptLst>
  <dgm:cxnLst>
    <dgm:cxn modelId="{5484F21C-D26D-4DD2-9A65-48E10B8F8479}" type="presOf" srcId="{188D2FE3-2C80-4C2F-9B8A-8D089D0F2F52}" destId="{F7C8C51D-B386-4F3B-8435-2F950AA61608}" srcOrd="0" destOrd="0" presId="urn:microsoft.com/office/officeart/2005/8/layout/vList2"/>
    <dgm:cxn modelId="{A1CD4834-0A98-45C0-B429-1194FEFCDC6E}" type="presOf" srcId="{7FC646A8-ED6E-454F-AB45-CBE52C93B069}" destId="{D9295D90-FC9E-425E-BC48-F4C9D3C42823}" srcOrd="0" destOrd="0" presId="urn:microsoft.com/office/officeart/2005/8/layout/vList2"/>
    <dgm:cxn modelId="{C51AFC67-2D8B-4612-BF9A-AFEA1D4F8136}" srcId="{188D2FE3-2C80-4C2F-9B8A-8D089D0F2F52}" destId="{7FC646A8-ED6E-454F-AB45-CBE52C93B069}" srcOrd="0" destOrd="0" parTransId="{59B86066-AB74-41AE-875F-5B8B3CA7B9C5}" sibTransId="{546A67ED-E0EE-4F23-8954-BAAB555DFB6E}"/>
    <dgm:cxn modelId="{FABEF66D-881F-4F30-B9B4-A3BFA0AA3958}" type="presParOf" srcId="{F7C8C51D-B386-4F3B-8435-2F950AA61608}" destId="{D9295D90-FC9E-425E-BC48-F4C9D3C42823}"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067507E2-6D96-43A0-AD86-59FCDDBDCEAC}"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E457992B-A229-496C-A088-FFBCBD22470F}">
      <dgm:prSet/>
      <dgm:spPr/>
      <dgm:t>
        <a:bodyPr/>
        <a:lstStyle/>
        <a:p>
          <a:r>
            <a:rPr lang="en-US"/>
            <a:t>4. Development is correlated:</a:t>
          </a:r>
          <a:endParaRPr lang="en-IN"/>
        </a:p>
      </dgm:t>
    </dgm:pt>
    <dgm:pt modelId="{6459B916-CB55-44B2-BA55-EF5686EF3E4A}" type="parTrans" cxnId="{361F0783-07ED-46EE-9DF6-2157088FAF55}">
      <dgm:prSet/>
      <dgm:spPr/>
      <dgm:t>
        <a:bodyPr/>
        <a:lstStyle/>
        <a:p>
          <a:endParaRPr lang="en-IN"/>
        </a:p>
      </dgm:t>
    </dgm:pt>
    <dgm:pt modelId="{E1A20EAA-A81C-4023-BA5C-47548835C0D7}" type="sibTrans" cxnId="{361F0783-07ED-46EE-9DF6-2157088FAF55}">
      <dgm:prSet/>
      <dgm:spPr/>
      <dgm:t>
        <a:bodyPr/>
        <a:lstStyle/>
        <a:p>
          <a:endParaRPr lang="en-IN"/>
        </a:p>
      </dgm:t>
    </dgm:pt>
    <dgm:pt modelId="{8E2E64A4-AA39-49BB-9C23-84073587F3D5}" type="pres">
      <dgm:prSet presAssocID="{067507E2-6D96-43A0-AD86-59FCDDBDCEAC}" presName="linear" presStyleCnt="0">
        <dgm:presLayoutVars>
          <dgm:animLvl val="lvl"/>
          <dgm:resizeHandles val="exact"/>
        </dgm:presLayoutVars>
      </dgm:prSet>
      <dgm:spPr/>
    </dgm:pt>
    <dgm:pt modelId="{01DB5902-F007-4D50-B084-4D46BF142A51}" type="pres">
      <dgm:prSet presAssocID="{E457992B-A229-496C-A088-FFBCBD22470F}" presName="parentText" presStyleLbl="node1" presStyleIdx="0" presStyleCnt="1">
        <dgm:presLayoutVars>
          <dgm:chMax val="0"/>
          <dgm:bulletEnabled val="1"/>
        </dgm:presLayoutVars>
      </dgm:prSet>
      <dgm:spPr/>
    </dgm:pt>
  </dgm:ptLst>
  <dgm:cxnLst>
    <dgm:cxn modelId="{ADC1BD72-E236-4EA9-8B2C-65EE5C942764}" type="presOf" srcId="{E457992B-A229-496C-A088-FFBCBD22470F}" destId="{01DB5902-F007-4D50-B084-4D46BF142A51}" srcOrd="0" destOrd="0" presId="urn:microsoft.com/office/officeart/2005/8/layout/vList2"/>
    <dgm:cxn modelId="{361F0783-07ED-46EE-9DF6-2157088FAF55}" srcId="{067507E2-6D96-43A0-AD86-59FCDDBDCEAC}" destId="{E457992B-A229-496C-A088-FFBCBD22470F}" srcOrd="0" destOrd="0" parTransId="{6459B916-CB55-44B2-BA55-EF5686EF3E4A}" sibTransId="{E1A20EAA-A81C-4023-BA5C-47548835C0D7}"/>
    <dgm:cxn modelId="{8C11D2BD-10B6-4EAA-8B55-C4354001066B}" type="presOf" srcId="{067507E2-6D96-43A0-AD86-59FCDDBDCEAC}" destId="{8E2E64A4-AA39-49BB-9C23-84073587F3D5}" srcOrd="0" destOrd="0" presId="urn:microsoft.com/office/officeart/2005/8/layout/vList2"/>
    <dgm:cxn modelId="{74C3BE89-F93C-4227-8E9F-D643B040128C}" type="presParOf" srcId="{8E2E64A4-AA39-49BB-9C23-84073587F3D5}" destId="{01DB5902-F007-4D50-B084-4D46BF142A5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A4802902-7779-4211-AEF7-735F0CCE5AB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DB4E3EB6-B103-4F70-A5C7-EF84A871B859}">
      <dgm:prSet/>
      <dgm:spPr/>
      <dgm:t>
        <a:bodyPr/>
        <a:lstStyle/>
        <a:p>
          <a:pPr algn="just"/>
          <a:r>
            <a:rPr lang="en-US" dirty="0"/>
            <a:t>All types of developments, i.e. physical, mental, social and emotional, are related to each other e.g. a child, who is physically healthy, is likely to have superior sociability and emotional stability. The child develops as a unified whole. Each aspect of development is dependent on the other and thus, influences the other development.</a:t>
          </a:r>
          <a:endParaRPr lang="en-IN" dirty="0"/>
        </a:p>
      </dgm:t>
    </dgm:pt>
    <dgm:pt modelId="{B2F338EA-69B6-497F-990F-5A8119F823DA}" type="parTrans" cxnId="{A4729C2F-AEF1-41D3-8251-4BBB14128AA4}">
      <dgm:prSet/>
      <dgm:spPr/>
      <dgm:t>
        <a:bodyPr/>
        <a:lstStyle/>
        <a:p>
          <a:endParaRPr lang="en-IN"/>
        </a:p>
      </dgm:t>
    </dgm:pt>
    <dgm:pt modelId="{5966D0A2-D6DB-45B9-AF57-324DD8DE0AA0}" type="sibTrans" cxnId="{A4729C2F-AEF1-41D3-8251-4BBB14128AA4}">
      <dgm:prSet/>
      <dgm:spPr/>
      <dgm:t>
        <a:bodyPr/>
        <a:lstStyle/>
        <a:p>
          <a:endParaRPr lang="en-IN"/>
        </a:p>
      </dgm:t>
    </dgm:pt>
    <dgm:pt modelId="{65E165F1-6F04-4C8D-8ED7-FAEAD0696B79}" type="pres">
      <dgm:prSet presAssocID="{A4802902-7779-4211-AEF7-735F0CCE5AB3}" presName="linear" presStyleCnt="0">
        <dgm:presLayoutVars>
          <dgm:animLvl val="lvl"/>
          <dgm:resizeHandles val="exact"/>
        </dgm:presLayoutVars>
      </dgm:prSet>
      <dgm:spPr/>
    </dgm:pt>
    <dgm:pt modelId="{4C3DF7F0-6ED3-479D-AD40-474670D94D2E}" type="pres">
      <dgm:prSet presAssocID="{DB4E3EB6-B103-4F70-A5C7-EF84A871B859}" presName="parentText" presStyleLbl="node1" presStyleIdx="0" presStyleCnt="1">
        <dgm:presLayoutVars>
          <dgm:chMax val="0"/>
          <dgm:bulletEnabled val="1"/>
        </dgm:presLayoutVars>
      </dgm:prSet>
      <dgm:spPr/>
    </dgm:pt>
  </dgm:ptLst>
  <dgm:cxnLst>
    <dgm:cxn modelId="{A4729C2F-AEF1-41D3-8251-4BBB14128AA4}" srcId="{A4802902-7779-4211-AEF7-735F0CCE5AB3}" destId="{DB4E3EB6-B103-4F70-A5C7-EF84A871B859}" srcOrd="0" destOrd="0" parTransId="{B2F338EA-69B6-497F-990F-5A8119F823DA}" sibTransId="{5966D0A2-D6DB-45B9-AF57-324DD8DE0AA0}"/>
    <dgm:cxn modelId="{15367E6A-5481-41FF-BE95-C5572BDBD228}" type="presOf" srcId="{DB4E3EB6-B103-4F70-A5C7-EF84A871B859}" destId="{4C3DF7F0-6ED3-479D-AD40-474670D94D2E}" srcOrd="0" destOrd="0" presId="urn:microsoft.com/office/officeart/2005/8/layout/vList2"/>
    <dgm:cxn modelId="{47390E9F-E8E7-4DB2-8B45-4057984FFE2B}" type="presOf" srcId="{A4802902-7779-4211-AEF7-735F0CCE5AB3}" destId="{65E165F1-6F04-4C8D-8ED7-FAEAD0696B79}" srcOrd="0" destOrd="0" presId="urn:microsoft.com/office/officeart/2005/8/layout/vList2"/>
    <dgm:cxn modelId="{8869611A-18A6-43F5-AD06-F4324F6F952A}" type="presParOf" srcId="{65E165F1-6F04-4C8D-8ED7-FAEAD0696B79}" destId="{4C3DF7F0-6ED3-479D-AD40-474670D94D2E}"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FD49D114-D233-465C-A9E1-8536B6AC7AE5}"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3DE0069F-C226-4C03-A05A-FDB8548D5D62}">
      <dgm:prSet/>
      <dgm:spPr/>
      <dgm:t>
        <a:bodyPr/>
        <a:lstStyle/>
        <a:p>
          <a:r>
            <a:rPr lang="en-US"/>
            <a:t>5. Development is predictable:</a:t>
          </a:r>
          <a:endParaRPr lang="en-IN"/>
        </a:p>
      </dgm:t>
    </dgm:pt>
    <dgm:pt modelId="{841CE5CD-7AD9-42EB-AC27-48D43214DB5E}" type="parTrans" cxnId="{89F78ADF-DE7E-4FCA-A36B-AEC3C71E744B}">
      <dgm:prSet/>
      <dgm:spPr/>
      <dgm:t>
        <a:bodyPr/>
        <a:lstStyle/>
        <a:p>
          <a:endParaRPr lang="en-IN"/>
        </a:p>
      </dgm:t>
    </dgm:pt>
    <dgm:pt modelId="{8AC0F0DE-C81C-4761-A72C-67E42FABCBCC}" type="sibTrans" cxnId="{89F78ADF-DE7E-4FCA-A36B-AEC3C71E744B}">
      <dgm:prSet/>
      <dgm:spPr/>
      <dgm:t>
        <a:bodyPr/>
        <a:lstStyle/>
        <a:p>
          <a:endParaRPr lang="en-IN"/>
        </a:p>
      </dgm:t>
    </dgm:pt>
    <dgm:pt modelId="{11AE4D4C-0574-40E0-86AA-59FE958940FC}" type="pres">
      <dgm:prSet presAssocID="{FD49D114-D233-465C-A9E1-8536B6AC7AE5}" presName="linear" presStyleCnt="0">
        <dgm:presLayoutVars>
          <dgm:animLvl val="lvl"/>
          <dgm:resizeHandles val="exact"/>
        </dgm:presLayoutVars>
      </dgm:prSet>
      <dgm:spPr/>
    </dgm:pt>
    <dgm:pt modelId="{4BD36F31-1947-4F7B-9CDB-2B73DA709DBF}" type="pres">
      <dgm:prSet presAssocID="{3DE0069F-C226-4C03-A05A-FDB8548D5D62}" presName="parentText" presStyleLbl="node1" presStyleIdx="0" presStyleCnt="1">
        <dgm:presLayoutVars>
          <dgm:chMax val="0"/>
          <dgm:bulletEnabled val="1"/>
        </dgm:presLayoutVars>
      </dgm:prSet>
      <dgm:spPr/>
    </dgm:pt>
  </dgm:ptLst>
  <dgm:cxnLst>
    <dgm:cxn modelId="{4685B843-1BD1-4F32-AC31-C28F4DFEBD20}" type="presOf" srcId="{3DE0069F-C226-4C03-A05A-FDB8548D5D62}" destId="{4BD36F31-1947-4F7B-9CDB-2B73DA709DBF}" srcOrd="0" destOrd="0" presId="urn:microsoft.com/office/officeart/2005/8/layout/vList2"/>
    <dgm:cxn modelId="{1F5C0765-8339-4C28-8430-40779B22C95D}" type="presOf" srcId="{FD49D114-D233-465C-A9E1-8536B6AC7AE5}" destId="{11AE4D4C-0574-40E0-86AA-59FE958940FC}" srcOrd="0" destOrd="0" presId="urn:microsoft.com/office/officeart/2005/8/layout/vList2"/>
    <dgm:cxn modelId="{89F78ADF-DE7E-4FCA-A36B-AEC3C71E744B}" srcId="{FD49D114-D233-465C-A9E1-8536B6AC7AE5}" destId="{3DE0069F-C226-4C03-A05A-FDB8548D5D62}" srcOrd="0" destOrd="0" parTransId="{841CE5CD-7AD9-42EB-AC27-48D43214DB5E}" sibTransId="{8AC0F0DE-C81C-4761-A72C-67E42FABCBCC}"/>
    <dgm:cxn modelId="{C48CD178-AEE8-4477-9798-8D671716F458}" type="presParOf" srcId="{11AE4D4C-0574-40E0-86AA-59FE958940FC}" destId="{4BD36F31-1947-4F7B-9CDB-2B73DA709DB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9E8BA79-0D3D-4D0A-92B9-325F02781F83}"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E2937266-25F5-463E-A015-255D3B0F18F3}">
      <dgm:prSet/>
      <dgm:spPr/>
      <dgm:t>
        <a:bodyPr/>
        <a:lstStyle/>
        <a:p>
          <a:r>
            <a:rPr lang="en-US"/>
            <a:t>Growth and Development</a:t>
          </a:r>
          <a:endParaRPr lang="en-IN"/>
        </a:p>
      </dgm:t>
    </dgm:pt>
    <dgm:pt modelId="{A9CCBB1A-81C8-4E81-B908-443691C3085A}" type="parTrans" cxnId="{153B9AAA-5509-4DE6-9396-46EE0545215C}">
      <dgm:prSet/>
      <dgm:spPr/>
      <dgm:t>
        <a:bodyPr/>
        <a:lstStyle/>
        <a:p>
          <a:endParaRPr lang="en-IN"/>
        </a:p>
      </dgm:t>
    </dgm:pt>
    <dgm:pt modelId="{84E0019D-5268-4BBE-B72C-5632922EBD02}" type="sibTrans" cxnId="{153B9AAA-5509-4DE6-9396-46EE0545215C}">
      <dgm:prSet/>
      <dgm:spPr/>
      <dgm:t>
        <a:bodyPr/>
        <a:lstStyle/>
        <a:p>
          <a:endParaRPr lang="en-IN"/>
        </a:p>
      </dgm:t>
    </dgm:pt>
    <dgm:pt modelId="{37DFE752-6C59-4D6C-9228-089E594A914B}" type="pres">
      <dgm:prSet presAssocID="{79E8BA79-0D3D-4D0A-92B9-325F02781F83}" presName="linear" presStyleCnt="0">
        <dgm:presLayoutVars>
          <dgm:animLvl val="lvl"/>
          <dgm:resizeHandles val="exact"/>
        </dgm:presLayoutVars>
      </dgm:prSet>
      <dgm:spPr/>
    </dgm:pt>
    <dgm:pt modelId="{8CC95A3F-BC1D-4E33-A34E-02ABCEAB89D9}" type="pres">
      <dgm:prSet presAssocID="{E2937266-25F5-463E-A015-255D3B0F18F3}" presName="parentText" presStyleLbl="node1" presStyleIdx="0" presStyleCnt="1">
        <dgm:presLayoutVars>
          <dgm:chMax val="0"/>
          <dgm:bulletEnabled val="1"/>
        </dgm:presLayoutVars>
      </dgm:prSet>
      <dgm:spPr/>
    </dgm:pt>
  </dgm:ptLst>
  <dgm:cxnLst>
    <dgm:cxn modelId="{B4637A5B-44FB-4725-AA07-41A0BA0AF791}" type="presOf" srcId="{79E8BA79-0D3D-4D0A-92B9-325F02781F83}" destId="{37DFE752-6C59-4D6C-9228-089E594A914B}" srcOrd="0" destOrd="0" presId="urn:microsoft.com/office/officeart/2005/8/layout/vList2"/>
    <dgm:cxn modelId="{D1BCC842-5CAD-4021-BCFA-EBE4A098ECF0}" type="presOf" srcId="{E2937266-25F5-463E-A015-255D3B0F18F3}" destId="{8CC95A3F-BC1D-4E33-A34E-02ABCEAB89D9}" srcOrd="0" destOrd="0" presId="urn:microsoft.com/office/officeart/2005/8/layout/vList2"/>
    <dgm:cxn modelId="{153B9AAA-5509-4DE6-9396-46EE0545215C}" srcId="{79E8BA79-0D3D-4D0A-92B9-325F02781F83}" destId="{E2937266-25F5-463E-A015-255D3B0F18F3}" srcOrd="0" destOrd="0" parTransId="{A9CCBB1A-81C8-4E81-B908-443691C3085A}" sibTransId="{84E0019D-5268-4BBE-B72C-5632922EBD02}"/>
    <dgm:cxn modelId="{CB20E319-C036-4169-8972-2034BA3622E2}" type="presParOf" srcId="{37DFE752-6C59-4D6C-9228-089E594A914B}" destId="{8CC95A3F-BC1D-4E33-A34E-02ABCEAB89D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D9DED7E2-3D34-4202-A16C-F5046ED3BD9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4C98B7E6-B4EA-4509-9880-761B4F3A42DE}">
      <dgm:prSet/>
      <dgm:spPr/>
      <dgm:t>
        <a:bodyPr/>
        <a:lstStyle/>
        <a:p>
          <a:pPr algn="just"/>
          <a:r>
            <a:rPr lang="en-US" dirty="0"/>
            <a:t>Since the rate of development is constant for a child, therefore, it is possible to predict development outcomes till a certain early age level. </a:t>
          </a:r>
          <a:r>
            <a:rPr lang="en-US" dirty="0" err="1"/>
            <a:t>Eg.</a:t>
          </a:r>
          <a:r>
            <a:rPr lang="en-US" dirty="0"/>
            <a:t> The x-ray of the wrist will help to predict the approximate height of the child.</a:t>
          </a:r>
          <a:endParaRPr lang="en-IN" dirty="0"/>
        </a:p>
      </dgm:t>
    </dgm:pt>
    <dgm:pt modelId="{038B25FB-D9B3-4A5E-9226-8501B21DA706}" type="parTrans" cxnId="{37417119-43D0-424A-9558-F75C3DE82C7C}">
      <dgm:prSet/>
      <dgm:spPr/>
      <dgm:t>
        <a:bodyPr/>
        <a:lstStyle/>
        <a:p>
          <a:endParaRPr lang="en-IN"/>
        </a:p>
      </dgm:t>
    </dgm:pt>
    <dgm:pt modelId="{996E3747-F3A8-4161-B7BB-CE56E8E24E3C}" type="sibTrans" cxnId="{37417119-43D0-424A-9558-F75C3DE82C7C}">
      <dgm:prSet/>
      <dgm:spPr/>
      <dgm:t>
        <a:bodyPr/>
        <a:lstStyle/>
        <a:p>
          <a:endParaRPr lang="en-IN"/>
        </a:p>
      </dgm:t>
    </dgm:pt>
    <dgm:pt modelId="{37C6B6B5-B9F1-4EE2-B0F0-01873C4B5362}" type="pres">
      <dgm:prSet presAssocID="{D9DED7E2-3D34-4202-A16C-F5046ED3BD95}" presName="linear" presStyleCnt="0">
        <dgm:presLayoutVars>
          <dgm:animLvl val="lvl"/>
          <dgm:resizeHandles val="exact"/>
        </dgm:presLayoutVars>
      </dgm:prSet>
      <dgm:spPr/>
    </dgm:pt>
    <dgm:pt modelId="{8B551718-CA05-455C-90EB-F7950D49793D}" type="pres">
      <dgm:prSet presAssocID="{4C98B7E6-B4EA-4509-9880-761B4F3A42DE}" presName="parentText" presStyleLbl="node1" presStyleIdx="0" presStyleCnt="1">
        <dgm:presLayoutVars>
          <dgm:chMax val="0"/>
          <dgm:bulletEnabled val="1"/>
        </dgm:presLayoutVars>
      </dgm:prSet>
      <dgm:spPr/>
    </dgm:pt>
  </dgm:ptLst>
  <dgm:cxnLst>
    <dgm:cxn modelId="{37417119-43D0-424A-9558-F75C3DE82C7C}" srcId="{D9DED7E2-3D34-4202-A16C-F5046ED3BD95}" destId="{4C98B7E6-B4EA-4509-9880-761B4F3A42DE}" srcOrd="0" destOrd="0" parTransId="{038B25FB-D9B3-4A5E-9226-8501B21DA706}" sibTransId="{996E3747-F3A8-4161-B7BB-CE56E8E24E3C}"/>
    <dgm:cxn modelId="{185F372F-2B61-4925-883F-614D023A8CD3}" type="presOf" srcId="{4C98B7E6-B4EA-4509-9880-761B4F3A42DE}" destId="{8B551718-CA05-455C-90EB-F7950D49793D}" srcOrd="0" destOrd="0" presId="urn:microsoft.com/office/officeart/2005/8/layout/vList2"/>
    <dgm:cxn modelId="{6C0F4755-D6EF-4A92-ACB8-808C4B0442DF}" type="presOf" srcId="{D9DED7E2-3D34-4202-A16C-F5046ED3BD95}" destId="{37C6B6B5-B9F1-4EE2-B0F0-01873C4B5362}" srcOrd="0" destOrd="0" presId="urn:microsoft.com/office/officeart/2005/8/layout/vList2"/>
    <dgm:cxn modelId="{3C7F388B-4A15-4235-AD7A-FA1F9CE7246A}" type="presParOf" srcId="{37C6B6B5-B9F1-4EE2-B0F0-01873C4B5362}" destId="{8B551718-CA05-455C-90EB-F7950D49793D}"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FF567AD6-51F9-4306-8D33-4506E1BAE1F9}"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25F2E61E-820D-48C9-944F-2B41593F4E38}">
      <dgm:prSet/>
      <dgm:spPr/>
      <dgm:t>
        <a:bodyPr/>
        <a:lstStyle/>
        <a:p>
          <a:r>
            <a:rPr lang="en-US"/>
            <a:t>6. Development occurs at different rates for different parts of the body:</a:t>
          </a:r>
          <a:endParaRPr lang="en-IN"/>
        </a:p>
      </dgm:t>
    </dgm:pt>
    <dgm:pt modelId="{775A3B48-EBFA-4208-BE6E-162E5C53DA08}" type="parTrans" cxnId="{D8C2E4E0-E4FF-4B5A-A16C-5B77CECF2C80}">
      <dgm:prSet/>
      <dgm:spPr/>
      <dgm:t>
        <a:bodyPr/>
        <a:lstStyle/>
        <a:p>
          <a:endParaRPr lang="en-IN"/>
        </a:p>
      </dgm:t>
    </dgm:pt>
    <dgm:pt modelId="{84851C30-AC5F-4939-AE5A-9D217721B485}" type="sibTrans" cxnId="{D8C2E4E0-E4FF-4B5A-A16C-5B77CECF2C80}">
      <dgm:prSet/>
      <dgm:spPr/>
      <dgm:t>
        <a:bodyPr/>
        <a:lstStyle/>
        <a:p>
          <a:endParaRPr lang="en-IN"/>
        </a:p>
      </dgm:t>
    </dgm:pt>
    <dgm:pt modelId="{28A6BB63-2683-48AA-82F5-AB28E25826F4}" type="pres">
      <dgm:prSet presAssocID="{FF567AD6-51F9-4306-8D33-4506E1BAE1F9}" presName="linear" presStyleCnt="0">
        <dgm:presLayoutVars>
          <dgm:animLvl val="lvl"/>
          <dgm:resizeHandles val="exact"/>
        </dgm:presLayoutVars>
      </dgm:prSet>
      <dgm:spPr/>
    </dgm:pt>
    <dgm:pt modelId="{56FBB842-3849-4082-9C79-D101FDDEEDB9}" type="pres">
      <dgm:prSet presAssocID="{25F2E61E-820D-48C9-944F-2B41593F4E38}" presName="parentText" presStyleLbl="node1" presStyleIdx="0" presStyleCnt="1">
        <dgm:presLayoutVars>
          <dgm:chMax val="0"/>
          <dgm:bulletEnabled val="1"/>
        </dgm:presLayoutVars>
      </dgm:prSet>
      <dgm:spPr/>
    </dgm:pt>
  </dgm:ptLst>
  <dgm:cxnLst>
    <dgm:cxn modelId="{F3C60988-FEA1-42C5-BF6D-3F248296444A}" type="presOf" srcId="{FF567AD6-51F9-4306-8D33-4506E1BAE1F9}" destId="{28A6BB63-2683-48AA-82F5-AB28E25826F4}" srcOrd="0" destOrd="0" presId="urn:microsoft.com/office/officeart/2005/8/layout/vList2"/>
    <dgm:cxn modelId="{D8C2E4E0-E4FF-4B5A-A16C-5B77CECF2C80}" srcId="{FF567AD6-51F9-4306-8D33-4506E1BAE1F9}" destId="{25F2E61E-820D-48C9-944F-2B41593F4E38}" srcOrd="0" destOrd="0" parTransId="{775A3B48-EBFA-4208-BE6E-162E5C53DA08}" sibTransId="{84851C30-AC5F-4939-AE5A-9D217721B485}"/>
    <dgm:cxn modelId="{D4D173E5-1D75-476F-AA76-89B3564A13FD}" type="presOf" srcId="{25F2E61E-820D-48C9-944F-2B41593F4E38}" destId="{56FBB842-3849-4082-9C79-D101FDDEEDB9}" srcOrd="0" destOrd="0" presId="urn:microsoft.com/office/officeart/2005/8/layout/vList2"/>
    <dgm:cxn modelId="{6ADCA499-51B3-42D1-9BF4-7A1D40B9F4C6}" type="presParOf" srcId="{28A6BB63-2683-48AA-82F5-AB28E25826F4}" destId="{56FBB842-3849-4082-9C79-D101FDDEEDB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2DC64221-A327-4AFB-BDA9-264DC872026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33142ECE-A11F-4E62-B2D9-0A5322F0AB3E}">
      <dgm:prSet/>
      <dgm:spPr/>
      <dgm:t>
        <a:bodyPr/>
        <a:lstStyle/>
        <a:p>
          <a:pPr algn="just"/>
          <a:r>
            <a:rPr lang="en-US" dirty="0"/>
            <a:t>The development of different physical and mental abilities is continuous but it is not same for all parts of body. They do not grow at the same rate. In some areas or parts of the body growth may be rapid while in others it may be slow.</a:t>
          </a:r>
          <a:endParaRPr lang="en-IN" dirty="0"/>
        </a:p>
      </dgm:t>
    </dgm:pt>
    <dgm:pt modelId="{80B18369-0448-48E5-983C-8581A9CB1C05}" type="parTrans" cxnId="{4561B49F-E455-4912-B994-146FEF30C1E8}">
      <dgm:prSet/>
      <dgm:spPr/>
      <dgm:t>
        <a:bodyPr/>
        <a:lstStyle/>
        <a:p>
          <a:endParaRPr lang="en-IN"/>
        </a:p>
      </dgm:t>
    </dgm:pt>
    <dgm:pt modelId="{75436E08-3096-4A28-BC93-D5AAC9BE6326}" type="sibTrans" cxnId="{4561B49F-E455-4912-B994-146FEF30C1E8}">
      <dgm:prSet/>
      <dgm:spPr/>
      <dgm:t>
        <a:bodyPr/>
        <a:lstStyle/>
        <a:p>
          <a:endParaRPr lang="en-IN"/>
        </a:p>
      </dgm:t>
    </dgm:pt>
    <dgm:pt modelId="{C487773F-AA17-4E83-89A8-7A27950D72C1}" type="pres">
      <dgm:prSet presAssocID="{2DC64221-A327-4AFB-BDA9-264DC872026A}" presName="linear" presStyleCnt="0">
        <dgm:presLayoutVars>
          <dgm:animLvl val="lvl"/>
          <dgm:resizeHandles val="exact"/>
        </dgm:presLayoutVars>
      </dgm:prSet>
      <dgm:spPr/>
    </dgm:pt>
    <dgm:pt modelId="{B8E9AC3B-A828-4B4C-9F55-9040B47CFAD0}" type="pres">
      <dgm:prSet presAssocID="{33142ECE-A11F-4E62-B2D9-0A5322F0AB3E}" presName="parentText" presStyleLbl="node1" presStyleIdx="0" presStyleCnt="1">
        <dgm:presLayoutVars>
          <dgm:chMax val="0"/>
          <dgm:bulletEnabled val="1"/>
        </dgm:presLayoutVars>
      </dgm:prSet>
      <dgm:spPr/>
    </dgm:pt>
  </dgm:ptLst>
  <dgm:cxnLst>
    <dgm:cxn modelId="{81486F4D-4D35-41D3-AA77-21BF61B4B6D3}" type="presOf" srcId="{33142ECE-A11F-4E62-B2D9-0A5322F0AB3E}" destId="{B8E9AC3B-A828-4B4C-9F55-9040B47CFAD0}" srcOrd="0" destOrd="0" presId="urn:microsoft.com/office/officeart/2005/8/layout/vList2"/>
    <dgm:cxn modelId="{4561B49F-E455-4912-B994-146FEF30C1E8}" srcId="{2DC64221-A327-4AFB-BDA9-264DC872026A}" destId="{33142ECE-A11F-4E62-B2D9-0A5322F0AB3E}" srcOrd="0" destOrd="0" parTransId="{80B18369-0448-48E5-983C-8581A9CB1C05}" sibTransId="{75436E08-3096-4A28-BC93-D5AAC9BE6326}"/>
    <dgm:cxn modelId="{8BE27FF5-1062-4A44-A75C-30F58EA878DA}" type="presOf" srcId="{2DC64221-A327-4AFB-BDA9-264DC872026A}" destId="{C487773F-AA17-4E83-89A8-7A27950D72C1}" srcOrd="0" destOrd="0" presId="urn:microsoft.com/office/officeart/2005/8/layout/vList2"/>
    <dgm:cxn modelId="{53B0FDF8-B4CC-4366-8D08-793FE69A9C27}" type="presParOf" srcId="{C487773F-AA17-4E83-89A8-7A27950D72C1}" destId="{B8E9AC3B-A828-4B4C-9F55-9040B47CFAD0}"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54AE00C4-BE75-4F45-B037-222BA9972600}"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F3E3328D-B756-4E6B-A451-8EC211AEBAB0}">
      <dgm:prSet/>
      <dgm:spPr/>
      <dgm:t>
        <a:bodyPr/>
        <a:lstStyle/>
        <a:p>
          <a:r>
            <a:rPr lang="en-US"/>
            <a:t>7. Development proceeds stage by stage:</a:t>
          </a:r>
          <a:endParaRPr lang="en-IN"/>
        </a:p>
      </dgm:t>
    </dgm:pt>
    <dgm:pt modelId="{C351DC31-413F-4DF5-BFD4-2FF077BA4A44}" type="parTrans" cxnId="{DB3D8825-A1DD-417B-940E-FAEA121A9B21}">
      <dgm:prSet/>
      <dgm:spPr/>
      <dgm:t>
        <a:bodyPr/>
        <a:lstStyle/>
        <a:p>
          <a:endParaRPr lang="en-IN"/>
        </a:p>
      </dgm:t>
    </dgm:pt>
    <dgm:pt modelId="{D94337CA-365C-4C55-9D59-1436F2B7F25A}" type="sibTrans" cxnId="{DB3D8825-A1DD-417B-940E-FAEA121A9B21}">
      <dgm:prSet/>
      <dgm:spPr/>
      <dgm:t>
        <a:bodyPr/>
        <a:lstStyle/>
        <a:p>
          <a:endParaRPr lang="en-IN"/>
        </a:p>
      </dgm:t>
    </dgm:pt>
    <dgm:pt modelId="{D8D1A226-5B6F-4FFD-B4C0-ADD6A7C6848B}" type="pres">
      <dgm:prSet presAssocID="{54AE00C4-BE75-4F45-B037-222BA9972600}" presName="linear" presStyleCnt="0">
        <dgm:presLayoutVars>
          <dgm:animLvl val="lvl"/>
          <dgm:resizeHandles val="exact"/>
        </dgm:presLayoutVars>
      </dgm:prSet>
      <dgm:spPr/>
    </dgm:pt>
    <dgm:pt modelId="{4A509284-AC8B-4A8B-A294-1D4BC7463FD7}" type="pres">
      <dgm:prSet presAssocID="{F3E3328D-B756-4E6B-A451-8EC211AEBAB0}" presName="parentText" presStyleLbl="node1" presStyleIdx="0" presStyleCnt="1">
        <dgm:presLayoutVars>
          <dgm:chMax val="0"/>
          <dgm:bulletEnabled val="1"/>
        </dgm:presLayoutVars>
      </dgm:prSet>
      <dgm:spPr/>
    </dgm:pt>
  </dgm:ptLst>
  <dgm:cxnLst>
    <dgm:cxn modelId="{7F7FA103-EB5E-44AF-88FB-24E64B57FD91}" type="presOf" srcId="{54AE00C4-BE75-4F45-B037-222BA9972600}" destId="{D8D1A226-5B6F-4FFD-B4C0-ADD6A7C6848B}" srcOrd="0" destOrd="0" presId="urn:microsoft.com/office/officeart/2005/8/layout/vList2"/>
    <dgm:cxn modelId="{DB3D8825-A1DD-417B-940E-FAEA121A9B21}" srcId="{54AE00C4-BE75-4F45-B037-222BA9972600}" destId="{F3E3328D-B756-4E6B-A451-8EC211AEBAB0}" srcOrd="0" destOrd="0" parTransId="{C351DC31-413F-4DF5-BFD4-2FF077BA4A44}" sibTransId="{D94337CA-365C-4C55-9D59-1436F2B7F25A}"/>
    <dgm:cxn modelId="{E5976CB5-829E-43AE-816A-0A3BC66510B7}" type="presOf" srcId="{F3E3328D-B756-4E6B-A451-8EC211AEBAB0}" destId="{4A509284-AC8B-4A8B-A294-1D4BC7463FD7}" srcOrd="0" destOrd="0" presId="urn:microsoft.com/office/officeart/2005/8/layout/vList2"/>
    <dgm:cxn modelId="{3BD95D23-CB3D-49B1-BE70-EB3EDE4040CC}" type="presParOf" srcId="{D8D1A226-5B6F-4FFD-B4C0-ADD6A7C6848B}" destId="{4A509284-AC8B-4A8B-A294-1D4BC7463FD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D2F33414-3F58-4C42-81F9-28255957991D}"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6F4697A2-3BB4-4ACF-B5D9-E4630E83DA9B}">
      <dgm:prSet/>
      <dgm:spPr/>
      <dgm:t>
        <a:bodyPr/>
        <a:lstStyle/>
        <a:p>
          <a:pPr algn="just"/>
          <a:r>
            <a:rPr lang="en-US" dirty="0"/>
            <a:t>The development of the child occurs in different stages and each stage has their unique characteristics. Also, there are individual differences that exits in the rate of growth and development of an individual.</a:t>
          </a:r>
          <a:endParaRPr lang="en-IN" dirty="0"/>
        </a:p>
      </dgm:t>
    </dgm:pt>
    <dgm:pt modelId="{CAD4231F-2DEE-4277-9873-F9505A4516DD}" type="parTrans" cxnId="{688B8141-5116-4845-A7C4-E033B70D8320}">
      <dgm:prSet/>
      <dgm:spPr/>
      <dgm:t>
        <a:bodyPr/>
        <a:lstStyle/>
        <a:p>
          <a:endParaRPr lang="en-IN"/>
        </a:p>
      </dgm:t>
    </dgm:pt>
    <dgm:pt modelId="{7E0A82CC-B7DF-421B-AD59-AC0A4AE91C9F}" type="sibTrans" cxnId="{688B8141-5116-4845-A7C4-E033B70D8320}">
      <dgm:prSet/>
      <dgm:spPr/>
      <dgm:t>
        <a:bodyPr/>
        <a:lstStyle/>
        <a:p>
          <a:endParaRPr lang="en-IN"/>
        </a:p>
      </dgm:t>
    </dgm:pt>
    <dgm:pt modelId="{932E18AD-BECC-4FEE-BF4F-FA9A2095A8DA}" type="pres">
      <dgm:prSet presAssocID="{D2F33414-3F58-4C42-81F9-28255957991D}" presName="linear" presStyleCnt="0">
        <dgm:presLayoutVars>
          <dgm:animLvl val="lvl"/>
          <dgm:resizeHandles val="exact"/>
        </dgm:presLayoutVars>
      </dgm:prSet>
      <dgm:spPr/>
    </dgm:pt>
    <dgm:pt modelId="{B6927577-0CA3-4CEC-B874-3D9C81691CE1}" type="pres">
      <dgm:prSet presAssocID="{6F4697A2-3BB4-4ACF-B5D9-E4630E83DA9B}" presName="parentText" presStyleLbl="node1" presStyleIdx="0" presStyleCnt="1">
        <dgm:presLayoutVars>
          <dgm:chMax val="0"/>
          <dgm:bulletEnabled val="1"/>
        </dgm:presLayoutVars>
      </dgm:prSet>
      <dgm:spPr/>
    </dgm:pt>
  </dgm:ptLst>
  <dgm:cxnLst>
    <dgm:cxn modelId="{688B8141-5116-4845-A7C4-E033B70D8320}" srcId="{D2F33414-3F58-4C42-81F9-28255957991D}" destId="{6F4697A2-3BB4-4ACF-B5D9-E4630E83DA9B}" srcOrd="0" destOrd="0" parTransId="{CAD4231F-2DEE-4277-9873-F9505A4516DD}" sibTransId="{7E0A82CC-B7DF-421B-AD59-AC0A4AE91C9F}"/>
    <dgm:cxn modelId="{CB6CA76B-C998-4A77-AB46-01A3BCCC427B}" type="presOf" srcId="{6F4697A2-3BB4-4ACF-B5D9-E4630E83DA9B}" destId="{B6927577-0CA3-4CEC-B874-3D9C81691CE1}" srcOrd="0" destOrd="0" presId="urn:microsoft.com/office/officeart/2005/8/layout/vList2"/>
    <dgm:cxn modelId="{0EDD92AF-07E5-4DAF-8473-701CC05074FE}" type="presOf" srcId="{D2F33414-3F58-4C42-81F9-28255957991D}" destId="{932E18AD-BECC-4FEE-BF4F-FA9A2095A8DA}" srcOrd="0" destOrd="0" presId="urn:microsoft.com/office/officeart/2005/8/layout/vList2"/>
    <dgm:cxn modelId="{E78C7B2B-16D9-4DBE-847F-2930DD6F35B7}" type="presParOf" srcId="{932E18AD-BECC-4FEE-BF4F-FA9A2095A8DA}" destId="{B6927577-0CA3-4CEC-B874-3D9C81691CE1}"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5.xml><?xml version="1.0" encoding="utf-8"?>
<dgm:dataModel xmlns:dgm="http://schemas.openxmlformats.org/drawingml/2006/diagram" xmlns:a="http://schemas.openxmlformats.org/drawingml/2006/main">
  <dgm:ptLst>
    <dgm:pt modelId="{321CD449-E8BA-48B1-85C7-3802F246BA46}"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6A84DC56-D4F9-4377-AD2F-1D4DF0FEA563}">
      <dgm:prSet/>
      <dgm:spPr/>
      <dgm:t>
        <a:bodyPr/>
        <a:lstStyle/>
        <a:p>
          <a:r>
            <a:rPr lang="en-US"/>
            <a:t>8. Early development is more important than later development:</a:t>
          </a:r>
          <a:endParaRPr lang="en-IN"/>
        </a:p>
      </dgm:t>
    </dgm:pt>
    <dgm:pt modelId="{FA58E359-7F92-4FA0-8C61-F3A13377B6E9}" type="parTrans" cxnId="{FEFF2812-9CBE-426E-A9CE-3D9FBDDAAD83}">
      <dgm:prSet/>
      <dgm:spPr/>
      <dgm:t>
        <a:bodyPr/>
        <a:lstStyle/>
        <a:p>
          <a:endParaRPr lang="en-IN"/>
        </a:p>
      </dgm:t>
    </dgm:pt>
    <dgm:pt modelId="{1C175123-C259-4626-808F-AF03959E71AD}" type="sibTrans" cxnId="{FEFF2812-9CBE-426E-A9CE-3D9FBDDAAD83}">
      <dgm:prSet/>
      <dgm:spPr/>
      <dgm:t>
        <a:bodyPr/>
        <a:lstStyle/>
        <a:p>
          <a:endParaRPr lang="en-IN"/>
        </a:p>
      </dgm:t>
    </dgm:pt>
    <dgm:pt modelId="{D9AFB2B4-89F7-4D9D-8931-BF11DA5AA526}" type="pres">
      <dgm:prSet presAssocID="{321CD449-E8BA-48B1-85C7-3802F246BA46}" presName="linear" presStyleCnt="0">
        <dgm:presLayoutVars>
          <dgm:animLvl val="lvl"/>
          <dgm:resizeHandles val="exact"/>
        </dgm:presLayoutVars>
      </dgm:prSet>
      <dgm:spPr/>
    </dgm:pt>
    <dgm:pt modelId="{8D2A575B-D599-4DE3-915E-A764055B16A1}" type="pres">
      <dgm:prSet presAssocID="{6A84DC56-D4F9-4377-AD2F-1D4DF0FEA563}" presName="parentText" presStyleLbl="node1" presStyleIdx="0" presStyleCnt="1">
        <dgm:presLayoutVars>
          <dgm:chMax val="0"/>
          <dgm:bulletEnabled val="1"/>
        </dgm:presLayoutVars>
      </dgm:prSet>
      <dgm:spPr/>
    </dgm:pt>
  </dgm:ptLst>
  <dgm:cxnLst>
    <dgm:cxn modelId="{FEFF2812-9CBE-426E-A9CE-3D9FBDDAAD83}" srcId="{321CD449-E8BA-48B1-85C7-3802F246BA46}" destId="{6A84DC56-D4F9-4377-AD2F-1D4DF0FEA563}" srcOrd="0" destOrd="0" parTransId="{FA58E359-7F92-4FA0-8C61-F3A13377B6E9}" sibTransId="{1C175123-C259-4626-808F-AF03959E71AD}"/>
    <dgm:cxn modelId="{4F8AF915-C9DF-46F2-9C58-31B8AADB01F3}" type="presOf" srcId="{6A84DC56-D4F9-4377-AD2F-1D4DF0FEA563}" destId="{8D2A575B-D599-4DE3-915E-A764055B16A1}" srcOrd="0" destOrd="0" presId="urn:microsoft.com/office/officeart/2005/8/layout/vList2"/>
    <dgm:cxn modelId="{D76896B0-58E1-481F-A28E-491E5F5B5962}" type="presOf" srcId="{321CD449-E8BA-48B1-85C7-3802F246BA46}" destId="{D9AFB2B4-89F7-4D9D-8931-BF11DA5AA526}" srcOrd="0" destOrd="0" presId="urn:microsoft.com/office/officeart/2005/8/layout/vList2"/>
    <dgm:cxn modelId="{27135BD8-4F7F-4EC5-8E16-6554F348DE77}" type="presParOf" srcId="{D9AFB2B4-89F7-4D9D-8931-BF11DA5AA526}" destId="{8D2A575B-D599-4DE3-915E-A764055B16A1}"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6.xml><?xml version="1.0" encoding="utf-8"?>
<dgm:dataModel xmlns:dgm="http://schemas.openxmlformats.org/drawingml/2006/diagram" xmlns:a="http://schemas.openxmlformats.org/drawingml/2006/main">
  <dgm:ptLst>
    <dgm:pt modelId="{D5634834-EDC9-412F-9BC7-4908DB64516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EA10CBA9-9B19-4380-8A05-7CC45652B983}">
      <dgm:prSet/>
      <dgm:spPr/>
      <dgm:t>
        <a:bodyPr/>
        <a:lstStyle/>
        <a:p>
          <a:pPr algn="just"/>
          <a:r>
            <a:rPr lang="en-US" dirty="0"/>
            <a:t>Childhood experiences have more impact or influence on the development of an individual. For example – their maturation, social, emotional and cultural experiences.</a:t>
          </a:r>
          <a:endParaRPr lang="en-IN" dirty="0"/>
        </a:p>
      </dgm:t>
    </dgm:pt>
    <dgm:pt modelId="{AFE77CFC-25AA-40B2-9777-0389EC963900}" type="parTrans" cxnId="{DA5BD9EB-CE3C-4469-810A-8A82ACA50C01}">
      <dgm:prSet/>
      <dgm:spPr/>
      <dgm:t>
        <a:bodyPr/>
        <a:lstStyle/>
        <a:p>
          <a:endParaRPr lang="en-IN"/>
        </a:p>
      </dgm:t>
    </dgm:pt>
    <dgm:pt modelId="{68425FF9-7ACC-4BBE-8E95-581F1DB56FB1}" type="sibTrans" cxnId="{DA5BD9EB-CE3C-4469-810A-8A82ACA50C01}">
      <dgm:prSet/>
      <dgm:spPr/>
      <dgm:t>
        <a:bodyPr/>
        <a:lstStyle/>
        <a:p>
          <a:endParaRPr lang="en-IN"/>
        </a:p>
      </dgm:t>
    </dgm:pt>
    <dgm:pt modelId="{F6EF9528-7662-4A09-870F-F763559F4118}" type="pres">
      <dgm:prSet presAssocID="{D5634834-EDC9-412F-9BC7-4908DB645163}" presName="linear" presStyleCnt="0">
        <dgm:presLayoutVars>
          <dgm:animLvl val="lvl"/>
          <dgm:resizeHandles val="exact"/>
        </dgm:presLayoutVars>
      </dgm:prSet>
      <dgm:spPr/>
    </dgm:pt>
    <dgm:pt modelId="{E63D8E7A-17AA-4B19-9576-D58C64E69F0F}" type="pres">
      <dgm:prSet presAssocID="{EA10CBA9-9B19-4380-8A05-7CC45652B983}" presName="parentText" presStyleLbl="node1" presStyleIdx="0" presStyleCnt="1">
        <dgm:presLayoutVars>
          <dgm:chMax val="0"/>
          <dgm:bulletEnabled val="1"/>
        </dgm:presLayoutVars>
      </dgm:prSet>
      <dgm:spPr/>
    </dgm:pt>
  </dgm:ptLst>
  <dgm:cxnLst>
    <dgm:cxn modelId="{FA4A2E55-74E0-48D4-BEF3-FD432F5F228E}" type="presOf" srcId="{EA10CBA9-9B19-4380-8A05-7CC45652B983}" destId="{E63D8E7A-17AA-4B19-9576-D58C64E69F0F}" srcOrd="0" destOrd="0" presId="urn:microsoft.com/office/officeart/2005/8/layout/vList2"/>
    <dgm:cxn modelId="{7BD4C682-D7F0-41C0-98F3-570F341BB8C3}" type="presOf" srcId="{D5634834-EDC9-412F-9BC7-4908DB645163}" destId="{F6EF9528-7662-4A09-870F-F763559F4118}" srcOrd="0" destOrd="0" presId="urn:microsoft.com/office/officeart/2005/8/layout/vList2"/>
    <dgm:cxn modelId="{DA5BD9EB-CE3C-4469-810A-8A82ACA50C01}" srcId="{D5634834-EDC9-412F-9BC7-4908DB645163}" destId="{EA10CBA9-9B19-4380-8A05-7CC45652B983}" srcOrd="0" destOrd="0" parTransId="{AFE77CFC-25AA-40B2-9777-0389EC963900}" sibTransId="{68425FF9-7ACC-4BBE-8E95-581F1DB56FB1}"/>
    <dgm:cxn modelId="{DA5E5115-A6A0-49ED-BBCA-DB601C86D4E0}" type="presParOf" srcId="{F6EF9528-7662-4A09-870F-F763559F4118}" destId="{E63D8E7A-17AA-4B19-9576-D58C64E69F0F}"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7.xml><?xml version="1.0" encoding="utf-8"?>
<dgm:dataModel xmlns:dgm="http://schemas.openxmlformats.org/drawingml/2006/diagram" xmlns:a="http://schemas.openxmlformats.org/drawingml/2006/main">
  <dgm:ptLst>
    <dgm:pt modelId="{B62EE748-A2CF-44FB-B528-D39E21A460A2}"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BDBF1EAC-A559-4B8C-AE29-C799E73F22B6}">
      <dgm:prSet/>
      <dgm:spPr/>
      <dgm:t>
        <a:bodyPr/>
        <a:lstStyle/>
        <a:p>
          <a:r>
            <a:rPr lang="en-US"/>
            <a:t>9. Development is continuous:</a:t>
          </a:r>
          <a:endParaRPr lang="en-IN"/>
        </a:p>
      </dgm:t>
    </dgm:pt>
    <dgm:pt modelId="{C6CD6BEE-285F-4EF9-9B3E-8EE4D982397B}" type="parTrans" cxnId="{2D8FD9B6-6B64-41D5-BC83-0C92C6CD6E4D}">
      <dgm:prSet/>
      <dgm:spPr/>
      <dgm:t>
        <a:bodyPr/>
        <a:lstStyle/>
        <a:p>
          <a:endParaRPr lang="en-IN"/>
        </a:p>
      </dgm:t>
    </dgm:pt>
    <dgm:pt modelId="{2DFBEF50-FFB5-4A93-A851-CCAD9777FC28}" type="sibTrans" cxnId="{2D8FD9B6-6B64-41D5-BC83-0C92C6CD6E4D}">
      <dgm:prSet/>
      <dgm:spPr/>
      <dgm:t>
        <a:bodyPr/>
        <a:lstStyle/>
        <a:p>
          <a:endParaRPr lang="en-IN"/>
        </a:p>
      </dgm:t>
    </dgm:pt>
    <dgm:pt modelId="{8E2B162D-260A-4A6F-9A4D-0CB9A9D559F4}" type="pres">
      <dgm:prSet presAssocID="{B62EE748-A2CF-44FB-B528-D39E21A460A2}" presName="linear" presStyleCnt="0">
        <dgm:presLayoutVars>
          <dgm:animLvl val="lvl"/>
          <dgm:resizeHandles val="exact"/>
        </dgm:presLayoutVars>
      </dgm:prSet>
      <dgm:spPr/>
    </dgm:pt>
    <dgm:pt modelId="{105E5848-B2DE-4DE5-A978-941B72DA616B}" type="pres">
      <dgm:prSet presAssocID="{BDBF1EAC-A559-4B8C-AE29-C799E73F22B6}" presName="parentText" presStyleLbl="node1" presStyleIdx="0" presStyleCnt="1">
        <dgm:presLayoutVars>
          <dgm:chMax val="0"/>
          <dgm:bulletEnabled val="1"/>
        </dgm:presLayoutVars>
      </dgm:prSet>
      <dgm:spPr/>
    </dgm:pt>
  </dgm:ptLst>
  <dgm:cxnLst>
    <dgm:cxn modelId="{D590046C-AD60-4D2A-9F4F-104591321E8E}" type="presOf" srcId="{B62EE748-A2CF-44FB-B528-D39E21A460A2}" destId="{8E2B162D-260A-4A6F-9A4D-0CB9A9D559F4}" srcOrd="0" destOrd="0" presId="urn:microsoft.com/office/officeart/2005/8/layout/vList2"/>
    <dgm:cxn modelId="{D2FF6399-0A94-4408-BAF0-958E4C574B91}" type="presOf" srcId="{BDBF1EAC-A559-4B8C-AE29-C799E73F22B6}" destId="{105E5848-B2DE-4DE5-A978-941B72DA616B}" srcOrd="0" destOrd="0" presId="urn:microsoft.com/office/officeart/2005/8/layout/vList2"/>
    <dgm:cxn modelId="{2D8FD9B6-6B64-41D5-BC83-0C92C6CD6E4D}" srcId="{B62EE748-A2CF-44FB-B528-D39E21A460A2}" destId="{BDBF1EAC-A559-4B8C-AE29-C799E73F22B6}" srcOrd="0" destOrd="0" parTransId="{C6CD6BEE-285F-4EF9-9B3E-8EE4D982397B}" sibTransId="{2DFBEF50-FFB5-4A93-A851-CCAD9777FC28}"/>
    <dgm:cxn modelId="{3B16029E-3AB8-4EAE-8A6A-5352CE425322}" type="presParOf" srcId="{8E2B162D-260A-4A6F-9A4D-0CB9A9D559F4}" destId="{105E5848-B2DE-4DE5-A978-941B72DA616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8.xml><?xml version="1.0" encoding="utf-8"?>
<dgm:dataModel xmlns:dgm="http://schemas.openxmlformats.org/drawingml/2006/diagram" xmlns:a="http://schemas.openxmlformats.org/drawingml/2006/main">
  <dgm:ptLst>
    <dgm:pt modelId="{091A90AF-C3D7-4AAD-B65F-69E08313E3E0}"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763CE067-E70F-43C9-94BF-F70A30E21FBD}">
      <dgm:prSet/>
      <dgm:spPr/>
      <dgm:t>
        <a:bodyPr/>
        <a:lstStyle/>
        <a:p>
          <a:pPr algn="just"/>
          <a:r>
            <a:rPr lang="en-US" dirty="0"/>
            <a:t>From the moment of conception till the death, an individual is continuously developing and changing. There is no discontinuity in the development, it may be fast in some stages and slow in some stages.</a:t>
          </a:r>
          <a:endParaRPr lang="en-IN" dirty="0"/>
        </a:p>
      </dgm:t>
    </dgm:pt>
    <dgm:pt modelId="{081605C7-7881-42FE-8B83-03D9946AAD06}" type="parTrans" cxnId="{B918649D-D92F-4E0A-A749-1BA33C06B6C7}">
      <dgm:prSet/>
      <dgm:spPr/>
      <dgm:t>
        <a:bodyPr/>
        <a:lstStyle/>
        <a:p>
          <a:endParaRPr lang="en-IN"/>
        </a:p>
      </dgm:t>
    </dgm:pt>
    <dgm:pt modelId="{46CEF577-7314-4F21-AB55-8BB6010F6D8B}" type="sibTrans" cxnId="{B918649D-D92F-4E0A-A749-1BA33C06B6C7}">
      <dgm:prSet/>
      <dgm:spPr/>
      <dgm:t>
        <a:bodyPr/>
        <a:lstStyle/>
        <a:p>
          <a:endParaRPr lang="en-IN"/>
        </a:p>
      </dgm:t>
    </dgm:pt>
    <dgm:pt modelId="{3C202CAB-CB11-4EAF-AE1E-E2039F327B37}" type="pres">
      <dgm:prSet presAssocID="{091A90AF-C3D7-4AAD-B65F-69E08313E3E0}" presName="linear" presStyleCnt="0">
        <dgm:presLayoutVars>
          <dgm:animLvl val="lvl"/>
          <dgm:resizeHandles val="exact"/>
        </dgm:presLayoutVars>
      </dgm:prSet>
      <dgm:spPr/>
    </dgm:pt>
    <dgm:pt modelId="{0540FF57-6B37-4233-BF64-F43A7FAC1328}" type="pres">
      <dgm:prSet presAssocID="{763CE067-E70F-43C9-94BF-F70A30E21FBD}" presName="parentText" presStyleLbl="node1" presStyleIdx="0" presStyleCnt="1">
        <dgm:presLayoutVars>
          <dgm:chMax val="0"/>
          <dgm:bulletEnabled val="1"/>
        </dgm:presLayoutVars>
      </dgm:prSet>
      <dgm:spPr/>
    </dgm:pt>
  </dgm:ptLst>
  <dgm:cxnLst>
    <dgm:cxn modelId="{0DF3565A-81C1-43F1-BAF9-B95B1B01A912}" type="presOf" srcId="{763CE067-E70F-43C9-94BF-F70A30E21FBD}" destId="{0540FF57-6B37-4233-BF64-F43A7FAC1328}" srcOrd="0" destOrd="0" presId="urn:microsoft.com/office/officeart/2005/8/layout/vList2"/>
    <dgm:cxn modelId="{B918649D-D92F-4E0A-A749-1BA33C06B6C7}" srcId="{091A90AF-C3D7-4AAD-B65F-69E08313E3E0}" destId="{763CE067-E70F-43C9-94BF-F70A30E21FBD}" srcOrd="0" destOrd="0" parTransId="{081605C7-7881-42FE-8B83-03D9946AAD06}" sibTransId="{46CEF577-7314-4F21-AB55-8BB6010F6D8B}"/>
    <dgm:cxn modelId="{9BE3C8F5-7F1D-4268-9CD2-5F94153DFDA1}" type="presOf" srcId="{091A90AF-C3D7-4AAD-B65F-69E08313E3E0}" destId="{3C202CAB-CB11-4EAF-AE1E-E2039F327B37}" srcOrd="0" destOrd="0" presId="urn:microsoft.com/office/officeart/2005/8/layout/vList2"/>
    <dgm:cxn modelId="{59D87AFF-727E-44F4-BAA2-F07146457957}" type="presParOf" srcId="{3C202CAB-CB11-4EAF-AE1E-E2039F327B37}" destId="{0540FF57-6B37-4233-BF64-F43A7FAC1328}"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9.xml><?xml version="1.0" encoding="utf-8"?>
<dgm:dataModel xmlns:dgm="http://schemas.openxmlformats.org/drawingml/2006/diagram" xmlns:a="http://schemas.openxmlformats.org/drawingml/2006/main">
  <dgm:ptLst>
    <dgm:pt modelId="{A0751766-CB24-49B3-98AB-E40C8A57A201}"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87165F85-6119-45EC-9CFA-D948E6AC441F}">
      <dgm:prSet/>
      <dgm:spPr/>
      <dgm:t>
        <a:bodyPr/>
        <a:lstStyle/>
        <a:p>
          <a:r>
            <a:rPr lang="en-US"/>
            <a:t>10. There are individual differences in development.  </a:t>
          </a:r>
          <a:endParaRPr lang="en-IN"/>
        </a:p>
      </dgm:t>
    </dgm:pt>
    <dgm:pt modelId="{A6193ECD-8AAD-407D-AEA6-E0C79B223A91}" type="parTrans" cxnId="{C11FF7D4-58DD-4FC0-8A1E-A82EBF5CCC7A}">
      <dgm:prSet/>
      <dgm:spPr/>
      <dgm:t>
        <a:bodyPr/>
        <a:lstStyle/>
        <a:p>
          <a:endParaRPr lang="en-IN"/>
        </a:p>
      </dgm:t>
    </dgm:pt>
    <dgm:pt modelId="{CDFD86FF-67A8-43AD-9E7D-CFABB947F16A}" type="sibTrans" cxnId="{C11FF7D4-58DD-4FC0-8A1E-A82EBF5CCC7A}">
      <dgm:prSet/>
      <dgm:spPr/>
      <dgm:t>
        <a:bodyPr/>
        <a:lstStyle/>
        <a:p>
          <a:endParaRPr lang="en-IN"/>
        </a:p>
      </dgm:t>
    </dgm:pt>
    <dgm:pt modelId="{33B2B749-3D24-4E9D-92E5-6B1692556142}" type="pres">
      <dgm:prSet presAssocID="{A0751766-CB24-49B3-98AB-E40C8A57A201}" presName="linear" presStyleCnt="0">
        <dgm:presLayoutVars>
          <dgm:animLvl val="lvl"/>
          <dgm:resizeHandles val="exact"/>
        </dgm:presLayoutVars>
      </dgm:prSet>
      <dgm:spPr/>
    </dgm:pt>
    <dgm:pt modelId="{7BBAC4EB-BCED-4C7B-80CA-CC2E1F26DA09}" type="pres">
      <dgm:prSet presAssocID="{87165F85-6119-45EC-9CFA-D948E6AC441F}" presName="parentText" presStyleLbl="node1" presStyleIdx="0" presStyleCnt="1">
        <dgm:presLayoutVars>
          <dgm:chMax val="0"/>
          <dgm:bulletEnabled val="1"/>
        </dgm:presLayoutVars>
      </dgm:prSet>
      <dgm:spPr/>
    </dgm:pt>
  </dgm:ptLst>
  <dgm:cxnLst>
    <dgm:cxn modelId="{5F88F55D-721F-4E31-A37C-A3C747ACE7AB}" type="presOf" srcId="{A0751766-CB24-49B3-98AB-E40C8A57A201}" destId="{33B2B749-3D24-4E9D-92E5-6B1692556142}" srcOrd="0" destOrd="0" presId="urn:microsoft.com/office/officeart/2005/8/layout/vList2"/>
    <dgm:cxn modelId="{FF868666-DF63-4755-B65A-14C002E80987}" type="presOf" srcId="{87165F85-6119-45EC-9CFA-D948E6AC441F}" destId="{7BBAC4EB-BCED-4C7B-80CA-CC2E1F26DA09}" srcOrd="0" destOrd="0" presId="urn:microsoft.com/office/officeart/2005/8/layout/vList2"/>
    <dgm:cxn modelId="{C11FF7D4-58DD-4FC0-8A1E-A82EBF5CCC7A}" srcId="{A0751766-CB24-49B3-98AB-E40C8A57A201}" destId="{87165F85-6119-45EC-9CFA-D948E6AC441F}" srcOrd="0" destOrd="0" parTransId="{A6193ECD-8AAD-407D-AEA6-E0C79B223A91}" sibTransId="{CDFD86FF-67A8-43AD-9E7D-CFABB947F16A}"/>
    <dgm:cxn modelId="{6705F6CE-BDC3-46F3-8B2F-9FE3F297D21A}" type="presParOf" srcId="{33B2B749-3D24-4E9D-92E5-6B1692556142}" destId="{7BBAC4EB-BCED-4C7B-80CA-CC2E1F26DA09}"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D07CBB1-8E10-44D4-970E-5248064A7EB7}"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AC3B5EE0-50FE-40CE-98B5-C6C343CE5040}">
      <dgm:prSet/>
      <dgm:spPr/>
      <dgm:t>
        <a:bodyPr/>
        <a:lstStyle/>
        <a:p>
          <a:pPr algn="just"/>
          <a:r>
            <a:rPr lang="en-US" dirty="0"/>
            <a:t>Growth is an important attribute of children. The process of growth starts from the concept of the foetus, environment conditions and stimulations do influence the growth and developmental patterns.</a:t>
          </a:r>
          <a:endParaRPr lang="en-IN" dirty="0"/>
        </a:p>
      </dgm:t>
    </dgm:pt>
    <dgm:pt modelId="{5B81D170-17FC-487B-9F1A-C27E7F9F0419}" type="parTrans" cxnId="{86854447-2A92-4819-8D46-C45CEDDC4A27}">
      <dgm:prSet/>
      <dgm:spPr/>
      <dgm:t>
        <a:bodyPr/>
        <a:lstStyle/>
        <a:p>
          <a:endParaRPr lang="en-IN"/>
        </a:p>
      </dgm:t>
    </dgm:pt>
    <dgm:pt modelId="{C2B80412-535F-4DBB-9E60-7DD6F58D5553}" type="sibTrans" cxnId="{86854447-2A92-4819-8D46-C45CEDDC4A27}">
      <dgm:prSet/>
      <dgm:spPr/>
      <dgm:t>
        <a:bodyPr/>
        <a:lstStyle/>
        <a:p>
          <a:endParaRPr lang="en-IN"/>
        </a:p>
      </dgm:t>
    </dgm:pt>
    <dgm:pt modelId="{985C8467-F823-4F3D-B693-726C7D52CAE5}" type="pres">
      <dgm:prSet presAssocID="{6D07CBB1-8E10-44D4-970E-5248064A7EB7}" presName="linear" presStyleCnt="0">
        <dgm:presLayoutVars>
          <dgm:animLvl val="lvl"/>
          <dgm:resizeHandles val="exact"/>
        </dgm:presLayoutVars>
      </dgm:prSet>
      <dgm:spPr/>
    </dgm:pt>
    <dgm:pt modelId="{6A2FAA8B-5F81-45E9-9721-AD93B29171C6}" type="pres">
      <dgm:prSet presAssocID="{AC3B5EE0-50FE-40CE-98B5-C6C343CE5040}" presName="parentText" presStyleLbl="node1" presStyleIdx="0" presStyleCnt="1">
        <dgm:presLayoutVars>
          <dgm:chMax val="0"/>
          <dgm:bulletEnabled val="1"/>
        </dgm:presLayoutVars>
      </dgm:prSet>
      <dgm:spPr/>
    </dgm:pt>
  </dgm:ptLst>
  <dgm:cxnLst>
    <dgm:cxn modelId="{86854447-2A92-4819-8D46-C45CEDDC4A27}" srcId="{6D07CBB1-8E10-44D4-970E-5248064A7EB7}" destId="{AC3B5EE0-50FE-40CE-98B5-C6C343CE5040}" srcOrd="0" destOrd="0" parTransId="{5B81D170-17FC-487B-9F1A-C27E7F9F0419}" sibTransId="{C2B80412-535F-4DBB-9E60-7DD6F58D5553}"/>
    <dgm:cxn modelId="{2DF1CA89-5FA5-4EC1-AC07-47289480F41E}" type="presOf" srcId="{6D07CBB1-8E10-44D4-970E-5248064A7EB7}" destId="{985C8467-F823-4F3D-B693-726C7D52CAE5}" srcOrd="0" destOrd="0" presId="urn:microsoft.com/office/officeart/2005/8/layout/vList2"/>
    <dgm:cxn modelId="{E55C84EE-F2B0-4027-866B-C954F54698A0}" type="presOf" srcId="{AC3B5EE0-50FE-40CE-98B5-C6C343CE5040}" destId="{6A2FAA8B-5F81-45E9-9721-AD93B29171C6}" srcOrd="0" destOrd="0" presId="urn:microsoft.com/office/officeart/2005/8/layout/vList2"/>
    <dgm:cxn modelId="{D60C4D84-2F2F-4841-8232-75AFFB70DDB6}" type="presParOf" srcId="{985C8467-F823-4F3D-B693-726C7D52CAE5}" destId="{6A2FAA8B-5F81-45E9-9721-AD93B29171C6}"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0.xml><?xml version="1.0" encoding="utf-8"?>
<dgm:dataModel xmlns:dgm="http://schemas.openxmlformats.org/drawingml/2006/diagram" xmlns:a="http://schemas.openxmlformats.org/drawingml/2006/main">
  <dgm:ptLst>
    <dgm:pt modelId="{FDE10CFD-7ACE-4DA7-BD5D-F28E37097B66}"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0D846BEC-102F-42F4-A764-CC5C8DB17B5E}">
      <dgm:prSet/>
      <dgm:spPr/>
      <dgm:t>
        <a:bodyPr/>
        <a:lstStyle/>
        <a:p>
          <a:pPr algn="just"/>
          <a:r>
            <a:rPr lang="en-US" dirty="0"/>
            <a:t>Interaction between environment and heredity factors leads to individual differences in the developmental pattern of an individual. These differences are caused due to the genes inherited by an individual and the environmental conditions like food, health conditions, psychological conditions and learning opportunities.</a:t>
          </a:r>
          <a:endParaRPr lang="en-IN" dirty="0"/>
        </a:p>
      </dgm:t>
    </dgm:pt>
    <dgm:pt modelId="{B0F57A67-54BA-45CF-965F-4223E220F1CB}" type="parTrans" cxnId="{361DB1BC-1799-4470-BD47-F85722585AAC}">
      <dgm:prSet/>
      <dgm:spPr/>
      <dgm:t>
        <a:bodyPr/>
        <a:lstStyle/>
        <a:p>
          <a:endParaRPr lang="en-IN"/>
        </a:p>
      </dgm:t>
    </dgm:pt>
    <dgm:pt modelId="{8F030532-8BDE-4CFB-B6B1-0B09D5A57074}" type="sibTrans" cxnId="{361DB1BC-1799-4470-BD47-F85722585AAC}">
      <dgm:prSet/>
      <dgm:spPr/>
      <dgm:t>
        <a:bodyPr/>
        <a:lstStyle/>
        <a:p>
          <a:endParaRPr lang="en-IN"/>
        </a:p>
      </dgm:t>
    </dgm:pt>
    <dgm:pt modelId="{EC3CF3E1-B31C-4D71-9EE5-ADFAC81AA44D}" type="pres">
      <dgm:prSet presAssocID="{FDE10CFD-7ACE-4DA7-BD5D-F28E37097B66}" presName="linear" presStyleCnt="0">
        <dgm:presLayoutVars>
          <dgm:animLvl val="lvl"/>
          <dgm:resizeHandles val="exact"/>
        </dgm:presLayoutVars>
      </dgm:prSet>
      <dgm:spPr/>
    </dgm:pt>
    <dgm:pt modelId="{D2D53ED4-1E69-41DB-9E5C-03FD6E2BBA0E}" type="pres">
      <dgm:prSet presAssocID="{0D846BEC-102F-42F4-A764-CC5C8DB17B5E}" presName="parentText" presStyleLbl="node1" presStyleIdx="0" presStyleCnt="1">
        <dgm:presLayoutVars>
          <dgm:chMax val="0"/>
          <dgm:bulletEnabled val="1"/>
        </dgm:presLayoutVars>
      </dgm:prSet>
      <dgm:spPr/>
    </dgm:pt>
  </dgm:ptLst>
  <dgm:cxnLst>
    <dgm:cxn modelId="{84ECF446-07D2-4B9B-ABE6-D2A7DBB1BAF6}" type="presOf" srcId="{0D846BEC-102F-42F4-A764-CC5C8DB17B5E}" destId="{D2D53ED4-1E69-41DB-9E5C-03FD6E2BBA0E}" srcOrd="0" destOrd="0" presId="urn:microsoft.com/office/officeart/2005/8/layout/vList2"/>
    <dgm:cxn modelId="{361DB1BC-1799-4470-BD47-F85722585AAC}" srcId="{FDE10CFD-7ACE-4DA7-BD5D-F28E37097B66}" destId="{0D846BEC-102F-42F4-A764-CC5C8DB17B5E}" srcOrd="0" destOrd="0" parTransId="{B0F57A67-54BA-45CF-965F-4223E220F1CB}" sibTransId="{8F030532-8BDE-4CFB-B6B1-0B09D5A57074}"/>
    <dgm:cxn modelId="{7FD1BFE8-718E-49B8-BD48-38F6ADC4991B}" type="presOf" srcId="{FDE10CFD-7ACE-4DA7-BD5D-F28E37097B66}" destId="{EC3CF3E1-B31C-4D71-9EE5-ADFAC81AA44D}" srcOrd="0" destOrd="0" presId="urn:microsoft.com/office/officeart/2005/8/layout/vList2"/>
    <dgm:cxn modelId="{A67B688F-B294-4A74-A292-D6C8BAD1C637}" type="presParOf" srcId="{EC3CF3E1-B31C-4D71-9EE5-ADFAC81AA44D}" destId="{D2D53ED4-1E69-41DB-9E5C-03FD6E2BBA0E}"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1.xml><?xml version="1.0" encoding="utf-8"?>
<dgm:dataModel xmlns:dgm="http://schemas.openxmlformats.org/drawingml/2006/diagram" xmlns:a="http://schemas.openxmlformats.org/drawingml/2006/main">
  <dgm:ptLst>
    <dgm:pt modelId="{10E3B426-1379-4C10-BE38-0AC074BC5ADE}"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857A9B0E-61F4-4EA0-AEEF-6A2BDEB895A8}">
      <dgm:prSet/>
      <dgm:spPr/>
      <dgm:t>
        <a:bodyPr/>
        <a:lstStyle/>
        <a:p>
          <a:r>
            <a:rPr lang="en-US"/>
            <a:t>11. Development is product of maturation and learning:</a:t>
          </a:r>
          <a:endParaRPr lang="en-IN"/>
        </a:p>
      </dgm:t>
    </dgm:pt>
    <dgm:pt modelId="{B8C744CC-A285-44A3-8238-E016BA230016}" type="parTrans" cxnId="{897A09F1-BD22-40EE-8D80-75D84A4B27EB}">
      <dgm:prSet/>
      <dgm:spPr/>
      <dgm:t>
        <a:bodyPr/>
        <a:lstStyle/>
        <a:p>
          <a:endParaRPr lang="en-IN"/>
        </a:p>
      </dgm:t>
    </dgm:pt>
    <dgm:pt modelId="{2C8EF851-3231-4171-A6C1-26C355827BD2}" type="sibTrans" cxnId="{897A09F1-BD22-40EE-8D80-75D84A4B27EB}">
      <dgm:prSet/>
      <dgm:spPr/>
      <dgm:t>
        <a:bodyPr/>
        <a:lstStyle/>
        <a:p>
          <a:endParaRPr lang="en-IN"/>
        </a:p>
      </dgm:t>
    </dgm:pt>
    <dgm:pt modelId="{1433322B-6397-4934-B837-10ED6BA629D9}" type="pres">
      <dgm:prSet presAssocID="{10E3B426-1379-4C10-BE38-0AC074BC5ADE}" presName="linear" presStyleCnt="0">
        <dgm:presLayoutVars>
          <dgm:animLvl val="lvl"/>
          <dgm:resizeHandles val="exact"/>
        </dgm:presLayoutVars>
      </dgm:prSet>
      <dgm:spPr/>
    </dgm:pt>
    <dgm:pt modelId="{975DF58B-7080-42CA-A07C-5806A94A299B}" type="pres">
      <dgm:prSet presAssocID="{857A9B0E-61F4-4EA0-AEEF-6A2BDEB895A8}" presName="parentText" presStyleLbl="node1" presStyleIdx="0" presStyleCnt="1">
        <dgm:presLayoutVars>
          <dgm:chMax val="0"/>
          <dgm:bulletEnabled val="1"/>
        </dgm:presLayoutVars>
      </dgm:prSet>
      <dgm:spPr/>
    </dgm:pt>
  </dgm:ptLst>
  <dgm:cxnLst>
    <dgm:cxn modelId="{1049FD75-A010-4874-B142-DD6BAA986655}" type="presOf" srcId="{10E3B426-1379-4C10-BE38-0AC074BC5ADE}" destId="{1433322B-6397-4934-B837-10ED6BA629D9}" srcOrd="0" destOrd="0" presId="urn:microsoft.com/office/officeart/2005/8/layout/vList2"/>
    <dgm:cxn modelId="{E69F18C6-6820-4D77-B418-2CF8D1B5DA94}" type="presOf" srcId="{857A9B0E-61F4-4EA0-AEEF-6A2BDEB895A8}" destId="{975DF58B-7080-42CA-A07C-5806A94A299B}" srcOrd="0" destOrd="0" presId="urn:microsoft.com/office/officeart/2005/8/layout/vList2"/>
    <dgm:cxn modelId="{897A09F1-BD22-40EE-8D80-75D84A4B27EB}" srcId="{10E3B426-1379-4C10-BE38-0AC074BC5ADE}" destId="{857A9B0E-61F4-4EA0-AEEF-6A2BDEB895A8}" srcOrd="0" destOrd="0" parTransId="{B8C744CC-A285-44A3-8238-E016BA230016}" sibTransId="{2C8EF851-3231-4171-A6C1-26C355827BD2}"/>
    <dgm:cxn modelId="{C3AB8E50-EE69-4C9B-B215-1C9AE0379CCE}" type="presParOf" srcId="{1433322B-6397-4934-B837-10ED6BA629D9}" destId="{975DF58B-7080-42CA-A07C-5806A94A299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2.xml><?xml version="1.0" encoding="utf-8"?>
<dgm:dataModel xmlns:dgm="http://schemas.openxmlformats.org/drawingml/2006/diagram" xmlns:a="http://schemas.openxmlformats.org/drawingml/2006/main">
  <dgm:ptLst>
    <dgm:pt modelId="{4403AA1B-B7D5-4E43-B445-CD98FFD3BE3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AE8EB527-242E-4B4F-A999-E9BEBDD230D9}">
      <dgm:prSet/>
      <dgm:spPr/>
      <dgm:t>
        <a:bodyPr/>
        <a:lstStyle/>
        <a:p>
          <a:pPr algn="just"/>
          <a:r>
            <a:rPr lang="en-US" dirty="0"/>
            <a:t>maturation is the unfolding of traits/ characteristics that are potentially present in an individual. For example, creeping, crawling and then walking come with maturation. Maturation sets limits to development of an individual. It signifies that due to limitation in the heredity endowment, development cannot go beyond a certain level even when learning is encouraged.</a:t>
          </a:r>
          <a:endParaRPr lang="en-IN" dirty="0"/>
        </a:p>
      </dgm:t>
    </dgm:pt>
    <dgm:pt modelId="{A15EFBE9-AC55-4567-B9D2-DD0C888A922B}" type="parTrans" cxnId="{41A6929B-D522-4272-9D62-2C4A079B5F9B}">
      <dgm:prSet/>
      <dgm:spPr/>
      <dgm:t>
        <a:bodyPr/>
        <a:lstStyle/>
        <a:p>
          <a:endParaRPr lang="en-IN"/>
        </a:p>
      </dgm:t>
    </dgm:pt>
    <dgm:pt modelId="{75D3058F-95A6-4391-9A4F-BDA02BEA25C9}" type="sibTrans" cxnId="{41A6929B-D522-4272-9D62-2C4A079B5F9B}">
      <dgm:prSet/>
      <dgm:spPr/>
      <dgm:t>
        <a:bodyPr/>
        <a:lstStyle/>
        <a:p>
          <a:endParaRPr lang="en-IN"/>
        </a:p>
      </dgm:t>
    </dgm:pt>
    <dgm:pt modelId="{4378A093-3F60-4E21-A70B-5F4A10BAA66A}" type="pres">
      <dgm:prSet presAssocID="{4403AA1B-B7D5-4E43-B445-CD98FFD3BE33}" presName="linear" presStyleCnt="0">
        <dgm:presLayoutVars>
          <dgm:animLvl val="lvl"/>
          <dgm:resizeHandles val="exact"/>
        </dgm:presLayoutVars>
      </dgm:prSet>
      <dgm:spPr/>
    </dgm:pt>
    <dgm:pt modelId="{5FEDD90D-B231-427A-B7EF-0EA4039EDBE1}" type="pres">
      <dgm:prSet presAssocID="{AE8EB527-242E-4B4F-A999-E9BEBDD230D9}" presName="parentText" presStyleLbl="node1" presStyleIdx="0" presStyleCnt="1">
        <dgm:presLayoutVars>
          <dgm:chMax val="0"/>
          <dgm:bulletEnabled val="1"/>
        </dgm:presLayoutVars>
      </dgm:prSet>
      <dgm:spPr/>
    </dgm:pt>
  </dgm:ptLst>
  <dgm:cxnLst>
    <dgm:cxn modelId="{C4619C0A-A8FC-4DA9-A143-3EE6B2AB8534}" type="presOf" srcId="{AE8EB527-242E-4B4F-A999-E9BEBDD230D9}" destId="{5FEDD90D-B231-427A-B7EF-0EA4039EDBE1}" srcOrd="0" destOrd="0" presId="urn:microsoft.com/office/officeart/2005/8/layout/vList2"/>
    <dgm:cxn modelId="{41A6929B-D522-4272-9D62-2C4A079B5F9B}" srcId="{4403AA1B-B7D5-4E43-B445-CD98FFD3BE33}" destId="{AE8EB527-242E-4B4F-A999-E9BEBDD230D9}" srcOrd="0" destOrd="0" parTransId="{A15EFBE9-AC55-4567-B9D2-DD0C888A922B}" sibTransId="{75D3058F-95A6-4391-9A4F-BDA02BEA25C9}"/>
    <dgm:cxn modelId="{ADE68DCD-84ED-40F5-99A4-A7651C89FFAD}" type="presOf" srcId="{4403AA1B-B7D5-4E43-B445-CD98FFD3BE33}" destId="{4378A093-3F60-4E21-A70B-5F4A10BAA66A}" srcOrd="0" destOrd="0" presId="urn:microsoft.com/office/officeart/2005/8/layout/vList2"/>
    <dgm:cxn modelId="{DD2F7A4E-A1B2-4C64-9F8F-252C5D95BAFA}" type="presParOf" srcId="{4378A093-3F60-4E21-A70B-5F4A10BAA66A}" destId="{5FEDD90D-B231-427A-B7EF-0EA4039EDBE1}"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40DA83B-0495-4414-B217-5F011F4B528C}"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F9FC77E5-5187-4F89-AFF6-932ADD237E1D}">
      <dgm:prSet/>
      <dgm:spPr/>
      <dgm:t>
        <a:bodyPr/>
        <a:lstStyle/>
        <a:p>
          <a:r>
            <a:rPr lang="en-US"/>
            <a:t>Definition of Growth </a:t>
          </a:r>
          <a:endParaRPr lang="en-IN"/>
        </a:p>
      </dgm:t>
    </dgm:pt>
    <dgm:pt modelId="{21A3AED7-BCC6-4DAE-8FC8-820AB06E0DC6}" type="parTrans" cxnId="{8015BEFE-2714-4CBD-BB59-06136CB02635}">
      <dgm:prSet/>
      <dgm:spPr/>
      <dgm:t>
        <a:bodyPr/>
        <a:lstStyle/>
        <a:p>
          <a:endParaRPr lang="en-IN"/>
        </a:p>
      </dgm:t>
    </dgm:pt>
    <dgm:pt modelId="{232E83CA-F08B-474B-BA89-732726F58537}" type="sibTrans" cxnId="{8015BEFE-2714-4CBD-BB59-06136CB02635}">
      <dgm:prSet/>
      <dgm:spPr/>
      <dgm:t>
        <a:bodyPr/>
        <a:lstStyle/>
        <a:p>
          <a:endParaRPr lang="en-IN"/>
        </a:p>
      </dgm:t>
    </dgm:pt>
    <dgm:pt modelId="{8C94F037-CC0B-4785-B123-AD4C197C75EC}" type="pres">
      <dgm:prSet presAssocID="{840DA83B-0495-4414-B217-5F011F4B528C}" presName="linear" presStyleCnt="0">
        <dgm:presLayoutVars>
          <dgm:animLvl val="lvl"/>
          <dgm:resizeHandles val="exact"/>
        </dgm:presLayoutVars>
      </dgm:prSet>
      <dgm:spPr/>
    </dgm:pt>
    <dgm:pt modelId="{9BD720A4-4A2D-42C2-9826-E2A45A22B160}" type="pres">
      <dgm:prSet presAssocID="{F9FC77E5-5187-4F89-AFF6-932ADD237E1D}" presName="parentText" presStyleLbl="node1" presStyleIdx="0" presStyleCnt="1">
        <dgm:presLayoutVars>
          <dgm:chMax val="0"/>
          <dgm:bulletEnabled val="1"/>
        </dgm:presLayoutVars>
      </dgm:prSet>
      <dgm:spPr/>
    </dgm:pt>
  </dgm:ptLst>
  <dgm:cxnLst>
    <dgm:cxn modelId="{1A86948B-3005-43FD-830D-2215037923AC}" type="presOf" srcId="{840DA83B-0495-4414-B217-5F011F4B528C}" destId="{8C94F037-CC0B-4785-B123-AD4C197C75EC}" srcOrd="0" destOrd="0" presId="urn:microsoft.com/office/officeart/2005/8/layout/vList2"/>
    <dgm:cxn modelId="{ABCCD1DB-2341-41D8-99A3-36C9999042A5}" type="presOf" srcId="{F9FC77E5-5187-4F89-AFF6-932ADD237E1D}" destId="{9BD720A4-4A2D-42C2-9826-E2A45A22B160}" srcOrd="0" destOrd="0" presId="urn:microsoft.com/office/officeart/2005/8/layout/vList2"/>
    <dgm:cxn modelId="{8015BEFE-2714-4CBD-BB59-06136CB02635}" srcId="{840DA83B-0495-4414-B217-5F011F4B528C}" destId="{F9FC77E5-5187-4F89-AFF6-932ADD237E1D}" srcOrd="0" destOrd="0" parTransId="{21A3AED7-BCC6-4DAE-8FC8-820AB06E0DC6}" sibTransId="{232E83CA-F08B-474B-BA89-732726F58537}"/>
    <dgm:cxn modelId="{2DB46517-82EA-40B6-9C85-8ADDBA5C0BD5}" type="presParOf" srcId="{8C94F037-CC0B-4785-B123-AD4C197C75EC}" destId="{9BD720A4-4A2D-42C2-9826-E2A45A22B160}"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6BDB622-560A-4EF0-8892-BE912D43BD2E}"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FED80F56-138F-4788-932D-5D55F18E36E6}">
      <dgm:prSet/>
      <dgm:spPr/>
      <dgm:t>
        <a:bodyPr/>
        <a:lstStyle/>
        <a:p>
          <a:pPr algn="just"/>
          <a:r>
            <a:rPr lang="en-US" dirty="0"/>
            <a:t>Growth refers to an increase in size of the body parts due to multiplications of cells and increase in the intercellular substance. It can be measured in inches or centimetres and in kilograms or pounds. It causes quantitative change in the body. Each children has a different genetic potential for growth.</a:t>
          </a:r>
          <a:endParaRPr lang="en-IN" dirty="0"/>
        </a:p>
      </dgm:t>
    </dgm:pt>
    <dgm:pt modelId="{19710642-ACD6-4A85-8CEB-8DFF0E728250}" type="parTrans" cxnId="{67638968-BEEF-4E2F-AB17-6FD2BD72DD03}">
      <dgm:prSet/>
      <dgm:spPr/>
      <dgm:t>
        <a:bodyPr/>
        <a:lstStyle/>
        <a:p>
          <a:endParaRPr lang="en-IN"/>
        </a:p>
      </dgm:t>
    </dgm:pt>
    <dgm:pt modelId="{37A4307D-669E-4956-A6F4-501C4F05F889}" type="sibTrans" cxnId="{67638968-BEEF-4E2F-AB17-6FD2BD72DD03}">
      <dgm:prSet/>
      <dgm:spPr/>
      <dgm:t>
        <a:bodyPr/>
        <a:lstStyle/>
        <a:p>
          <a:endParaRPr lang="en-IN"/>
        </a:p>
      </dgm:t>
    </dgm:pt>
    <dgm:pt modelId="{D7D7470A-BC10-47C3-83DB-3B4915232710}" type="pres">
      <dgm:prSet presAssocID="{D6BDB622-560A-4EF0-8892-BE912D43BD2E}" presName="linear" presStyleCnt="0">
        <dgm:presLayoutVars>
          <dgm:animLvl val="lvl"/>
          <dgm:resizeHandles val="exact"/>
        </dgm:presLayoutVars>
      </dgm:prSet>
      <dgm:spPr/>
    </dgm:pt>
    <dgm:pt modelId="{8E62D0FE-B60A-4BAB-B919-DAD2396C5889}" type="pres">
      <dgm:prSet presAssocID="{FED80F56-138F-4788-932D-5D55F18E36E6}" presName="parentText" presStyleLbl="node1" presStyleIdx="0" presStyleCnt="1">
        <dgm:presLayoutVars>
          <dgm:chMax val="0"/>
          <dgm:bulletEnabled val="1"/>
        </dgm:presLayoutVars>
      </dgm:prSet>
      <dgm:spPr/>
    </dgm:pt>
  </dgm:ptLst>
  <dgm:cxnLst>
    <dgm:cxn modelId="{9B8F975C-E01E-44A9-9B77-BBA4BF9BE09D}" type="presOf" srcId="{D6BDB622-560A-4EF0-8892-BE912D43BD2E}" destId="{D7D7470A-BC10-47C3-83DB-3B4915232710}" srcOrd="0" destOrd="0" presId="urn:microsoft.com/office/officeart/2005/8/layout/vList2"/>
    <dgm:cxn modelId="{67638968-BEEF-4E2F-AB17-6FD2BD72DD03}" srcId="{D6BDB622-560A-4EF0-8892-BE912D43BD2E}" destId="{FED80F56-138F-4788-932D-5D55F18E36E6}" srcOrd="0" destOrd="0" parTransId="{19710642-ACD6-4A85-8CEB-8DFF0E728250}" sibTransId="{37A4307D-669E-4956-A6F4-501C4F05F889}"/>
    <dgm:cxn modelId="{0B77C9A6-CEA6-46B0-B151-61CB630C91F9}" type="presOf" srcId="{FED80F56-138F-4788-932D-5D55F18E36E6}" destId="{8E62D0FE-B60A-4BAB-B919-DAD2396C5889}" srcOrd="0" destOrd="0" presId="urn:microsoft.com/office/officeart/2005/8/layout/vList2"/>
    <dgm:cxn modelId="{BF592E88-113A-45CD-8303-C772EE7A5F48}" type="presParOf" srcId="{D7D7470A-BC10-47C3-83DB-3B4915232710}" destId="{8E62D0FE-B60A-4BAB-B919-DAD2396C5889}" srcOrd="0"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51C6CB9-B397-4D41-84E6-71BC94171E40}"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E319D8C9-FDE8-47ED-8DD9-0F6CC037B0DB}">
      <dgm:prSet/>
      <dgm:spPr/>
      <dgm:t>
        <a:bodyPr/>
        <a:lstStyle/>
        <a:p>
          <a:r>
            <a:rPr lang="en-US"/>
            <a:t>Definition of Development</a:t>
          </a:r>
          <a:endParaRPr lang="en-IN"/>
        </a:p>
      </dgm:t>
    </dgm:pt>
    <dgm:pt modelId="{BD0C3E45-4341-473F-AA2B-C95C7CAC6958}" type="parTrans" cxnId="{0CE68D1E-E12D-4BD1-8456-BBEA1B74D1F6}">
      <dgm:prSet/>
      <dgm:spPr/>
      <dgm:t>
        <a:bodyPr/>
        <a:lstStyle/>
        <a:p>
          <a:endParaRPr lang="en-IN"/>
        </a:p>
      </dgm:t>
    </dgm:pt>
    <dgm:pt modelId="{5ADAFB3E-C38A-4296-8534-8CD5682BF939}" type="sibTrans" cxnId="{0CE68D1E-E12D-4BD1-8456-BBEA1B74D1F6}">
      <dgm:prSet/>
      <dgm:spPr/>
      <dgm:t>
        <a:bodyPr/>
        <a:lstStyle/>
        <a:p>
          <a:endParaRPr lang="en-IN"/>
        </a:p>
      </dgm:t>
    </dgm:pt>
    <dgm:pt modelId="{F39B087C-102E-457D-B131-319AC4486A4A}" type="pres">
      <dgm:prSet presAssocID="{251C6CB9-B397-4D41-84E6-71BC94171E40}" presName="linear" presStyleCnt="0">
        <dgm:presLayoutVars>
          <dgm:animLvl val="lvl"/>
          <dgm:resizeHandles val="exact"/>
        </dgm:presLayoutVars>
      </dgm:prSet>
      <dgm:spPr/>
    </dgm:pt>
    <dgm:pt modelId="{FC123BA9-DDD0-448C-A8BB-70F6B81AA22A}" type="pres">
      <dgm:prSet presAssocID="{E319D8C9-FDE8-47ED-8DD9-0F6CC037B0DB}" presName="parentText" presStyleLbl="node1" presStyleIdx="0" presStyleCnt="1">
        <dgm:presLayoutVars>
          <dgm:chMax val="0"/>
          <dgm:bulletEnabled val="1"/>
        </dgm:presLayoutVars>
      </dgm:prSet>
      <dgm:spPr/>
    </dgm:pt>
  </dgm:ptLst>
  <dgm:cxnLst>
    <dgm:cxn modelId="{0CE68D1E-E12D-4BD1-8456-BBEA1B74D1F6}" srcId="{251C6CB9-B397-4D41-84E6-71BC94171E40}" destId="{E319D8C9-FDE8-47ED-8DD9-0F6CC037B0DB}" srcOrd="0" destOrd="0" parTransId="{BD0C3E45-4341-473F-AA2B-C95C7CAC6958}" sibTransId="{5ADAFB3E-C38A-4296-8534-8CD5682BF939}"/>
    <dgm:cxn modelId="{A084A188-2561-4F14-AC90-24371328CF29}" type="presOf" srcId="{251C6CB9-B397-4D41-84E6-71BC94171E40}" destId="{F39B087C-102E-457D-B131-319AC4486A4A}" srcOrd="0" destOrd="0" presId="urn:microsoft.com/office/officeart/2005/8/layout/vList2"/>
    <dgm:cxn modelId="{BD4CC3DF-39B2-46F6-B11F-F87D24B58B04}" type="presOf" srcId="{E319D8C9-FDE8-47ED-8DD9-0F6CC037B0DB}" destId="{FC123BA9-DDD0-448C-A8BB-70F6B81AA22A}" srcOrd="0" destOrd="0" presId="urn:microsoft.com/office/officeart/2005/8/layout/vList2"/>
    <dgm:cxn modelId="{6EAFA26B-13FF-4417-A45A-3F22EF4012CD}" type="presParOf" srcId="{F39B087C-102E-457D-B131-319AC4486A4A}" destId="{FC123BA9-DDD0-448C-A8BB-70F6B81AA22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8864062-8704-438E-992B-2DB63515AEF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IN"/>
        </a:p>
      </dgm:t>
    </dgm:pt>
    <dgm:pt modelId="{1D5A00AA-0F82-46F7-AB25-90CC9CC3AB7E}">
      <dgm:prSet/>
      <dgm:spPr/>
      <dgm:t>
        <a:bodyPr/>
        <a:lstStyle/>
        <a:p>
          <a:pPr algn="just"/>
          <a:r>
            <a:rPr lang="en-US" dirty="0"/>
            <a:t>Development refers to the psychological maturation. It is progressive increase in skill and capacity to function. It causes qualitative change in child’s function. Unlike, growth it is rather difficult to assess development .</a:t>
          </a:r>
          <a:endParaRPr lang="en-IN" dirty="0"/>
        </a:p>
      </dgm:t>
    </dgm:pt>
    <dgm:pt modelId="{1FCFF3FD-95C1-477B-A84D-3D5B919DDB52}" type="parTrans" cxnId="{A9A5ECBA-19A2-4578-8BE7-505D90B01A85}">
      <dgm:prSet/>
      <dgm:spPr/>
      <dgm:t>
        <a:bodyPr/>
        <a:lstStyle/>
        <a:p>
          <a:endParaRPr lang="en-IN"/>
        </a:p>
      </dgm:t>
    </dgm:pt>
    <dgm:pt modelId="{8EE938F1-AF8D-468D-8785-227FBA9B474B}" type="sibTrans" cxnId="{A9A5ECBA-19A2-4578-8BE7-505D90B01A85}">
      <dgm:prSet/>
      <dgm:spPr/>
      <dgm:t>
        <a:bodyPr/>
        <a:lstStyle/>
        <a:p>
          <a:endParaRPr lang="en-IN"/>
        </a:p>
      </dgm:t>
    </dgm:pt>
    <dgm:pt modelId="{979B1FC3-0006-4486-96E0-361FC8A5C725}">
      <dgm:prSet/>
      <dgm:spPr/>
      <dgm:t>
        <a:bodyPr/>
        <a:lstStyle/>
        <a:p>
          <a:pPr algn="just"/>
          <a:r>
            <a:rPr lang="en-US" dirty="0"/>
            <a:t>The term maturation is used as a synonym to development. Let us see what maturation means? Maturation causes an increase on competence and ability to function at a higher level depending on the child’s heredity.</a:t>
          </a:r>
          <a:endParaRPr lang="en-IN" dirty="0"/>
        </a:p>
      </dgm:t>
    </dgm:pt>
    <dgm:pt modelId="{C00C664D-2B40-483A-B8CA-4BFB0D4394CC}" type="parTrans" cxnId="{3886C3E9-11A9-4855-9133-811FA13DB0CE}">
      <dgm:prSet/>
      <dgm:spPr/>
      <dgm:t>
        <a:bodyPr/>
        <a:lstStyle/>
        <a:p>
          <a:endParaRPr lang="en-IN"/>
        </a:p>
      </dgm:t>
    </dgm:pt>
    <dgm:pt modelId="{599E14A8-15C2-4A47-A10E-55743ECDE194}" type="sibTrans" cxnId="{3886C3E9-11A9-4855-9133-811FA13DB0CE}">
      <dgm:prSet/>
      <dgm:spPr/>
      <dgm:t>
        <a:bodyPr/>
        <a:lstStyle/>
        <a:p>
          <a:endParaRPr lang="en-IN"/>
        </a:p>
      </dgm:t>
    </dgm:pt>
    <dgm:pt modelId="{976E95F6-2706-4167-8ED9-EB2EB5185C94}" type="pres">
      <dgm:prSet presAssocID="{38864062-8704-438E-992B-2DB63515AEF3}" presName="linear" presStyleCnt="0">
        <dgm:presLayoutVars>
          <dgm:animLvl val="lvl"/>
          <dgm:resizeHandles val="exact"/>
        </dgm:presLayoutVars>
      </dgm:prSet>
      <dgm:spPr/>
    </dgm:pt>
    <dgm:pt modelId="{9A608E58-DE77-4238-B3C9-A2D74B333B9E}" type="pres">
      <dgm:prSet presAssocID="{1D5A00AA-0F82-46F7-AB25-90CC9CC3AB7E}" presName="parentText" presStyleLbl="node1" presStyleIdx="0" presStyleCnt="2">
        <dgm:presLayoutVars>
          <dgm:chMax val="0"/>
          <dgm:bulletEnabled val="1"/>
        </dgm:presLayoutVars>
      </dgm:prSet>
      <dgm:spPr/>
    </dgm:pt>
    <dgm:pt modelId="{EE50B419-6BCA-4B6F-A58F-1AEC05A12A57}" type="pres">
      <dgm:prSet presAssocID="{8EE938F1-AF8D-468D-8785-227FBA9B474B}" presName="spacer" presStyleCnt="0"/>
      <dgm:spPr/>
    </dgm:pt>
    <dgm:pt modelId="{F4183A42-52EF-43C7-93F8-54C879B1F388}" type="pres">
      <dgm:prSet presAssocID="{979B1FC3-0006-4486-96E0-361FC8A5C725}" presName="parentText" presStyleLbl="node1" presStyleIdx="1" presStyleCnt="2">
        <dgm:presLayoutVars>
          <dgm:chMax val="0"/>
          <dgm:bulletEnabled val="1"/>
        </dgm:presLayoutVars>
      </dgm:prSet>
      <dgm:spPr/>
    </dgm:pt>
  </dgm:ptLst>
  <dgm:cxnLst>
    <dgm:cxn modelId="{F36C6A11-56DB-418F-B294-8936C717B449}" type="presOf" srcId="{1D5A00AA-0F82-46F7-AB25-90CC9CC3AB7E}" destId="{9A608E58-DE77-4238-B3C9-A2D74B333B9E}" srcOrd="0" destOrd="0" presId="urn:microsoft.com/office/officeart/2005/8/layout/vList2"/>
    <dgm:cxn modelId="{DEB2913D-5DF3-4E4E-B693-E6AC22140C3B}" type="presOf" srcId="{979B1FC3-0006-4486-96E0-361FC8A5C725}" destId="{F4183A42-52EF-43C7-93F8-54C879B1F388}" srcOrd="0" destOrd="0" presId="urn:microsoft.com/office/officeart/2005/8/layout/vList2"/>
    <dgm:cxn modelId="{A9A5ECBA-19A2-4578-8BE7-505D90B01A85}" srcId="{38864062-8704-438E-992B-2DB63515AEF3}" destId="{1D5A00AA-0F82-46F7-AB25-90CC9CC3AB7E}" srcOrd="0" destOrd="0" parTransId="{1FCFF3FD-95C1-477B-A84D-3D5B919DDB52}" sibTransId="{8EE938F1-AF8D-468D-8785-227FBA9B474B}"/>
    <dgm:cxn modelId="{C35C11CF-5F1C-4DEB-85DC-F3CDE97D1744}" type="presOf" srcId="{38864062-8704-438E-992B-2DB63515AEF3}" destId="{976E95F6-2706-4167-8ED9-EB2EB5185C94}" srcOrd="0" destOrd="0" presId="urn:microsoft.com/office/officeart/2005/8/layout/vList2"/>
    <dgm:cxn modelId="{3886C3E9-11A9-4855-9133-811FA13DB0CE}" srcId="{38864062-8704-438E-992B-2DB63515AEF3}" destId="{979B1FC3-0006-4486-96E0-361FC8A5C725}" srcOrd="1" destOrd="0" parTransId="{C00C664D-2B40-483A-B8CA-4BFB0D4394CC}" sibTransId="{599E14A8-15C2-4A47-A10E-55743ECDE194}"/>
    <dgm:cxn modelId="{37FFD725-08A9-42D5-8119-F5D1367A6558}" type="presParOf" srcId="{976E95F6-2706-4167-8ED9-EB2EB5185C94}" destId="{9A608E58-DE77-4238-B3C9-A2D74B333B9E}" srcOrd="0" destOrd="0" presId="urn:microsoft.com/office/officeart/2005/8/layout/vList2"/>
    <dgm:cxn modelId="{66657CA5-F16F-4034-9F72-6920D5372878}" type="presParOf" srcId="{976E95F6-2706-4167-8ED9-EB2EB5185C94}" destId="{EE50B419-6BCA-4B6F-A58F-1AEC05A12A57}" srcOrd="1" destOrd="0" presId="urn:microsoft.com/office/officeart/2005/8/layout/vList2"/>
    <dgm:cxn modelId="{A66EB710-DDDB-44F5-9192-2C741C9457DF}" type="presParOf" srcId="{976E95F6-2706-4167-8ED9-EB2EB5185C94}" destId="{F4183A42-52EF-43C7-93F8-54C879B1F388}" srcOrd="2"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E8FFE63-4045-4F8E-85D1-3982F4519921}" type="doc">
      <dgm:prSet loTypeId="urn:microsoft.com/office/officeart/2005/8/layout/vList2" loCatId="list" qsTypeId="urn:microsoft.com/office/officeart/2005/8/quickstyle/simple1" qsCatId="simple" csTypeId="urn:microsoft.com/office/officeart/2005/8/colors/accent0_3" csCatId="mainScheme"/>
      <dgm:spPr/>
      <dgm:t>
        <a:bodyPr/>
        <a:lstStyle/>
        <a:p>
          <a:endParaRPr lang="en-IN"/>
        </a:p>
      </dgm:t>
    </dgm:pt>
    <dgm:pt modelId="{C2D5DCD6-5451-4234-A871-70E0D663FEA1}">
      <dgm:prSet/>
      <dgm:spPr/>
      <dgm:t>
        <a:bodyPr/>
        <a:lstStyle/>
        <a:p>
          <a:r>
            <a:rPr lang="en-US"/>
            <a:t>Difference between Growth and Development </a:t>
          </a:r>
          <a:endParaRPr lang="en-IN"/>
        </a:p>
      </dgm:t>
    </dgm:pt>
    <dgm:pt modelId="{28842FAB-E0EE-4E0C-9B37-275EABE772FD}" type="parTrans" cxnId="{B5AA4763-4B1E-47F2-A53D-B89797531875}">
      <dgm:prSet/>
      <dgm:spPr/>
      <dgm:t>
        <a:bodyPr/>
        <a:lstStyle/>
        <a:p>
          <a:endParaRPr lang="en-IN"/>
        </a:p>
      </dgm:t>
    </dgm:pt>
    <dgm:pt modelId="{8F1D16B7-D50C-4BDE-9772-D1849334B74D}" type="sibTrans" cxnId="{B5AA4763-4B1E-47F2-A53D-B89797531875}">
      <dgm:prSet/>
      <dgm:spPr/>
      <dgm:t>
        <a:bodyPr/>
        <a:lstStyle/>
        <a:p>
          <a:endParaRPr lang="en-IN"/>
        </a:p>
      </dgm:t>
    </dgm:pt>
    <dgm:pt modelId="{FDC7A8E5-5CD3-446D-8FD2-3CA6B395B1AC}" type="pres">
      <dgm:prSet presAssocID="{DE8FFE63-4045-4F8E-85D1-3982F4519921}" presName="linear" presStyleCnt="0">
        <dgm:presLayoutVars>
          <dgm:animLvl val="lvl"/>
          <dgm:resizeHandles val="exact"/>
        </dgm:presLayoutVars>
      </dgm:prSet>
      <dgm:spPr/>
    </dgm:pt>
    <dgm:pt modelId="{5FAC19E9-6540-4A18-BC92-0115EA5D33FE}" type="pres">
      <dgm:prSet presAssocID="{C2D5DCD6-5451-4234-A871-70E0D663FEA1}" presName="parentText" presStyleLbl="node1" presStyleIdx="0" presStyleCnt="1">
        <dgm:presLayoutVars>
          <dgm:chMax val="0"/>
          <dgm:bulletEnabled val="1"/>
        </dgm:presLayoutVars>
      </dgm:prSet>
      <dgm:spPr/>
    </dgm:pt>
  </dgm:ptLst>
  <dgm:cxnLst>
    <dgm:cxn modelId="{D344FE30-69C1-43BD-82C5-CAAB243A9F2E}" type="presOf" srcId="{C2D5DCD6-5451-4234-A871-70E0D663FEA1}" destId="{5FAC19E9-6540-4A18-BC92-0115EA5D33FE}" srcOrd="0" destOrd="0" presId="urn:microsoft.com/office/officeart/2005/8/layout/vList2"/>
    <dgm:cxn modelId="{B5AA4763-4B1E-47F2-A53D-B89797531875}" srcId="{DE8FFE63-4045-4F8E-85D1-3982F4519921}" destId="{C2D5DCD6-5451-4234-A871-70E0D663FEA1}" srcOrd="0" destOrd="0" parTransId="{28842FAB-E0EE-4E0C-9B37-275EABE772FD}" sibTransId="{8F1D16B7-D50C-4BDE-9772-D1849334B74D}"/>
    <dgm:cxn modelId="{49A47CD4-4327-401F-AD8E-CC3C48DEDF7F}" type="presOf" srcId="{DE8FFE63-4045-4F8E-85D1-3982F4519921}" destId="{FDC7A8E5-5CD3-446D-8FD2-3CA6B395B1AC}" srcOrd="0" destOrd="0" presId="urn:microsoft.com/office/officeart/2005/8/layout/vList2"/>
    <dgm:cxn modelId="{5930BE67-9DED-45FB-8F42-130B4E646288}" type="presParOf" srcId="{FDC7A8E5-5CD3-446D-8FD2-3CA6B395B1AC}" destId="{5FAC19E9-6540-4A18-BC92-0115EA5D33FE}"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A3D1C8-7AB8-4B18-8C87-B1A09D0FFD2A}">
      <dsp:nvSpPr>
        <dsp:cNvPr id="0" name=""/>
        <dsp:cNvSpPr/>
      </dsp:nvSpPr>
      <dsp:spPr>
        <a:xfrm>
          <a:off x="0" y="20290"/>
          <a:ext cx="9144000" cy="2347019"/>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4790" tIns="224790" rIns="224790" bIns="224790" numCol="1" spcCol="1270" anchor="ctr" anchorCtr="0">
          <a:noAutofit/>
        </a:bodyPr>
        <a:lstStyle/>
        <a:p>
          <a:pPr marL="0" lvl="0" indent="0" algn="l" defTabSz="2622550">
            <a:lnSpc>
              <a:spcPct val="90000"/>
            </a:lnSpc>
            <a:spcBef>
              <a:spcPct val="0"/>
            </a:spcBef>
            <a:spcAft>
              <a:spcPct val="35000"/>
            </a:spcAft>
            <a:buNone/>
          </a:pPr>
          <a:r>
            <a:rPr lang="en-US" sz="5900" b="1" kern="1200" dirty="0"/>
            <a:t>Meaning and nature of Growth and Development.</a:t>
          </a:r>
          <a:endParaRPr lang="en-IN" sz="5900" kern="1200" dirty="0"/>
        </a:p>
      </dsp:txBody>
      <dsp:txXfrm>
        <a:off x="114572" y="134862"/>
        <a:ext cx="8914856" cy="211787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38DCA4-918A-4848-9902-428F01D8A485}">
      <dsp:nvSpPr>
        <dsp:cNvPr id="0" name=""/>
        <dsp:cNvSpPr/>
      </dsp:nvSpPr>
      <dsp:spPr>
        <a:xfrm>
          <a:off x="0" y="63156"/>
          <a:ext cx="10515600" cy="119925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marL="0" lvl="0" indent="0" algn="l" defTabSz="2222500">
            <a:lnSpc>
              <a:spcPct val="90000"/>
            </a:lnSpc>
            <a:spcBef>
              <a:spcPct val="0"/>
            </a:spcBef>
            <a:spcAft>
              <a:spcPct val="35000"/>
            </a:spcAft>
            <a:buNone/>
          </a:pPr>
          <a:r>
            <a:rPr lang="en-US" sz="5000" kern="1200" dirty="0"/>
            <a:t>Age Span for the Human Development</a:t>
          </a:r>
          <a:endParaRPr lang="en-IN" sz="5000" kern="1200" dirty="0"/>
        </a:p>
      </dsp:txBody>
      <dsp:txXfrm>
        <a:off x="58543" y="121699"/>
        <a:ext cx="10398514" cy="108216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65BC9E-4469-47C4-84D1-66BD4869980F}">
      <dsp:nvSpPr>
        <dsp:cNvPr id="0" name=""/>
        <dsp:cNvSpPr/>
      </dsp:nvSpPr>
      <dsp:spPr>
        <a:xfrm>
          <a:off x="0" y="147104"/>
          <a:ext cx="10515600" cy="1031354"/>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l" defTabSz="1911350">
            <a:lnSpc>
              <a:spcPct val="90000"/>
            </a:lnSpc>
            <a:spcBef>
              <a:spcPct val="0"/>
            </a:spcBef>
            <a:spcAft>
              <a:spcPct val="35000"/>
            </a:spcAft>
            <a:buNone/>
          </a:pPr>
          <a:r>
            <a:rPr lang="en-US" sz="4300" kern="1200"/>
            <a:t>Factors influencing growth and development</a:t>
          </a:r>
          <a:endParaRPr lang="en-IN" sz="4300" kern="1200"/>
        </a:p>
      </dsp:txBody>
      <dsp:txXfrm>
        <a:off x="50347" y="197451"/>
        <a:ext cx="10414906" cy="93066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2C1C83-2692-4BDB-B723-448A44E6B1F6}">
      <dsp:nvSpPr>
        <dsp:cNvPr id="0" name=""/>
        <dsp:cNvSpPr/>
      </dsp:nvSpPr>
      <dsp:spPr>
        <a:xfrm>
          <a:off x="0" y="38506"/>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just" defTabSz="2444750">
            <a:lnSpc>
              <a:spcPct val="90000"/>
            </a:lnSpc>
            <a:spcBef>
              <a:spcPct val="0"/>
            </a:spcBef>
            <a:spcAft>
              <a:spcPct val="35000"/>
            </a:spcAft>
            <a:buNone/>
          </a:pPr>
          <a:r>
            <a:rPr lang="en-US" sz="5500" kern="1200"/>
            <a:t>Factors</a:t>
          </a:r>
          <a:endParaRPr lang="en-IN" sz="5500" kern="1200"/>
        </a:p>
      </dsp:txBody>
      <dsp:txXfrm>
        <a:off x="64397" y="102903"/>
        <a:ext cx="10386806" cy="1190381"/>
      </dsp:txXfrm>
    </dsp:sp>
    <dsp:sp modelId="{735DDEA6-672A-4D1E-8890-8B061F042DA2}">
      <dsp:nvSpPr>
        <dsp:cNvPr id="0" name=""/>
        <dsp:cNvSpPr/>
      </dsp:nvSpPr>
      <dsp:spPr>
        <a:xfrm>
          <a:off x="0" y="1516081"/>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just" defTabSz="2444750">
            <a:lnSpc>
              <a:spcPct val="90000"/>
            </a:lnSpc>
            <a:spcBef>
              <a:spcPct val="0"/>
            </a:spcBef>
            <a:spcAft>
              <a:spcPct val="35000"/>
            </a:spcAft>
            <a:buNone/>
          </a:pPr>
          <a:r>
            <a:rPr lang="en-US" sz="5500" kern="1200"/>
            <a:t>1. Heredity</a:t>
          </a:r>
          <a:endParaRPr lang="en-IN" sz="5500" kern="1200"/>
        </a:p>
      </dsp:txBody>
      <dsp:txXfrm>
        <a:off x="64397" y="1580478"/>
        <a:ext cx="10386806" cy="1190381"/>
      </dsp:txXfrm>
    </dsp:sp>
    <dsp:sp modelId="{455D6360-970F-47AF-B79B-05572795D3D8}">
      <dsp:nvSpPr>
        <dsp:cNvPr id="0" name=""/>
        <dsp:cNvSpPr/>
      </dsp:nvSpPr>
      <dsp:spPr>
        <a:xfrm>
          <a:off x="0" y="2993656"/>
          <a:ext cx="10515600" cy="131917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just" defTabSz="2444750">
            <a:lnSpc>
              <a:spcPct val="90000"/>
            </a:lnSpc>
            <a:spcBef>
              <a:spcPct val="0"/>
            </a:spcBef>
            <a:spcAft>
              <a:spcPct val="35000"/>
            </a:spcAft>
            <a:buNone/>
          </a:pPr>
          <a:r>
            <a:rPr lang="en-US" sz="5500" kern="1200"/>
            <a:t>2. environment</a:t>
          </a:r>
          <a:endParaRPr lang="en-IN" sz="5500" kern="1200"/>
        </a:p>
      </dsp:txBody>
      <dsp:txXfrm>
        <a:off x="64397" y="3058053"/>
        <a:ext cx="10386806" cy="1190381"/>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8A6D8B-D778-4B59-9681-1F246132CF65}">
      <dsp:nvSpPr>
        <dsp:cNvPr id="0" name=""/>
        <dsp:cNvSpPr/>
      </dsp:nvSpPr>
      <dsp:spPr>
        <a:xfrm>
          <a:off x="0" y="6411"/>
          <a:ext cx="10515600" cy="13127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IN" sz="3300" kern="1200"/>
            <a:t>1. Heredity Factors</a:t>
          </a:r>
          <a:br>
            <a:rPr lang="en-IN" sz="3300" kern="1200"/>
          </a:br>
          <a:endParaRPr lang="en-IN" sz="3300" kern="1200"/>
        </a:p>
      </dsp:txBody>
      <dsp:txXfrm>
        <a:off x="64083" y="70494"/>
        <a:ext cx="10387434" cy="1184574"/>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2A7E9C-86A4-4EE0-BE54-46598C0640B1}">
      <dsp:nvSpPr>
        <dsp:cNvPr id="0" name=""/>
        <dsp:cNvSpPr/>
      </dsp:nvSpPr>
      <dsp:spPr>
        <a:xfrm>
          <a:off x="0" y="13509"/>
          <a:ext cx="10515600" cy="4324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just" defTabSz="1866900">
            <a:lnSpc>
              <a:spcPct val="90000"/>
            </a:lnSpc>
            <a:spcBef>
              <a:spcPct val="0"/>
            </a:spcBef>
            <a:spcAft>
              <a:spcPct val="35000"/>
            </a:spcAft>
            <a:buNone/>
          </a:pPr>
          <a:r>
            <a:rPr lang="en-US" sz="4200" kern="1200" dirty="0"/>
            <a:t>Heredity refers to the genetic constitution of an individual which is established during conception. It is the property of human beings due to which offspring have nature and characteristics of their parents or ancestors.</a:t>
          </a:r>
          <a:endParaRPr lang="en-IN" sz="4200" kern="1200" dirty="0"/>
        </a:p>
      </dsp:txBody>
      <dsp:txXfrm>
        <a:off x="211096" y="224605"/>
        <a:ext cx="10093408" cy="390212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FDE481-5B84-42C0-A395-E5556AC1FD0F}">
      <dsp:nvSpPr>
        <dsp:cNvPr id="0" name=""/>
        <dsp:cNvSpPr/>
      </dsp:nvSpPr>
      <dsp:spPr>
        <a:xfrm>
          <a:off x="0" y="6411"/>
          <a:ext cx="10515600" cy="13127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2. Environment Factors</a:t>
          </a:r>
          <a:br>
            <a:rPr lang="en-IN" sz="3300" kern="1200"/>
          </a:br>
          <a:endParaRPr lang="en-IN" sz="3300" kern="1200"/>
        </a:p>
      </dsp:txBody>
      <dsp:txXfrm>
        <a:off x="64083" y="70494"/>
        <a:ext cx="10387434" cy="118457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A634FB-4B15-4C26-A05D-9FB655B95158}">
      <dsp:nvSpPr>
        <dsp:cNvPr id="0" name=""/>
        <dsp:cNvSpPr/>
      </dsp:nvSpPr>
      <dsp:spPr>
        <a:xfrm>
          <a:off x="0" y="186669"/>
          <a:ext cx="10515600" cy="397799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just" defTabSz="1511300">
            <a:lnSpc>
              <a:spcPct val="90000"/>
            </a:lnSpc>
            <a:spcBef>
              <a:spcPct val="0"/>
            </a:spcBef>
            <a:spcAft>
              <a:spcPct val="35000"/>
            </a:spcAft>
            <a:buNone/>
          </a:pPr>
          <a:r>
            <a:rPr lang="en-US" sz="3400" kern="1200" dirty="0"/>
            <a:t>Environment and heredity are closely interrelated and every individual has a gene which determines the physical, mental and biochemical of potential. This potential may not be reached because of environmental influences. Environment affects the development of innate abilities. Environment influences potential only to a limited extent favorably or unfavorably.</a:t>
          </a:r>
          <a:endParaRPr lang="en-IN" sz="3400" kern="1200" dirty="0"/>
        </a:p>
      </dsp:txBody>
      <dsp:txXfrm>
        <a:off x="194190" y="380859"/>
        <a:ext cx="10127220" cy="3589619"/>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7EC540-5F25-4AC4-B6CA-A26C065B7B82}">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a:t>Others Factors</a:t>
          </a:r>
          <a:endParaRPr lang="en-IN" sz="5500" kern="1200"/>
        </a:p>
      </dsp:txBody>
      <dsp:txXfrm>
        <a:off x="64397" y="67590"/>
        <a:ext cx="10386806" cy="1190381"/>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C8BAA4-67D1-4756-B850-915ABECCC93D}">
      <dsp:nvSpPr>
        <dsp:cNvPr id="0" name=""/>
        <dsp:cNvSpPr/>
      </dsp:nvSpPr>
      <dsp:spPr>
        <a:xfrm>
          <a:off x="0" y="13509"/>
          <a:ext cx="10515600" cy="4324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just" defTabSz="1866900">
            <a:lnSpc>
              <a:spcPct val="90000"/>
            </a:lnSpc>
            <a:spcBef>
              <a:spcPct val="0"/>
            </a:spcBef>
            <a:spcAft>
              <a:spcPct val="35000"/>
            </a:spcAft>
            <a:buNone/>
          </a:pPr>
          <a:r>
            <a:rPr lang="en-US" sz="4200" kern="1200" dirty="0"/>
            <a:t>Psychological, social and cultural factors also have a considerable role in the development of personality and behaviour. Heredity constitution ha a distinct but limited contribution. Therefore, innate capacities are stimulated by the environmental factors.</a:t>
          </a:r>
          <a:endParaRPr lang="en-IN" sz="4200" kern="1200" dirty="0"/>
        </a:p>
      </dsp:txBody>
      <dsp:txXfrm>
        <a:off x="211096" y="224605"/>
        <a:ext cx="10093408" cy="3902128"/>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46F3FE-3E7D-425F-84AC-52FDA24FC778}">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dirty="0"/>
            <a:t>Principles of Development </a:t>
          </a:r>
          <a:endParaRPr lang="en-IN" sz="5500" kern="1200" dirty="0"/>
        </a:p>
      </dsp:txBody>
      <dsp:txXfrm>
        <a:off x="64397" y="67590"/>
        <a:ext cx="10386806" cy="119038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8FB75E-BEDC-467E-A742-327C0AD36E9A}">
      <dsp:nvSpPr>
        <dsp:cNvPr id="0" name=""/>
        <dsp:cNvSpPr/>
      </dsp:nvSpPr>
      <dsp:spPr>
        <a:xfrm>
          <a:off x="0" y="14280"/>
          <a:ext cx="9144000"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a:t>B.Ed. 1</a:t>
          </a:r>
          <a:r>
            <a:rPr lang="en-US" sz="3200" kern="1200" baseline="30000"/>
            <a:t>st</a:t>
          </a:r>
          <a:r>
            <a:rPr lang="en-US" sz="3200" kern="1200"/>
            <a:t> Sem.</a:t>
          </a:r>
          <a:endParaRPr lang="en-IN" sz="3200" kern="1200"/>
        </a:p>
      </dsp:txBody>
      <dsp:txXfrm>
        <a:off x="37467" y="51747"/>
        <a:ext cx="9069066" cy="692586"/>
      </dsp:txXfrm>
    </dsp:sp>
    <dsp:sp modelId="{F904A8B3-12F6-4B08-A9A6-2F1E8413E894}">
      <dsp:nvSpPr>
        <dsp:cNvPr id="0" name=""/>
        <dsp:cNvSpPr/>
      </dsp:nvSpPr>
      <dsp:spPr>
        <a:xfrm>
          <a:off x="0" y="873961"/>
          <a:ext cx="9144000" cy="767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kern="1200" dirty="0"/>
            <a:t>Paper code 204, Unit II </a:t>
          </a:r>
          <a:endParaRPr lang="en-IN" sz="3200" kern="1200" dirty="0"/>
        </a:p>
      </dsp:txBody>
      <dsp:txXfrm>
        <a:off x="37467" y="911428"/>
        <a:ext cx="9069066" cy="692586"/>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70FFBF-85CF-465B-9F2E-DD993E97B124}">
      <dsp:nvSpPr>
        <dsp:cNvPr id="0" name=""/>
        <dsp:cNvSpPr/>
      </dsp:nvSpPr>
      <dsp:spPr>
        <a:xfrm>
          <a:off x="0" y="34568"/>
          <a:ext cx="10515600" cy="42822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228600" rIns="228600" bIns="228600" numCol="1" spcCol="1270" anchor="ctr" anchorCtr="0">
          <a:noAutofit/>
        </a:bodyPr>
        <a:lstStyle/>
        <a:p>
          <a:pPr marL="0" lvl="0" indent="0" algn="just" defTabSz="2667000">
            <a:lnSpc>
              <a:spcPct val="90000"/>
            </a:lnSpc>
            <a:spcBef>
              <a:spcPct val="0"/>
            </a:spcBef>
            <a:spcAft>
              <a:spcPct val="35000"/>
            </a:spcAft>
            <a:buNone/>
          </a:pPr>
          <a:r>
            <a:rPr lang="en-US" sz="6000" kern="1200" dirty="0"/>
            <a:t>Development follows certain principles that are applicable to all individuals. The various principles of development are:</a:t>
          </a:r>
          <a:endParaRPr lang="en-IN" sz="6000" kern="1200" dirty="0"/>
        </a:p>
      </dsp:txBody>
      <dsp:txXfrm>
        <a:off x="209040" y="243608"/>
        <a:ext cx="10097520" cy="3864120"/>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63EA82-9177-4989-A972-3354567F8388}">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a:t>1. Development involves changes:</a:t>
          </a:r>
          <a:endParaRPr lang="en-IN" sz="5500" kern="1200"/>
        </a:p>
      </dsp:txBody>
      <dsp:txXfrm>
        <a:off x="64397" y="67590"/>
        <a:ext cx="10386806" cy="1190381"/>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8E56D5-4E93-4FD3-944A-55423E4F5FA0}">
      <dsp:nvSpPr>
        <dsp:cNvPr id="0" name=""/>
        <dsp:cNvSpPr/>
      </dsp:nvSpPr>
      <dsp:spPr>
        <a:xfrm>
          <a:off x="0" y="11169"/>
          <a:ext cx="10515600" cy="4329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just" defTabSz="1644650">
            <a:lnSpc>
              <a:spcPct val="90000"/>
            </a:lnSpc>
            <a:spcBef>
              <a:spcPct val="0"/>
            </a:spcBef>
            <a:spcAft>
              <a:spcPct val="35000"/>
            </a:spcAft>
            <a:buNone/>
          </a:pPr>
          <a:r>
            <a:rPr lang="en-US" sz="3700" kern="1200" dirty="0"/>
            <a:t>the human being is never static. From the conception till death, the person undergoes changes. The major changes include changes in size, proportions, acquisition of new knowledge, development of motor and behavioral skills. Each year along with increase in height and weight, mental abilities also increase.</a:t>
          </a:r>
          <a:endParaRPr lang="en-IN" sz="3700" kern="1200" dirty="0"/>
        </a:p>
      </dsp:txBody>
      <dsp:txXfrm>
        <a:off x="211324" y="222493"/>
        <a:ext cx="10092952" cy="3906352"/>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2FC678-9ECD-4643-B433-19C023357949}">
      <dsp:nvSpPr>
        <dsp:cNvPr id="0" name=""/>
        <dsp:cNvSpPr/>
      </dsp:nvSpPr>
      <dsp:spPr>
        <a:xfrm>
          <a:off x="0" y="207066"/>
          <a:ext cx="10515600" cy="91143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a:t>2. Development follows a fixed pattern/ sequence:</a:t>
          </a:r>
          <a:endParaRPr lang="en-IN" sz="3800" kern="1200"/>
        </a:p>
      </dsp:txBody>
      <dsp:txXfrm>
        <a:off x="44492" y="251558"/>
        <a:ext cx="10426616" cy="822446"/>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FC3382-1677-4C3D-8D94-E4FEC589EB12}">
      <dsp:nvSpPr>
        <dsp:cNvPr id="0" name=""/>
        <dsp:cNvSpPr/>
      </dsp:nvSpPr>
      <dsp:spPr>
        <a:xfrm>
          <a:off x="0" y="13509"/>
          <a:ext cx="10515600" cy="4324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just" defTabSz="1866900">
            <a:lnSpc>
              <a:spcPct val="90000"/>
            </a:lnSpc>
            <a:spcBef>
              <a:spcPct val="0"/>
            </a:spcBef>
            <a:spcAft>
              <a:spcPct val="35000"/>
            </a:spcAft>
            <a:buNone/>
          </a:pPr>
          <a:r>
            <a:rPr lang="en-US" sz="4200" kern="1200" dirty="0"/>
            <a:t>Every individual has a different rate of development. However, the development of all human beings follows a similar sequence, similar pattern and direction. Sequential pattern of development can be seen in two directions: </a:t>
          </a:r>
          <a:endParaRPr lang="en-IN" sz="4200" kern="1200" dirty="0"/>
        </a:p>
      </dsp:txBody>
      <dsp:txXfrm>
        <a:off x="211096" y="224605"/>
        <a:ext cx="10093408" cy="3902128"/>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61E02B-BABA-4D8B-96A8-49003DBE1925}">
      <dsp:nvSpPr>
        <dsp:cNvPr id="0" name=""/>
        <dsp:cNvSpPr/>
      </dsp:nvSpPr>
      <dsp:spPr>
        <a:xfrm>
          <a:off x="0" y="207066"/>
          <a:ext cx="10515600" cy="91143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lang="en-US" sz="3800" kern="1200"/>
            <a:t>3. Development proceeds from general to specific:</a:t>
          </a:r>
          <a:endParaRPr lang="en-IN" sz="3800" kern="1200"/>
        </a:p>
      </dsp:txBody>
      <dsp:txXfrm>
        <a:off x="44492" y="251558"/>
        <a:ext cx="10426616" cy="822446"/>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295D90-FC9E-425E-BC48-F4C9D3C42823}">
      <dsp:nvSpPr>
        <dsp:cNvPr id="0" name=""/>
        <dsp:cNvSpPr/>
      </dsp:nvSpPr>
      <dsp:spPr>
        <a:xfrm>
          <a:off x="0" y="184328"/>
          <a:ext cx="10515600" cy="39826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just" defTabSz="2044700">
            <a:lnSpc>
              <a:spcPct val="90000"/>
            </a:lnSpc>
            <a:spcBef>
              <a:spcPct val="0"/>
            </a:spcBef>
            <a:spcAft>
              <a:spcPct val="35000"/>
            </a:spcAft>
            <a:buNone/>
          </a:pPr>
          <a:r>
            <a:rPr lang="en-US" sz="4600" kern="1200" dirty="0"/>
            <a:t>In all stages of pre-natal ( before birth) development and post-natal (after birth) life, child’s development moves from general to specific. General activity always proceeds to specific activity.</a:t>
          </a:r>
          <a:endParaRPr lang="en-IN" sz="4600" kern="1200" dirty="0"/>
        </a:p>
      </dsp:txBody>
      <dsp:txXfrm>
        <a:off x="194418" y="378746"/>
        <a:ext cx="10126764" cy="3593844"/>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DB5902-F007-4D50-B084-4D46BF142A51}">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a:t>4. Development is correlated:</a:t>
          </a:r>
          <a:endParaRPr lang="en-IN" sz="5500" kern="1200"/>
        </a:p>
      </dsp:txBody>
      <dsp:txXfrm>
        <a:off x="64397" y="67590"/>
        <a:ext cx="10386806" cy="1190381"/>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3DF7F0-6ED3-479D-AD40-474670D94D2E}">
      <dsp:nvSpPr>
        <dsp:cNvPr id="0" name=""/>
        <dsp:cNvSpPr/>
      </dsp:nvSpPr>
      <dsp:spPr>
        <a:xfrm>
          <a:off x="0" y="11169"/>
          <a:ext cx="10515600" cy="4329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just" defTabSz="1644650">
            <a:lnSpc>
              <a:spcPct val="90000"/>
            </a:lnSpc>
            <a:spcBef>
              <a:spcPct val="0"/>
            </a:spcBef>
            <a:spcAft>
              <a:spcPct val="35000"/>
            </a:spcAft>
            <a:buNone/>
          </a:pPr>
          <a:r>
            <a:rPr lang="en-US" sz="3700" kern="1200" dirty="0"/>
            <a:t>All types of developments, i.e. physical, mental, social and emotional, are related to each other e.g. a child, who is physically healthy, is likely to have superior sociability and emotional stability. The child develops as a unified whole. Each aspect of development is dependent on the other and thus, influences the other development.</a:t>
          </a:r>
          <a:endParaRPr lang="en-IN" sz="3700" kern="1200" dirty="0"/>
        </a:p>
      </dsp:txBody>
      <dsp:txXfrm>
        <a:off x="211324" y="222493"/>
        <a:ext cx="10092952" cy="3906352"/>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D36F31-1947-4F7B-9CDB-2B73DA709DBF}">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a:t>5. Development is predictable:</a:t>
          </a:r>
          <a:endParaRPr lang="en-IN" sz="5500" kern="1200"/>
        </a:p>
      </dsp:txBody>
      <dsp:txXfrm>
        <a:off x="64397" y="67590"/>
        <a:ext cx="10386806" cy="11903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C95A3F-BC1D-4E33-A34E-02ABCEAB89D9}">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a:t>Growth and Development</a:t>
          </a:r>
          <a:endParaRPr lang="en-IN" sz="5500" kern="1200"/>
        </a:p>
      </dsp:txBody>
      <dsp:txXfrm>
        <a:off x="64397" y="67590"/>
        <a:ext cx="10386806" cy="1190381"/>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551718-CA05-455C-90EB-F7950D49793D}">
      <dsp:nvSpPr>
        <dsp:cNvPr id="0" name=""/>
        <dsp:cNvSpPr/>
      </dsp:nvSpPr>
      <dsp:spPr>
        <a:xfrm>
          <a:off x="0" y="13509"/>
          <a:ext cx="10515600" cy="4324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just" defTabSz="1866900">
            <a:lnSpc>
              <a:spcPct val="90000"/>
            </a:lnSpc>
            <a:spcBef>
              <a:spcPct val="0"/>
            </a:spcBef>
            <a:spcAft>
              <a:spcPct val="35000"/>
            </a:spcAft>
            <a:buNone/>
          </a:pPr>
          <a:r>
            <a:rPr lang="en-US" sz="4200" kern="1200" dirty="0"/>
            <a:t>Since the rate of development is constant for a child, therefore, it is possible to predict development outcomes till a certain early age level. </a:t>
          </a:r>
          <a:r>
            <a:rPr lang="en-US" sz="4200" kern="1200" dirty="0" err="1"/>
            <a:t>Eg.</a:t>
          </a:r>
          <a:r>
            <a:rPr lang="en-US" sz="4200" kern="1200" dirty="0"/>
            <a:t> The x-ray of the wrist will help to predict the approximate height of the child.</a:t>
          </a:r>
          <a:endParaRPr lang="en-IN" sz="4200" kern="1200" dirty="0"/>
        </a:p>
      </dsp:txBody>
      <dsp:txXfrm>
        <a:off x="211096" y="224605"/>
        <a:ext cx="10093408" cy="3902128"/>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FBB842-3849-4082-9C79-D101FDDEEDB9}">
      <dsp:nvSpPr>
        <dsp:cNvPr id="0" name=""/>
        <dsp:cNvSpPr/>
      </dsp:nvSpPr>
      <dsp:spPr>
        <a:xfrm>
          <a:off x="0" y="6411"/>
          <a:ext cx="10515600" cy="13127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6. Development occurs at different rates for different parts of the body:</a:t>
          </a:r>
          <a:endParaRPr lang="en-IN" sz="3300" kern="1200"/>
        </a:p>
      </dsp:txBody>
      <dsp:txXfrm>
        <a:off x="64083" y="70494"/>
        <a:ext cx="10387434" cy="1184574"/>
      </dsp:txXfrm>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E9AC3B-A828-4B4C-9F55-9040B47CFAD0}">
      <dsp:nvSpPr>
        <dsp:cNvPr id="0" name=""/>
        <dsp:cNvSpPr/>
      </dsp:nvSpPr>
      <dsp:spPr>
        <a:xfrm>
          <a:off x="0" y="13509"/>
          <a:ext cx="10515600" cy="43243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just" defTabSz="1866900">
            <a:lnSpc>
              <a:spcPct val="90000"/>
            </a:lnSpc>
            <a:spcBef>
              <a:spcPct val="0"/>
            </a:spcBef>
            <a:spcAft>
              <a:spcPct val="35000"/>
            </a:spcAft>
            <a:buNone/>
          </a:pPr>
          <a:r>
            <a:rPr lang="en-US" sz="4200" kern="1200" dirty="0"/>
            <a:t>The development of different physical and mental abilities is continuous but it is not same for all parts of body. They do not grow at the same rate. In some areas or parts of the body growth may be rapid while in others it may be slow.</a:t>
          </a:r>
          <a:endParaRPr lang="en-IN" sz="4200" kern="1200" dirty="0"/>
        </a:p>
      </dsp:txBody>
      <dsp:txXfrm>
        <a:off x="211096" y="224605"/>
        <a:ext cx="10093408" cy="3902128"/>
      </dsp:txXfrm>
    </dsp:sp>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509284-AC8B-4A8B-A294-1D4BC7463FD7}">
      <dsp:nvSpPr>
        <dsp:cNvPr id="0" name=""/>
        <dsp:cNvSpPr/>
      </dsp:nvSpPr>
      <dsp:spPr>
        <a:xfrm>
          <a:off x="0" y="99134"/>
          <a:ext cx="10515600" cy="112729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marL="0" lvl="0" indent="0" algn="l" defTabSz="2089150">
            <a:lnSpc>
              <a:spcPct val="90000"/>
            </a:lnSpc>
            <a:spcBef>
              <a:spcPct val="0"/>
            </a:spcBef>
            <a:spcAft>
              <a:spcPct val="35000"/>
            </a:spcAft>
            <a:buNone/>
          </a:pPr>
          <a:r>
            <a:rPr lang="en-US" sz="4700" kern="1200"/>
            <a:t>7. Development proceeds stage by stage:</a:t>
          </a:r>
          <a:endParaRPr lang="en-IN" sz="4700" kern="1200"/>
        </a:p>
      </dsp:txBody>
      <dsp:txXfrm>
        <a:off x="55030" y="154164"/>
        <a:ext cx="10405540" cy="1017235"/>
      </dsp:txXfrm>
    </dsp:sp>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927577-0CA3-4CEC-B874-3D9C81691CE1}">
      <dsp:nvSpPr>
        <dsp:cNvPr id="0" name=""/>
        <dsp:cNvSpPr/>
      </dsp:nvSpPr>
      <dsp:spPr>
        <a:xfrm>
          <a:off x="0" y="357489"/>
          <a:ext cx="10515600" cy="363635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just" defTabSz="1866900">
            <a:lnSpc>
              <a:spcPct val="90000"/>
            </a:lnSpc>
            <a:spcBef>
              <a:spcPct val="0"/>
            </a:spcBef>
            <a:spcAft>
              <a:spcPct val="35000"/>
            </a:spcAft>
            <a:buNone/>
          </a:pPr>
          <a:r>
            <a:rPr lang="en-US" sz="4200" kern="1200" dirty="0"/>
            <a:t>The development of the child occurs in different stages and each stage has their unique characteristics. Also, there are individual differences that exits in the rate of growth and development of an individual.</a:t>
          </a:r>
          <a:endParaRPr lang="en-IN" sz="4200" kern="1200" dirty="0"/>
        </a:p>
      </dsp:txBody>
      <dsp:txXfrm>
        <a:off x="177512" y="535001"/>
        <a:ext cx="10160576" cy="3281335"/>
      </dsp:txXfrm>
    </dsp:sp>
  </dsp:spTree>
</dsp:drawing>
</file>

<file path=ppt/diagrams/drawing3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2A575B-D599-4DE3-915E-A764055B16A1}">
      <dsp:nvSpPr>
        <dsp:cNvPr id="0" name=""/>
        <dsp:cNvSpPr/>
      </dsp:nvSpPr>
      <dsp:spPr>
        <a:xfrm>
          <a:off x="0" y="6411"/>
          <a:ext cx="10515600" cy="131274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8. Early development is more important than later development:</a:t>
          </a:r>
          <a:endParaRPr lang="en-IN" sz="3300" kern="1200"/>
        </a:p>
      </dsp:txBody>
      <dsp:txXfrm>
        <a:off x="64083" y="70494"/>
        <a:ext cx="10387434" cy="1184574"/>
      </dsp:txXfrm>
    </dsp:sp>
  </dsp:spTree>
</dsp:drawing>
</file>

<file path=ppt/diagrams/drawing3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3D8E7A-17AA-4B19-9576-D58C64E69F0F}">
      <dsp:nvSpPr>
        <dsp:cNvPr id="0" name=""/>
        <dsp:cNvSpPr/>
      </dsp:nvSpPr>
      <dsp:spPr>
        <a:xfrm>
          <a:off x="0" y="11169"/>
          <a:ext cx="10515600" cy="4329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marL="0" lvl="0" indent="0" algn="just" defTabSz="2222500">
            <a:lnSpc>
              <a:spcPct val="90000"/>
            </a:lnSpc>
            <a:spcBef>
              <a:spcPct val="0"/>
            </a:spcBef>
            <a:spcAft>
              <a:spcPct val="35000"/>
            </a:spcAft>
            <a:buNone/>
          </a:pPr>
          <a:r>
            <a:rPr lang="en-US" sz="5000" kern="1200" dirty="0"/>
            <a:t>Childhood experiences have more impact or influence on the development of an individual. For example – their maturation, social, emotional and cultural experiences.</a:t>
          </a:r>
          <a:endParaRPr lang="en-IN" sz="5000" kern="1200" dirty="0"/>
        </a:p>
      </dsp:txBody>
      <dsp:txXfrm>
        <a:off x="211324" y="222493"/>
        <a:ext cx="10092952" cy="3906352"/>
      </dsp:txXfrm>
    </dsp:sp>
  </dsp:spTree>
</dsp:drawing>
</file>

<file path=ppt/diagrams/drawing3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5E5848-B2DE-4DE5-A978-941B72DA616B}">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a:t>9. Development is continuous:</a:t>
          </a:r>
          <a:endParaRPr lang="en-IN" sz="5500" kern="1200"/>
        </a:p>
      </dsp:txBody>
      <dsp:txXfrm>
        <a:off x="64397" y="67590"/>
        <a:ext cx="10386806" cy="1190381"/>
      </dsp:txXfrm>
    </dsp:sp>
  </dsp:spTree>
</dsp:drawing>
</file>

<file path=ppt/diagrams/drawing3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40FF57-6B37-4233-BF64-F43A7FAC1328}">
      <dsp:nvSpPr>
        <dsp:cNvPr id="0" name=""/>
        <dsp:cNvSpPr/>
      </dsp:nvSpPr>
      <dsp:spPr>
        <a:xfrm>
          <a:off x="0" y="314199"/>
          <a:ext cx="10515600" cy="372294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marL="0" lvl="0" indent="0" algn="just" defTabSz="1911350">
            <a:lnSpc>
              <a:spcPct val="90000"/>
            </a:lnSpc>
            <a:spcBef>
              <a:spcPct val="0"/>
            </a:spcBef>
            <a:spcAft>
              <a:spcPct val="35000"/>
            </a:spcAft>
            <a:buNone/>
          </a:pPr>
          <a:r>
            <a:rPr lang="en-US" sz="4300" kern="1200" dirty="0"/>
            <a:t>From the moment of conception till the death, an individual is continuously developing and changing. There is no discontinuity in the development, it may be fast in some stages and slow in some stages.</a:t>
          </a:r>
          <a:endParaRPr lang="en-IN" sz="4300" kern="1200" dirty="0"/>
        </a:p>
      </dsp:txBody>
      <dsp:txXfrm>
        <a:off x="181739" y="495938"/>
        <a:ext cx="10152122" cy="3359462"/>
      </dsp:txXfrm>
    </dsp:sp>
  </dsp:spTree>
</dsp:drawing>
</file>

<file path=ppt/diagrams/drawing3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BAC4EB-BCED-4C7B-80CA-CC2E1F26DA09}">
      <dsp:nvSpPr>
        <dsp:cNvPr id="0" name=""/>
        <dsp:cNvSpPr/>
      </dsp:nvSpPr>
      <dsp:spPr>
        <a:xfrm>
          <a:off x="0" y="219058"/>
          <a:ext cx="10515600" cy="88744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en-US" sz="3700" kern="1200"/>
            <a:t>10. There are individual differences in development.  </a:t>
          </a:r>
          <a:endParaRPr lang="en-IN" sz="3700" kern="1200"/>
        </a:p>
      </dsp:txBody>
      <dsp:txXfrm>
        <a:off x="43321" y="262379"/>
        <a:ext cx="10428958" cy="80080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2FAA8B-5F81-45E9-9721-AD93B29171C6}">
      <dsp:nvSpPr>
        <dsp:cNvPr id="0" name=""/>
        <dsp:cNvSpPr/>
      </dsp:nvSpPr>
      <dsp:spPr>
        <a:xfrm>
          <a:off x="0" y="270908"/>
          <a:ext cx="10515600" cy="38095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just" defTabSz="1955800">
            <a:lnSpc>
              <a:spcPct val="90000"/>
            </a:lnSpc>
            <a:spcBef>
              <a:spcPct val="0"/>
            </a:spcBef>
            <a:spcAft>
              <a:spcPct val="35000"/>
            </a:spcAft>
            <a:buNone/>
          </a:pPr>
          <a:r>
            <a:rPr lang="en-US" sz="4400" kern="1200" dirty="0"/>
            <a:t>Growth is an important attribute of children. The process of growth starts from the concept of the foetus, environment conditions and stimulations do influence the growth and developmental patterns.</a:t>
          </a:r>
          <a:endParaRPr lang="en-IN" sz="4400" kern="1200" dirty="0"/>
        </a:p>
      </dsp:txBody>
      <dsp:txXfrm>
        <a:off x="185965" y="456873"/>
        <a:ext cx="10143670" cy="3437590"/>
      </dsp:txXfrm>
    </dsp:sp>
  </dsp:spTree>
</dsp:drawing>
</file>

<file path=ppt/diagrams/drawing4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D53ED4-1E69-41DB-9E5C-03FD6E2BBA0E}">
      <dsp:nvSpPr>
        <dsp:cNvPr id="0" name=""/>
        <dsp:cNvSpPr/>
      </dsp:nvSpPr>
      <dsp:spPr>
        <a:xfrm>
          <a:off x="0" y="11169"/>
          <a:ext cx="10515600" cy="4329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just" defTabSz="1644650">
            <a:lnSpc>
              <a:spcPct val="90000"/>
            </a:lnSpc>
            <a:spcBef>
              <a:spcPct val="0"/>
            </a:spcBef>
            <a:spcAft>
              <a:spcPct val="35000"/>
            </a:spcAft>
            <a:buNone/>
          </a:pPr>
          <a:r>
            <a:rPr lang="en-US" sz="3700" kern="1200" dirty="0"/>
            <a:t>Interaction between environment and heredity factors leads to individual differences in the developmental pattern of an individual. These differences are caused due to the genes inherited by an individual and the environmental conditions like food, health conditions, psychological conditions and learning opportunities.</a:t>
          </a:r>
          <a:endParaRPr lang="en-IN" sz="3700" kern="1200" dirty="0"/>
        </a:p>
      </dsp:txBody>
      <dsp:txXfrm>
        <a:off x="211324" y="222493"/>
        <a:ext cx="10092952" cy="3906352"/>
      </dsp:txXfrm>
    </dsp:sp>
  </dsp:spTree>
</dsp:drawing>
</file>

<file path=ppt/diagrams/drawing4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5DF58B-7080-42CA-A07C-5806A94A299B}">
      <dsp:nvSpPr>
        <dsp:cNvPr id="0" name=""/>
        <dsp:cNvSpPr/>
      </dsp:nvSpPr>
      <dsp:spPr>
        <a:xfrm>
          <a:off x="0" y="243044"/>
          <a:ext cx="10515600" cy="839474"/>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US" sz="3500" kern="1200"/>
            <a:t>11. Development is product of maturation and learning:</a:t>
          </a:r>
          <a:endParaRPr lang="en-IN" sz="3500" kern="1200"/>
        </a:p>
      </dsp:txBody>
      <dsp:txXfrm>
        <a:off x="40980" y="284024"/>
        <a:ext cx="10433640" cy="757514"/>
      </dsp:txXfrm>
    </dsp:sp>
  </dsp:spTree>
</dsp:drawing>
</file>

<file path=ppt/diagrams/drawing4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EDD90D-B231-427A-B7EF-0EA4039EDBE1}">
      <dsp:nvSpPr>
        <dsp:cNvPr id="0" name=""/>
        <dsp:cNvSpPr/>
      </dsp:nvSpPr>
      <dsp:spPr>
        <a:xfrm>
          <a:off x="0" y="186669"/>
          <a:ext cx="10515600" cy="397799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just" defTabSz="1511300">
            <a:lnSpc>
              <a:spcPct val="90000"/>
            </a:lnSpc>
            <a:spcBef>
              <a:spcPct val="0"/>
            </a:spcBef>
            <a:spcAft>
              <a:spcPct val="35000"/>
            </a:spcAft>
            <a:buNone/>
          </a:pPr>
          <a:r>
            <a:rPr lang="en-US" sz="3400" kern="1200" dirty="0"/>
            <a:t>maturation is the unfolding of traits/ characteristics that are potentially present in an individual. For example, creeping, crawling and then walking come with maturation. Maturation sets limits to development of an individual. It signifies that due to limitation in the heredity endowment, development cannot go beyond a certain level even when learning is encouraged.</a:t>
          </a:r>
          <a:endParaRPr lang="en-IN" sz="3400" kern="1200" dirty="0"/>
        </a:p>
      </dsp:txBody>
      <dsp:txXfrm>
        <a:off x="194190" y="380859"/>
        <a:ext cx="10127220" cy="358961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D720A4-4A2D-42C2-9826-E2A45A22B160}">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a:t>Definition of Growth </a:t>
          </a:r>
          <a:endParaRPr lang="en-IN" sz="5500" kern="1200"/>
        </a:p>
      </dsp:txBody>
      <dsp:txXfrm>
        <a:off x="64397" y="67590"/>
        <a:ext cx="10386806" cy="119038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62D0FE-B60A-4BAB-B919-DAD2396C5889}">
      <dsp:nvSpPr>
        <dsp:cNvPr id="0" name=""/>
        <dsp:cNvSpPr/>
      </dsp:nvSpPr>
      <dsp:spPr>
        <a:xfrm>
          <a:off x="0" y="11169"/>
          <a:ext cx="10515600" cy="43290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just" defTabSz="1644650">
            <a:lnSpc>
              <a:spcPct val="90000"/>
            </a:lnSpc>
            <a:spcBef>
              <a:spcPct val="0"/>
            </a:spcBef>
            <a:spcAft>
              <a:spcPct val="35000"/>
            </a:spcAft>
            <a:buNone/>
          </a:pPr>
          <a:r>
            <a:rPr lang="en-US" sz="3700" kern="1200" dirty="0"/>
            <a:t>Growth refers to an increase in size of the body parts due to multiplications of cells and increase in the intercellular substance. It can be measured in inches or centimetres and in kilograms or pounds. It causes quantitative change in the body. Each children has a different genetic potential for growth.</a:t>
          </a:r>
          <a:endParaRPr lang="en-IN" sz="3700" kern="1200" dirty="0"/>
        </a:p>
      </dsp:txBody>
      <dsp:txXfrm>
        <a:off x="211324" y="222493"/>
        <a:ext cx="10092952" cy="390635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123BA9-DDD0-448C-A8BB-70F6B81AA22A}">
      <dsp:nvSpPr>
        <dsp:cNvPr id="0" name=""/>
        <dsp:cNvSpPr/>
      </dsp:nvSpPr>
      <dsp:spPr>
        <a:xfrm>
          <a:off x="0" y="3193"/>
          <a:ext cx="10515600" cy="1319175"/>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lang="en-US" sz="5500" kern="1200"/>
            <a:t>Definition of Development</a:t>
          </a:r>
          <a:endParaRPr lang="en-IN" sz="5500" kern="1200"/>
        </a:p>
      </dsp:txBody>
      <dsp:txXfrm>
        <a:off x="64397" y="67590"/>
        <a:ext cx="10386806" cy="119038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608E58-DE77-4238-B3C9-A2D74B333B9E}">
      <dsp:nvSpPr>
        <dsp:cNvPr id="0" name=""/>
        <dsp:cNvSpPr/>
      </dsp:nvSpPr>
      <dsp:spPr>
        <a:xfrm>
          <a:off x="0" y="64179"/>
          <a:ext cx="10515600" cy="2069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just" defTabSz="1289050">
            <a:lnSpc>
              <a:spcPct val="90000"/>
            </a:lnSpc>
            <a:spcBef>
              <a:spcPct val="0"/>
            </a:spcBef>
            <a:spcAft>
              <a:spcPct val="35000"/>
            </a:spcAft>
            <a:buNone/>
          </a:pPr>
          <a:r>
            <a:rPr lang="en-US" sz="2900" kern="1200" dirty="0"/>
            <a:t>Development refers to the psychological maturation. It is progressive increase in skill and capacity to function. It causes qualitative change in child’s function. Unlike, growth it is rather difficult to assess development .</a:t>
          </a:r>
          <a:endParaRPr lang="en-IN" sz="2900" kern="1200" dirty="0"/>
        </a:p>
      </dsp:txBody>
      <dsp:txXfrm>
        <a:off x="101036" y="165215"/>
        <a:ext cx="10313528" cy="1867658"/>
      </dsp:txXfrm>
    </dsp:sp>
    <dsp:sp modelId="{F4183A42-52EF-43C7-93F8-54C879B1F388}">
      <dsp:nvSpPr>
        <dsp:cNvPr id="0" name=""/>
        <dsp:cNvSpPr/>
      </dsp:nvSpPr>
      <dsp:spPr>
        <a:xfrm>
          <a:off x="0" y="2217429"/>
          <a:ext cx="10515600" cy="206973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just" defTabSz="1289050">
            <a:lnSpc>
              <a:spcPct val="90000"/>
            </a:lnSpc>
            <a:spcBef>
              <a:spcPct val="0"/>
            </a:spcBef>
            <a:spcAft>
              <a:spcPct val="35000"/>
            </a:spcAft>
            <a:buNone/>
          </a:pPr>
          <a:r>
            <a:rPr lang="en-US" sz="2900" kern="1200" dirty="0"/>
            <a:t>The term maturation is used as a synonym to development. Let us see what maturation means? Maturation causes an increase on competence and ability to function at a higher level depending on the child’s heredity.</a:t>
          </a:r>
          <a:endParaRPr lang="en-IN" sz="2900" kern="1200" dirty="0"/>
        </a:p>
      </dsp:txBody>
      <dsp:txXfrm>
        <a:off x="101036" y="2318465"/>
        <a:ext cx="10313528" cy="186765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AC19E9-6540-4A18-BC92-0115EA5D33FE}">
      <dsp:nvSpPr>
        <dsp:cNvPr id="0" name=""/>
        <dsp:cNvSpPr/>
      </dsp:nvSpPr>
      <dsp:spPr>
        <a:xfrm>
          <a:off x="0" y="159096"/>
          <a:ext cx="10515600" cy="100737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en-US" sz="4200" kern="1200"/>
            <a:t>Difference between Growth and Development </a:t>
          </a:r>
          <a:endParaRPr lang="en-IN" sz="4200" kern="1200"/>
        </a:p>
      </dsp:txBody>
      <dsp:txXfrm>
        <a:off x="49176" y="208272"/>
        <a:ext cx="10417248" cy="90901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BECD-0367-1960-F120-F25B88A5813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E9A7677F-E41A-71BE-59E2-04310B8F63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23A6073-72FD-23C9-BB1F-3BA4A590D9DA}"/>
              </a:ext>
            </a:extLst>
          </p:cNvPr>
          <p:cNvSpPr>
            <a:spLocks noGrp="1"/>
          </p:cNvSpPr>
          <p:nvPr>
            <p:ph type="dt" sz="half" idx="10"/>
          </p:nvPr>
        </p:nvSpPr>
        <p:spPr/>
        <p:txBody>
          <a:bodyPr/>
          <a:lstStyle/>
          <a:p>
            <a:fld id="{034118A5-0E66-4BE8-B085-FFD127367C3A}" type="datetimeFigureOut">
              <a:rPr lang="en-IN" smtClean="0"/>
              <a:t>13-11-2025</a:t>
            </a:fld>
            <a:endParaRPr lang="en-IN"/>
          </a:p>
        </p:txBody>
      </p:sp>
      <p:sp>
        <p:nvSpPr>
          <p:cNvPr id="5" name="Footer Placeholder 4">
            <a:extLst>
              <a:ext uri="{FF2B5EF4-FFF2-40B4-BE49-F238E27FC236}">
                <a16:creationId xmlns:a16="http://schemas.microsoft.com/office/drawing/2014/main" id="{B8BC46C3-2954-30F1-749F-8823DB1531B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47E4AFF-BCBD-0F26-8EC0-C17BCF7473A0}"/>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4191117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F646E-72F9-A03F-E60A-722AC16381C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B883608-E564-AEDD-6E46-94DCF97700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768A055-1484-E3F9-19F5-3E6991E5DB0C}"/>
              </a:ext>
            </a:extLst>
          </p:cNvPr>
          <p:cNvSpPr>
            <a:spLocks noGrp="1"/>
          </p:cNvSpPr>
          <p:nvPr>
            <p:ph type="dt" sz="half" idx="10"/>
          </p:nvPr>
        </p:nvSpPr>
        <p:spPr/>
        <p:txBody>
          <a:bodyPr/>
          <a:lstStyle/>
          <a:p>
            <a:fld id="{034118A5-0E66-4BE8-B085-FFD127367C3A}" type="datetimeFigureOut">
              <a:rPr lang="en-IN" smtClean="0"/>
              <a:t>13-11-2025</a:t>
            </a:fld>
            <a:endParaRPr lang="en-IN"/>
          </a:p>
        </p:txBody>
      </p:sp>
      <p:sp>
        <p:nvSpPr>
          <p:cNvPr id="5" name="Footer Placeholder 4">
            <a:extLst>
              <a:ext uri="{FF2B5EF4-FFF2-40B4-BE49-F238E27FC236}">
                <a16:creationId xmlns:a16="http://schemas.microsoft.com/office/drawing/2014/main" id="{88BCC634-6F8B-87F1-F00E-1592BD8FFF2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C541966-CC6D-9E42-BD21-DB0918AC2AAA}"/>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525196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C13E5A-E49F-CCAD-E22D-91A897A6C1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3567359-027A-B2FF-B60E-EFC6793E9A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9D54CAB-F6AA-40B7-4C55-60483B17CD62}"/>
              </a:ext>
            </a:extLst>
          </p:cNvPr>
          <p:cNvSpPr>
            <a:spLocks noGrp="1"/>
          </p:cNvSpPr>
          <p:nvPr>
            <p:ph type="dt" sz="half" idx="10"/>
          </p:nvPr>
        </p:nvSpPr>
        <p:spPr/>
        <p:txBody>
          <a:bodyPr/>
          <a:lstStyle/>
          <a:p>
            <a:fld id="{034118A5-0E66-4BE8-B085-FFD127367C3A}" type="datetimeFigureOut">
              <a:rPr lang="en-IN" smtClean="0"/>
              <a:t>13-11-2025</a:t>
            </a:fld>
            <a:endParaRPr lang="en-IN"/>
          </a:p>
        </p:txBody>
      </p:sp>
      <p:sp>
        <p:nvSpPr>
          <p:cNvPr id="5" name="Footer Placeholder 4">
            <a:extLst>
              <a:ext uri="{FF2B5EF4-FFF2-40B4-BE49-F238E27FC236}">
                <a16:creationId xmlns:a16="http://schemas.microsoft.com/office/drawing/2014/main" id="{EC190277-B579-7601-1AF9-31034662B2F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DF33F68-B427-A06C-5DD9-B6ECCB342122}"/>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425023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ACD44-3AA5-567D-04A5-EB1E2811B5A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1169127-E854-E9DE-E9FB-205F2DA7C5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A1EE51E-AEB4-95A2-9A49-4DB8E0C77B13}"/>
              </a:ext>
            </a:extLst>
          </p:cNvPr>
          <p:cNvSpPr>
            <a:spLocks noGrp="1"/>
          </p:cNvSpPr>
          <p:nvPr>
            <p:ph type="dt" sz="half" idx="10"/>
          </p:nvPr>
        </p:nvSpPr>
        <p:spPr/>
        <p:txBody>
          <a:bodyPr/>
          <a:lstStyle/>
          <a:p>
            <a:fld id="{034118A5-0E66-4BE8-B085-FFD127367C3A}" type="datetimeFigureOut">
              <a:rPr lang="en-IN" smtClean="0"/>
              <a:t>13-11-2025</a:t>
            </a:fld>
            <a:endParaRPr lang="en-IN"/>
          </a:p>
        </p:txBody>
      </p:sp>
      <p:sp>
        <p:nvSpPr>
          <p:cNvPr id="5" name="Footer Placeholder 4">
            <a:extLst>
              <a:ext uri="{FF2B5EF4-FFF2-40B4-BE49-F238E27FC236}">
                <a16:creationId xmlns:a16="http://schemas.microsoft.com/office/drawing/2014/main" id="{28290502-FB81-3352-894D-ABE416ACEDC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8414114-F0F4-EF05-EEE5-D54232B49FC2}"/>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226278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0C54-79CC-3A86-8C9E-C1167FDB24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506E4DF3-EF4B-06D0-E424-BD6A3C0B85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8969D9B-7850-7389-5225-66E4085ADE15}"/>
              </a:ext>
            </a:extLst>
          </p:cNvPr>
          <p:cNvSpPr>
            <a:spLocks noGrp="1"/>
          </p:cNvSpPr>
          <p:nvPr>
            <p:ph type="dt" sz="half" idx="10"/>
          </p:nvPr>
        </p:nvSpPr>
        <p:spPr/>
        <p:txBody>
          <a:bodyPr/>
          <a:lstStyle/>
          <a:p>
            <a:fld id="{034118A5-0E66-4BE8-B085-FFD127367C3A}" type="datetimeFigureOut">
              <a:rPr lang="en-IN" smtClean="0"/>
              <a:t>13-11-2025</a:t>
            </a:fld>
            <a:endParaRPr lang="en-IN"/>
          </a:p>
        </p:txBody>
      </p:sp>
      <p:sp>
        <p:nvSpPr>
          <p:cNvPr id="5" name="Footer Placeholder 4">
            <a:extLst>
              <a:ext uri="{FF2B5EF4-FFF2-40B4-BE49-F238E27FC236}">
                <a16:creationId xmlns:a16="http://schemas.microsoft.com/office/drawing/2014/main" id="{CC3A7979-8C84-9653-2FFF-691797E903A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E3E777C-125B-175F-2D51-97369EBC8BC7}"/>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2621163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872A3-D0D7-F1A6-83E2-0A60FEDD199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CEE4BA6-CB2E-F32F-80D7-BED8CC504E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9992FC4A-339E-186A-DFE1-F56CE5576B8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5D6F5D4-E4D5-5D78-8FEE-5C49FB0D0E5F}"/>
              </a:ext>
            </a:extLst>
          </p:cNvPr>
          <p:cNvSpPr>
            <a:spLocks noGrp="1"/>
          </p:cNvSpPr>
          <p:nvPr>
            <p:ph type="dt" sz="half" idx="10"/>
          </p:nvPr>
        </p:nvSpPr>
        <p:spPr/>
        <p:txBody>
          <a:bodyPr/>
          <a:lstStyle/>
          <a:p>
            <a:fld id="{034118A5-0E66-4BE8-B085-FFD127367C3A}" type="datetimeFigureOut">
              <a:rPr lang="en-IN" smtClean="0"/>
              <a:t>13-11-2025</a:t>
            </a:fld>
            <a:endParaRPr lang="en-IN"/>
          </a:p>
        </p:txBody>
      </p:sp>
      <p:sp>
        <p:nvSpPr>
          <p:cNvPr id="6" name="Footer Placeholder 5">
            <a:extLst>
              <a:ext uri="{FF2B5EF4-FFF2-40B4-BE49-F238E27FC236}">
                <a16:creationId xmlns:a16="http://schemas.microsoft.com/office/drawing/2014/main" id="{3E2057FD-403A-A3C3-30F2-D33CB454B4E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947A8DD-67C4-C474-D892-8D98D8AC5D86}"/>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904425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640A0-A5EA-356B-D36F-F2C791321AA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42E9932-4DCE-7A9E-EBD1-04928D9865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80BAA7-6280-0FA4-22A3-A14736A3DB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1BBF202-74B0-C6B9-B02E-FBCFA06E1A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7EE3A7-9B69-2D5F-D2EA-2E8454447A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4CAFA479-9BF5-2298-4F10-D29A4D3CE9C7}"/>
              </a:ext>
            </a:extLst>
          </p:cNvPr>
          <p:cNvSpPr>
            <a:spLocks noGrp="1"/>
          </p:cNvSpPr>
          <p:nvPr>
            <p:ph type="dt" sz="half" idx="10"/>
          </p:nvPr>
        </p:nvSpPr>
        <p:spPr/>
        <p:txBody>
          <a:bodyPr/>
          <a:lstStyle/>
          <a:p>
            <a:fld id="{034118A5-0E66-4BE8-B085-FFD127367C3A}" type="datetimeFigureOut">
              <a:rPr lang="en-IN" smtClean="0"/>
              <a:t>13-11-2025</a:t>
            </a:fld>
            <a:endParaRPr lang="en-IN"/>
          </a:p>
        </p:txBody>
      </p:sp>
      <p:sp>
        <p:nvSpPr>
          <p:cNvPr id="8" name="Footer Placeholder 7">
            <a:extLst>
              <a:ext uri="{FF2B5EF4-FFF2-40B4-BE49-F238E27FC236}">
                <a16:creationId xmlns:a16="http://schemas.microsoft.com/office/drawing/2014/main" id="{41B5D1BF-68C1-70C5-B626-30212C7B52C9}"/>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96587A5-9769-AD28-68B6-386070A610B5}"/>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268855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A144C-189F-B457-0F38-172A8651D18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366DEDD8-07A6-C6E9-830A-19A49C93343C}"/>
              </a:ext>
            </a:extLst>
          </p:cNvPr>
          <p:cNvSpPr>
            <a:spLocks noGrp="1"/>
          </p:cNvSpPr>
          <p:nvPr>
            <p:ph type="dt" sz="half" idx="10"/>
          </p:nvPr>
        </p:nvSpPr>
        <p:spPr/>
        <p:txBody>
          <a:bodyPr/>
          <a:lstStyle/>
          <a:p>
            <a:fld id="{034118A5-0E66-4BE8-B085-FFD127367C3A}" type="datetimeFigureOut">
              <a:rPr lang="en-IN" smtClean="0"/>
              <a:t>13-11-2025</a:t>
            </a:fld>
            <a:endParaRPr lang="en-IN"/>
          </a:p>
        </p:txBody>
      </p:sp>
      <p:sp>
        <p:nvSpPr>
          <p:cNvPr id="4" name="Footer Placeholder 3">
            <a:extLst>
              <a:ext uri="{FF2B5EF4-FFF2-40B4-BE49-F238E27FC236}">
                <a16:creationId xmlns:a16="http://schemas.microsoft.com/office/drawing/2014/main" id="{035C8F00-A9CD-157E-A448-71E95838F0E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4A603C7-8697-3B7D-4883-6C060A493B80}"/>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484075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A79F16-1C14-8891-E722-1CF1E2F598F0}"/>
              </a:ext>
            </a:extLst>
          </p:cNvPr>
          <p:cNvSpPr>
            <a:spLocks noGrp="1"/>
          </p:cNvSpPr>
          <p:nvPr>
            <p:ph type="dt" sz="half" idx="10"/>
          </p:nvPr>
        </p:nvSpPr>
        <p:spPr/>
        <p:txBody>
          <a:bodyPr/>
          <a:lstStyle/>
          <a:p>
            <a:fld id="{034118A5-0E66-4BE8-B085-FFD127367C3A}" type="datetimeFigureOut">
              <a:rPr lang="en-IN" smtClean="0"/>
              <a:t>13-11-2025</a:t>
            </a:fld>
            <a:endParaRPr lang="en-IN"/>
          </a:p>
        </p:txBody>
      </p:sp>
      <p:sp>
        <p:nvSpPr>
          <p:cNvPr id="3" name="Footer Placeholder 2">
            <a:extLst>
              <a:ext uri="{FF2B5EF4-FFF2-40B4-BE49-F238E27FC236}">
                <a16:creationId xmlns:a16="http://schemas.microsoft.com/office/drawing/2014/main" id="{FF186D5F-FB50-0701-ACC8-10677CE857E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BE605C15-0529-31A6-9518-2F36DC1D0EAC}"/>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1441961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3FA4E-69C6-5AFA-7BD8-9CE755EAA4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9BBB32F1-F984-8218-A406-CD186D7DC9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E66949D6-3B53-B308-3827-8A0960566C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1F2144-51B0-3765-FC98-7B214C1838DD}"/>
              </a:ext>
            </a:extLst>
          </p:cNvPr>
          <p:cNvSpPr>
            <a:spLocks noGrp="1"/>
          </p:cNvSpPr>
          <p:nvPr>
            <p:ph type="dt" sz="half" idx="10"/>
          </p:nvPr>
        </p:nvSpPr>
        <p:spPr/>
        <p:txBody>
          <a:bodyPr/>
          <a:lstStyle/>
          <a:p>
            <a:fld id="{034118A5-0E66-4BE8-B085-FFD127367C3A}" type="datetimeFigureOut">
              <a:rPr lang="en-IN" smtClean="0"/>
              <a:t>13-11-2025</a:t>
            </a:fld>
            <a:endParaRPr lang="en-IN"/>
          </a:p>
        </p:txBody>
      </p:sp>
      <p:sp>
        <p:nvSpPr>
          <p:cNvPr id="6" name="Footer Placeholder 5">
            <a:extLst>
              <a:ext uri="{FF2B5EF4-FFF2-40B4-BE49-F238E27FC236}">
                <a16:creationId xmlns:a16="http://schemas.microsoft.com/office/drawing/2014/main" id="{0B56DE8E-EB56-8C5B-4580-170AF92865B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178A266-7574-AB47-1CC0-A28881FE211A}"/>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96872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A6D4E-017A-A381-8D32-7F07CDFBC6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8F7E2E9-BFC1-5869-A868-9775BC366B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BB6744EC-0DDA-0FD2-49C9-1F3FDD1BFF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8D293-5E75-DE1F-7F99-3A2234246EBE}"/>
              </a:ext>
            </a:extLst>
          </p:cNvPr>
          <p:cNvSpPr>
            <a:spLocks noGrp="1"/>
          </p:cNvSpPr>
          <p:nvPr>
            <p:ph type="dt" sz="half" idx="10"/>
          </p:nvPr>
        </p:nvSpPr>
        <p:spPr/>
        <p:txBody>
          <a:bodyPr/>
          <a:lstStyle/>
          <a:p>
            <a:fld id="{034118A5-0E66-4BE8-B085-FFD127367C3A}" type="datetimeFigureOut">
              <a:rPr lang="en-IN" smtClean="0"/>
              <a:t>13-11-2025</a:t>
            </a:fld>
            <a:endParaRPr lang="en-IN"/>
          </a:p>
        </p:txBody>
      </p:sp>
      <p:sp>
        <p:nvSpPr>
          <p:cNvPr id="6" name="Footer Placeholder 5">
            <a:extLst>
              <a:ext uri="{FF2B5EF4-FFF2-40B4-BE49-F238E27FC236}">
                <a16:creationId xmlns:a16="http://schemas.microsoft.com/office/drawing/2014/main" id="{E7853348-DCAC-2CD2-35BD-D9687481F97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3457FFD-6DEA-20B3-AE9F-355826F852E9}"/>
              </a:ext>
            </a:extLst>
          </p:cNvPr>
          <p:cNvSpPr>
            <a:spLocks noGrp="1"/>
          </p:cNvSpPr>
          <p:nvPr>
            <p:ph type="sldNum" sz="quarter" idx="12"/>
          </p:nvPr>
        </p:nvSpPr>
        <p:spPr/>
        <p:txBody>
          <a:bodyPr/>
          <a:lstStyle/>
          <a:p>
            <a:fld id="{D8908753-B97A-4359-8E5C-2B70851CBD90}" type="slidenum">
              <a:rPr lang="en-IN" smtClean="0"/>
              <a:t>‹#›</a:t>
            </a:fld>
            <a:endParaRPr lang="en-IN"/>
          </a:p>
        </p:txBody>
      </p:sp>
    </p:spTree>
    <p:extLst>
      <p:ext uri="{BB962C8B-B14F-4D97-AF65-F5344CB8AC3E}">
        <p14:creationId xmlns:p14="http://schemas.microsoft.com/office/powerpoint/2010/main" val="3621056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B2FA46-9A31-A806-D455-364D5D5234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6C631C0-BDCE-BA10-FE09-C7DD64F2EE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D58A87E-E041-89CC-634E-696327A65C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4118A5-0E66-4BE8-B085-FFD127367C3A}" type="datetimeFigureOut">
              <a:rPr lang="en-IN" smtClean="0"/>
              <a:t>13-11-2025</a:t>
            </a:fld>
            <a:endParaRPr lang="en-IN"/>
          </a:p>
        </p:txBody>
      </p:sp>
      <p:sp>
        <p:nvSpPr>
          <p:cNvPr id="5" name="Footer Placeholder 4">
            <a:extLst>
              <a:ext uri="{FF2B5EF4-FFF2-40B4-BE49-F238E27FC236}">
                <a16:creationId xmlns:a16="http://schemas.microsoft.com/office/drawing/2014/main" id="{FC0829A6-3F09-0EAD-2620-F58B26541A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1D2FCAE-4955-24C8-A940-9FC538781A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908753-B97A-4359-8E5C-2B70851CBD90}" type="slidenum">
              <a:rPr lang="en-IN" smtClean="0"/>
              <a:t>‹#›</a:t>
            </a:fld>
            <a:endParaRPr lang="en-IN"/>
          </a:p>
        </p:txBody>
      </p:sp>
    </p:spTree>
    <p:extLst>
      <p:ext uri="{BB962C8B-B14F-4D97-AF65-F5344CB8AC3E}">
        <p14:creationId xmlns:p14="http://schemas.microsoft.com/office/powerpoint/2010/main" val="3739441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18.xml"/><Relationship Id="rId3" Type="http://schemas.openxmlformats.org/officeDocument/2006/relationships/diagramLayout" Target="../diagrams/layout17.xml"/><Relationship Id="rId7" Type="http://schemas.openxmlformats.org/officeDocument/2006/relationships/diagramData" Target="../diagrams/data18.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11" Type="http://schemas.microsoft.com/office/2007/relationships/diagramDrawing" Target="../diagrams/drawing18.xml"/><Relationship Id="rId5" Type="http://schemas.openxmlformats.org/officeDocument/2006/relationships/diagramColors" Target="../diagrams/colors17.xml"/><Relationship Id="rId10" Type="http://schemas.openxmlformats.org/officeDocument/2006/relationships/diagramColors" Target="../diagrams/colors18.xml"/><Relationship Id="rId4" Type="http://schemas.openxmlformats.org/officeDocument/2006/relationships/diagramQuickStyle" Target="../diagrams/quickStyle17.xml"/><Relationship Id="rId9" Type="http://schemas.openxmlformats.org/officeDocument/2006/relationships/diagramQuickStyle" Target="../diagrams/quickStyle18.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20.xml"/><Relationship Id="rId3" Type="http://schemas.openxmlformats.org/officeDocument/2006/relationships/diagramLayout" Target="../diagrams/layout19.xml"/><Relationship Id="rId7" Type="http://schemas.openxmlformats.org/officeDocument/2006/relationships/diagramData" Target="../diagrams/data20.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11" Type="http://schemas.microsoft.com/office/2007/relationships/diagramDrawing" Target="../diagrams/drawing20.xml"/><Relationship Id="rId5" Type="http://schemas.openxmlformats.org/officeDocument/2006/relationships/diagramColors" Target="../diagrams/colors19.xml"/><Relationship Id="rId10" Type="http://schemas.openxmlformats.org/officeDocument/2006/relationships/diagramColors" Target="../diagrams/colors20.xml"/><Relationship Id="rId4" Type="http://schemas.openxmlformats.org/officeDocument/2006/relationships/diagramQuickStyle" Target="../diagrams/quickStyle19.xml"/><Relationship Id="rId9" Type="http://schemas.openxmlformats.org/officeDocument/2006/relationships/diagramQuickStyle" Target="../diagrams/quickStyle20.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22.xml"/><Relationship Id="rId3" Type="http://schemas.openxmlformats.org/officeDocument/2006/relationships/diagramLayout" Target="../diagrams/layout21.xml"/><Relationship Id="rId7" Type="http://schemas.openxmlformats.org/officeDocument/2006/relationships/diagramData" Target="../diagrams/data22.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11" Type="http://schemas.microsoft.com/office/2007/relationships/diagramDrawing" Target="../diagrams/drawing22.xml"/><Relationship Id="rId5" Type="http://schemas.openxmlformats.org/officeDocument/2006/relationships/diagramColors" Target="../diagrams/colors21.xml"/><Relationship Id="rId10" Type="http://schemas.openxmlformats.org/officeDocument/2006/relationships/diagramColors" Target="../diagrams/colors22.xml"/><Relationship Id="rId4" Type="http://schemas.openxmlformats.org/officeDocument/2006/relationships/diagramQuickStyle" Target="../diagrams/quickStyle21.xml"/><Relationship Id="rId9" Type="http://schemas.openxmlformats.org/officeDocument/2006/relationships/diagramQuickStyle" Target="../diagrams/quickStyle22.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24.xml"/><Relationship Id="rId3" Type="http://schemas.openxmlformats.org/officeDocument/2006/relationships/diagramLayout" Target="../diagrams/layout23.xml"/><Relationship Id="rId7" Type="http://schemas.openxmlformats.org/officeDocument/2006/relationships/diagramData" Target="../diagrams/data24.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11" Type="http://schemas.microsoft.com/office/2007/relationships/diagramDrawing" Target="../diagrams/drawing24.xml"/><Relationship Id="rId5" Type="http://schemas.openxmlformats.org/officeDocument/2006/relationships/diagramColors" Target="../diagrams/colors23.xml"/><Relationship Id="rId10" Type="http://schemas.openxmlformats.org/officeDocument/2006/relationships/diagramColors" Target="../diagrams/colors24.xml"/><Relationship Id="rId4" Type="http://schemas.openxmlformats.org/officeDocument/2006/relationships/diagramQuickStyle" Target="../diagrams/quickStyle23.xml"/><Relationship Id="rId9" Type="http://schemas.openxmlformats.org/officeDocument/2006/relationships/diagramQuickStyle" Target="../diagrams/quickStyle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26.xml"/><Relationship Id="rId3" Type="http://schemas.openxmlformats.org/officeDocument/2006/relationships/diagramLayout" Target="../diagrams/layout25.xml"/><Relationship Id="rId7" Type="http://schemas.openxmlformats.org/officeDocument/2006/relationships/diagramData" Target="../diagrams/data26.xml"/><Relationship Id="rId2" Type="http://schemas.openxmlformats.org/officeDocument/2006/relationships/diagramData" Target="../diagrams/data25.xml"/><Relationship Id="rId1" Type="http://schemas.openxmlformats.org/officeDocument/2006/relationships/slideLayout" Target="../slideLayouts/slideLayout2.xml"/><Relationship Id="rId6" Type="http://schemas.microsoft.com/office/2007/relationships/diagramDrawing" Target="../diagrams/drawing25.xml"/><Relationship Id="rId11" Type="http://schemas.microsoft.com/office/2007/relationships/diagramDrawing" Target="../diagrams/drawing26.xml"/><Relationship Id="rId5" Type="http://schemas.openxmlformats.org/officeDocument/2006/relationships/diagramColors" Target="../diagrams/colors25.xml"/><Relationship Id="rId10" Type="http://schemas.openxmlformats.org/officeDocument/2006/relationships/diagramColors" Target="../diagrams/colors26.xml"/><Relationship Id="rId4" Type="http://schemas.openxmlformats.org/officeDocument/2006/relationships/diagramQuickStyle" Target="../diagrams/quickStyle25.xml"/><Relationship Id="rId9" Type="http://schemas.openxmlformats.org/officeDocument/2006/relationships/diagramQuickStyle" Target="../diagrams/quickStyle26.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28.xml"/><Relationship Id="rId3" Type="http://schemas.openxmlformats.org/officeDocument/2006/relationships/diagramLayout" Target="../diagrams/layout27.xml"/><Relationship Id="rId7" Type="http://schemas.openxmlformats.org/officeDocument/2006/relationships/diagramData" Target="../diagrams/data28.xml"/><Relationship Id="rId2" Type="http://schemas.openxmlformats.org/officeDocument/2006/relationships/diagramData" Target="../diagrams/data27.xml"/><Relationship Id="rId1" Type="http://schemas.openxmlformats.org/officeDocument/2006/relationships/slideLayout" Target="../slideLayouts/slideLayout2.xml"/><Relationship Id="rId6" Type="http://schemas.microsoft.com/office/2007/relationships/diagramDrawing" Target="../diagrams/drawing27.xml"/><Relationship Id="rId11" Type="http://schemas.microsoft.com/office/2007/relationships/diagramDrawing" Target="../diagrams/drawing28.xml"/><Relationship Id="rId5" Type="http://schemas.openxmlformats.org/officeDocument/2006/relationships/diagramColors" Target="../diagrams/colors27.xml"/><Relationship Id="rId10" Type="http://schemas.openxmlformats.org/officeDocument/2006/relationships/diagramColors" Target="../diagrams/colors28.xml"/><Relationship Id="rId4" Type="http://schemas.openxmlformats.org/officeDocument/2006/relationships/diagramQuickStyle" Target="../diagrams/quickStyle27.xml"/><Relationship Id="rId9" Type="http://schemas.openxmlformats.org/officeDocument/2006/relationships/diagramQuickStyle" Target="../diagrams/quickStyle28.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30.xml"/><Relationship Id="rId3" Type="http://schemas.openxmlformats.org/officeDocument/2006/relationships/diagramLayout" Target="../diagrams/layout29.xml"/><Relationship Id="rId7" Type="http://schemas.openxmlformats.org/officeDocument/2006/relationships/diagramData" Target="../diagrams/data30.xml"/><Relationship Id="rId2" Type="http://schemas.openxmlformats.org/officeDocument/2006/relationships/diagramData" Target="../diagrams/data29.xml"/><Relationship Id="rId1" Type="http://schemas.openxmlformats.org/officeDocument/2006/relationships/slideLayout" Target="../slideLayouts/slideLayout2.xml"/><Relationship Id="rId6" Type="http://schemas.microsoft.com/office/2007/relationships/diagramDrawing" Target="../diagrams/drawing29.xml"/><Relationship Id="rId11" Type="http://schemas.microsoft.com/office/2007/relationships/diagramDrawing" Target="../diagrams/drawing30.xml"/><Relationship Id="rId5" Type="http://schemas.openxmlformats.org/officeDocument/2006/relationships/diagramColors" Target="../diagrams/colors29.xml"/><Relationship Id="rId10" Type="http://schemas.openxmlformats.org/officeDocument/2006/relationships/diagramColors" Target="../diagrams/colors30.xml"/><Relationship Id="rId4" Type="http://schemas.openxmlformats.org/officeDocument/2006/relationships/diagramQuickStyle" Target="../diagrams/quickStyle29.xml"/><Relationship Id="rId9" Type="http://schemas.openxmlformats.org/officeDocument/2006/relationships/diagramQuickStyle" Target="../diagrams/quickStyle30.xml"/></Relationships>
</file>

<file path=ppt/slides/_rels/slide18.xml.rels><?xml version="1.0" encoding="UTF-8" standalone="yes"?>
<Relationships xmlns="http://schemas.openxmlformats.org/package/2006/relationships"><Relationship Id="rId8" Type="http://schemas.openxmlformats.org/officeDocument/2006/relationships/diagramLayout" Target="../diagrams/layout32.xml"/><Relationship Id="rId3" Type="http://schemas.openxmlformats.org/officeDocument/2006/relationships/diagramLayout" Target="../diagrams/layout31.xml"/><Relationship Id="rId7" Type="http://schemas.openxmlformats.org/officeDocument/2006/relationships/diagramData" Target="../diagrams/data32.xml"/><Relationship Id="rId2" Type="http://schemas.openxmlformats.org/officeDocument/2006/relationships/diagramData" Target="../diagrams/data31.xml"/><Relationship Id="rId1" Type="http://schemas.openxmlformats.org/officeDocument/2006/relationships/slideLayout" Target="../slideLayouts/slideLayout2.xml"/><Relationship Id="rId6" Type="http://schemas.microsoft.com/office/2007/relationships/diagramDrawing" Target="../diagrams/drawing31.xml"/><Relationship Id="rId11" Type="http://schemas.microsoft.com/office/2007/relationships/diagramDrawing" Target="../diagrams/drawing32.xml"/><Relationship Id="rId5" Type="http://schemas.openxmlformats.org/officeDocument/2006/relationships/diagramColors" Target="../diagrams/colors31.xml"/><Relationship Id="rId10" Type="http://schemas.openxmlformats.org/officeDocument/2006/relationships/diagramColors" Target="../diagrams/colors32.xml"/><Relationship Id="rId4" Type="http://schemas.openxmlformats.org/officeDocument/2006/relationships/diagramQuickStyle" Target="../diagrams/quickStyle31.xml"/><Relationship Id="rId9" Type="http://schemas.openxmlformats.org/officeDocument/2006/relationships/diagramQuickStyle" Target="../diagrams/quickStyle32.xml"/></Relationships>
</file>

<file path=ppt/slides/_rels/slide19.xml.rels><?xml version="1.0" encoding="UTF-8" standalone="yes"?>
<Relationships xmlns="http://schemas.openxmlformats.org/package/2006/relationships"><Relationship Id="rId8" Type="http://schemas.openxmlformats.org/officeDocument/2006/relationships/diagramLayout" Target="../diagrams/layout34.xml"/><Relationship Id="rId3" Type="http://schemas.openxmlformats.org/officeDocument/2006/relationships/diagramLayout" Target="../diagrams/layout33.xml"/><Relationship Id="rId7" Type="http://schemas.openxmlformats.org/officeDocument/2006/relationships/diagramData" Target="../diagrams/data34.xml"/><Relationship Id="rId2" Type="http://schemas.openxmlformats.org/officeDocument/2006/relationships/diagramData" Target="../diagrams/data33.xml"/><Relationship Id="rId1" Type="http://schemas.openxmlformats.org/officeDocument/2006/relationships/slideLayout" Target="../slideLayouts/slideLayout2.xml"/><Relationship Id="rId6" Type="http://schemas.microsoft.com/office/2007/relationships/diagramDrawing" Target="../diagrams/drawing33.xml"/><Relationship Id="rId11" Type="http://schemas.microsoft.com/office/2007/relationships/diagramDrawing" Target="../diagrams/drawing34.xml"/><Relationship Id="rId5" Type="http://schemas.openxmlformats.org/officeDocument/2006/relationships/diagramColors" Target="../diagrams/colors33.xml"/><Relationship Id="rId10" Type="http://schemas.openxmlformats.org/officeDocument/2006/relationships/diagramColors" Target="../diagrams/colors34.xml"/><Relationship Id="rId4" Type="http://schemas.openxmlformats.org/officeDocument/2006/relationships/diagramQuickStyle" Target="../diagrams/quickStyle33.xml"/><Relationship Id="rId9" Type="http://schemas.openxmlformats.org/officeDocument/2006/relationships/diagramQuickStyle" Target="../diagrams/quickStyle34.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20.xml.rels><?xml version="1.0" encoding="UTF-8" standalone="yes"?>
<Relationships xmlns="http://schemas.openxmlformats.org/package/2006/relationships"><Relationship Id="rId8" Type="http://schemas.openxmlformats.org/officeDocument/2006/relationships/diagramLayout" Target="../diagrams/layout36.xml"/><Relationship Id="rId3" Type="http://schemas.openxmlformats.org/officeDocument/2006/relationships/diagramLayout" Target="../diagrams/layout35.xml"/><Relationship Id="rId7" Type="http://schemas.openxmlformats.org/officeDocument/2006/relationships/diagramData" Target="../diagrams/data36.xml"/><Relationship Id="rId2" Type="http://schemas.openxmlformats.org/officeDocument/2006/relationships/diagramData" Target="../diagrams/data35.xml"/><Relationship Id="rId1" Type="http://schemas.openxmlformats.org/officeDocument/2006/relationships/slideLayout" Target="../slideLayouts/slideLayout2.xml"/><Relationship Id="rId6" Type="http://schemas.microsoft.com/office/2007/relationships/diagramDrawing" Target="../diagrams/drawing35.xml"/><Relationship Id="rId11" Type="http://schemas.microsoft.com/office/2007/relationships/diagramDrawing" Target="../diagrams/drawing36.xml"/><Relationship Id="rId5" Type="http://schemas.openxmlformats.org/officeDocument/2006/relationships/diagramColors" Target="../diagrams/colors35.xml"/><Relationship Id="rId10" Type="http://schemas.openxmlformats.org/officeDocument/2006/relationships/diagramColors" Target="../diagrams/colors36.xml"/><Relationship Id="rId4" Type="http://schemas.openxmlformats.org/officeDocument/2006/relationships/diagramQuickStyle" Target="../diagrams/quickStyle35.xml"/><Relationship Id="rId9" Type="http://schemas.openxmlformats.org/officeDocument/2006/relationships/diagramQuickStyle" Target="../diagrams/quickStyle36.xml"/></Relationships>
</file>

<file path=ppt/slides/_rels/slide21.xml.rels><?xml version="1.0" encoding="UTF-8" standalone="yes"?>
<Relationships xmlns="http://schemas.openxmlformats.org/package/2006/relationships"><Relationship Id="rId8" Type="http://schemas.openxmlformats.org/officeDocument/2006/relationships/diagramLayout" Target="../diagrams/layout38.xml"/><Relationship Id="rId3" Type="http://schemas.openxmlformats.org/officeDocument/2006/relationships/diagramLayout" Target="../diagrams/layout37.xml"/><Relationship Id="rId7" Type="http://schemas.openxmlformats.org/officeDocument/2006/relationships/diagramData" Target="../diagrams/data38.xml"/><Relationship Id="rId2" Type="http://schemas.openxmlformats.org/officeDocument/2006/relationships/diagramData" Target="../diagrams/data37.xml"/><Relationship Id="rId1" Type="http://schemas.openxmlformats.org/officeDocument/2006/relationships/slideLayout" Target="../slideLayouts/slideLayout2.xml"/><Relationship Id="rId6" Type="http://schemas.microsoft.com/office/2007/relationships/diagramDrawing" Target="../diagrams/drawing37.xml"/><Relationship Id="rId11" Type="http://schemas.microsoft.com/office/2007/relationships/diagramDrawing" Target="../diagrams/drawing38.xml"/><Relationship Id="rId5" Type="http://schemas.openxmlformats.org/officeDocument/2006/relationships/diagramColors" Target="../diagrams/colors37.xml"/><Relationship Id="rId10" Type="http://schemas.openxmlformats.org/officeDocument/2006/relationships/diagramColors" Target="../diagrams/colors38.xml"/><Relationship Id="rId4" Type="http://schemas.openxmlformats.org/officeDocument/2006/relationships/diagramQuickStyle" Target="../diagrams/quickStyle37.xml"/><Relationship Id="rId9" Type="http://schemas.openxmlformats.org/officeDocument/2006/relationships/diagramQuickStyle" Target="../diagrams/quickStyle38.xml"/></Relationships>
</file>

<file path=ppt/slides/_rels/slide22.xml.rels><?xml version="1.0" encoding="UTF-8" standalone="yes"?>
<Relationships xmlns="http://schemas.openxmlformats.org/package/2006/relationships"><Relationship Id="rId8" Type="http://schemas.openxmlformats.org/officeDocument/2006/relationships/diagramLayout" Target="../diagrams/layout40.xml"/><Relationship Id="rId3" Type="http://schemas.openxmlformats.org/officeDocument/2006/relationships/diagramLayout" Target="../diagrams/layout39.xml"/><Relationship Id="rId7" Type="http://schemas.openxmlformats.org/officeDocument/2006/relationships/diagramData" Target="../diagrams/data40.xml"/><Relationship Id="rId2" Type="http://schemas.openxmlformats.org/officeDocument/2006/relationships/diagramData" Target="../diagrams/data39.xml"/><Relationship Id="rId1" Type="http://schemas.openxmlformats.org/officeDocument/2006/relationships/slideLayout" Target="../slideLayouts/slideLayout2.xml"/><Relationship Id="rId6" Type="http://schemas.microsoft.com/office/2007/relationships/diagramDrawing" Target="../diagrams/drawing39.xml"/><Relationship Id="rId11" Type="http://schemas.microsoft.com/office/2007/relationships/diagramDrawing" Target="../diagrams/drawing40.xml"/><Relationship Id="rId5" Type="http://schemas.openxmlformats.org/officeDocument/2006/relationships/diagramColors" Target="../diagrams/colors39.xml"/><Relationship Id="rId10" Type="http://schemas.openxmlformats.org/officeDocument/2006/relationships/diagramColors" Target="../diagrams/colors40.xml"/><Relationship Id="rId4" Type="http://schemas.openxmlformats.org/officeDocument/2006/relationships/diagramQuickStyle" Target="../diagrams/quickStyle39.xml"/><Relationship Id="rId9" Type="http://schemas.openxmlformats.org/officeDocument/2006/relationships/diagramQuickStyle" Target="../diagrams/quickStyle40.xml"/></Relationships>
</file>

<file path=ppt/slides/_rels/slide23.xml.rels><?xml version="1.0" encoding="UTF-8" standalone="yes"?>
<Relationships xmlns="http://schemas.openxmlformats.org/package/2006/relationships"><Relationship Id="rId8" Type="http://schemas.openxmlformats.org/officeDocument/2006/relationships/diagramLayout" Target="../diagrams/layout42.xml"/><Relationship Id="rId3" Type="http://schemas.openxmlformats.org/officeDocument/2006/relationships/diagramLayout" Target="../diagrams/layout41.xml"/><Relationship Id="rId7" Type="http://schemas.openxmlformats.org/officeDocument/2006/relationships/diagramData" Target="../diagrams/data42.xml"/><Relationship Id="rId2" Type="http://schemas.openxmlformats.org/officeDocument/2006/relationships/diagramData" Target="../diagrams/data41.xml"/><Relationship Id="rId1" Type="http://schemas.openxmlformats.org/officeDocument/2006/relationships/slideLayout" Target="../slideLayouts/slideLayout2.xml"/><Relationship Id="rId6" Type="http://schemas.microsoft.com/office/2007/relationships/diagramDrawing" Target="../diagrams/drawing41.xml"/><Relationship Id="rId11" Type="http://schemas.microsoft.com/office/2007/relationships/diagramDrawing" Target="../diagrams/drawing42.xml"/><Relationship Id="rId5" Type="http://schemas.openxmlformats.org/officeDocument/2006/relationships/diagramColors" Target="../diagrams/colors41.xml"/><Relationship Id="rId10" Type="http://schemas.openxmlformats.org/officeDocument/2006/relationships/diagramColors" Target="../diagrams/colors42.xml"/><Relationship Id="rId4" Type="http://schemas.openxmlformats.org/officeDocument/2006/relationships/diagramQuickStyle" Target="../diagrams/quickStyle41.xml"/><Relationship Id="rId9" Type="http://schemas.openxmlformats.org/officeDocument/2006/relationships/diagramQuickStyle" Target="../diagrams/quickStyle4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Layout" Target="../diagrams/layout11.xml"/><Relationship Id="rId7" Type="http://schemas.openxmlformats.org/officeDocument/2006/relationships/diagramData" Target="../diagrams/data12.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Layout" Target="../diagrams/layout13.xml"/><Relationship Id="rId7" Type="http://schemas.openxmlformats.org/officeDocument/2006/relationships/diagramData" Target="../diagrams/data14.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11" Type="http://schemas.microsoft.com/office/2007/relationships/diagramDrawing" Target="../diagrams/drawing14.xml"/><Relationship Id="rId5" Type="http://schemas.openxmlformats.org/officeDocument/2006/relationships/diagramColors" Target="../diagrams/colors13.xml"/><Relationship Id="rId10" Type="http://schemas.openxmlformats.org/officeDocument/2006/relationships/diagramColors" Target="../diagrams/colors14.xml"/><Relationship Id="rId4" Type="http://schemas.openxmlformats.org/officeDocument/2006/relationships/diagramQuickStyle" Target="../diagrams/quickStyle13.xml"/><Relationship Id="rId9" Type="http://schemas.openxmlformats.org/officeDocument/2006/relationships/diagramQuickStyle" Target="../diagrams/quickStyle14.xml"/></Relationships>
</file>

<file path=ppt/slides/_rels/slide9.xml.rels><?xml version="1.0" encoding="UTF-8" standalone="yes"?>
<Relationships xmlns="http://schemas.openxmlformats.org/package/2006/relationships"><Relationship Id="rId8" Type="http://schemas.openxmlformats.org/officeDocument/2006/relationships/diagramLayout" Target="../diagrams/layout16.xml"/><Relationship Id="rId3" Type="http://schemas.openxmlformats.org/officeDocument/2006/relationships/diagramLayout" Target="../diagrams/layout15.xml"/><Relationship Id="rId7" Type="http://schemas.openxmlformats.org/officeDocument/2006/relationships/diagramData" Target="../diagrams/data16.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11" Type="http://schemas.microsoft.com/office/2007/relationships/diagramDrawing" Target="../diagrams/drawing16.xml"/><Relationship Id="rId5" Type="http://schemas.openxmlformats.org/officeDocument/2006/relationships/diagramColors" Target="../diagrams/colors15.xml"/><Relationship Id="rId10" Type="http://schemas.openxmlformats.org/officeDocument/2006/relationships/diagramColors" Target="../diagrams/colors16.xml"/><Relationship Id="rId4" Type="http://schemas.openxmlformats.org/officeDocument/2006/relationships/diagramQuickStyle" Target="../diagrams/quickStyle15.xml"/><Relationship Id="rId9" Type="http://schemas.openxmlformats.org/officeDocument/2006/relationships/diagramQuickStyle" Target="../diagrams/quickStyle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E851627-4483-459F-3FA7-96D64E3999F1}"/>
              </a:ext>
            </a:extLst>
          </p:cNvPr>
          <p:cNvGraphicFramePr/>
          <p:nvPr>
            <p:extLst>
              <p:ext uri="{D42A27DB-BD31-4B8C-83A1-F6EECF244321}">
                <p14:modId xmlns:p14="http://schemas.microsoft.com/office/powerpoint/2010/main" val="1873196267"/>
              </p:ext>
            </p:extLst>
          </p:nvPr>
        </p:nvGraphicFramePr>
        <p:xfrm>
          <a:off x="1524000" y="1122363"/>
          <a:ext cx="9144000" cy="238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a:extLst>
              <a:ext uri="{FF2B5EF4-FFF2-40B4-BE49-F238E27FC236}">
                <a16:creationId xmlns:a16="http://schemas.microsoft.com/office/drawing/2014/main" id="{32E7A125-B522-3A77-F0B3-03269C3C35EE}"/>
              </a:ext>
            </a:extLst>
          </p:cNvPr>
          <p:cNvGraphicFramePr/>
          <p:nvPr>
            <p:extLst>
              <p:ext uri="{D42A27DB-BD31-4B8C-83A1-F6EECF244321}">
                <p14:modId xmlns:p14="http://schemas.microsoft.com/office/powerpoint/2010/main" val="979648523"/>
              </p:ext>
            </p:extLst>
          </p:nvPr>
        </p:nvGraphicFramePr>
        <p:xfrm>
          <a:off x="1524000" y="3602038"/>
          <a:ext cx="9144000" cy="165576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933522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67127FEC-3FEA-5FC6-DF65-E3FFCEE9B85D}"/>
              </a:ext>
            </a:extLst>
          </p:cNvPr>
          <p:cNvGraphicFramePr/>
          <p:nvPr>
            <p:extLst>
              <p:ext uri="{D42A27DB-BD31-4B8C-83A1-F6EECF244321}">
                <p14:modId xmlns:p14="http://schemas.microsoft.com/office/powerpoint/2010/main" val="878720344"/>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4F80092D-C28A-D137-13C2-6CAE7FA7B42E}"/>
              </a:ext>
            </a:extLst>
          </p:cNvPr>
          <p:cNvGraphicFramePr>
            <a:graphicFrameLocks noGrp="1"/>
          </p:cNvGraphicFramePr>
          <p:nvPr>
            <p:ph idx="1"/>
            <p:extLst>
              <p:ext uri="{D42A27DB-BD31-4B8C-83A1-F6EECF244321}">
                <p14:modId xmlns:p14="http://schemas.microsoft.com/office/powerpoint/2010/main" val="269876642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53735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E8A44FA-3A93-BBFC-6AC5-6CA8036045F4}"/>
              </a:ext>
            </a:extLst>
          </p:cNvPr>
          <p:cNvGraphicFramePr/>
          <p:nvPr>
            <p:extLst>
              <p:ext uri="{D42A27DB-BD31-4B8C-83A1-F6EECF244321}">
                <p14:modId xmlns:p14="http://schemas.microsoft.com/office/powerpoint/2010/main" val="596849050"/>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Content Placeholder 5">
            <a:extLst>
              <a:ext uri="{FF2B5EF4-FFF2-40B4-BE49-F238E27FC236}">
                <a16:creationId xmlns:a16="http://schemas.microsoft.com/office/drawing/2014/main" id="{FB6F26AD-6E4A-E044-E557-5BBCFAA4FA1A}"/>
              </a:ext>
            </a:extLst>
          </p:cNvPr>
          <p:cNvGraphicFramePr>
            <a:graphicFrameLocks noGrp="1"/>
          </p:cNvGraphicFramePr>
          <p:nvPr>
            <p:ph idx="1"/>
            <p:extLst>
              <p:ext uri="{D42A27DB-BD31-4B8C-83A1-F6EECF244321}">
                <p14:modId xmlns:p14="http://schemas.microsoft.com/office/powerpoint/2010/main" val="171754168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37932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0B0EEBC-FABE-5CC6-EF79-15E66196DA7C}"/>
              </a:ext>
            </a:extLst>
          </p:cNvPr>
          <p:cNvGraphicFramePr/>
          <p:nvPr>
            <p:extLst>
              <p:ext uri="{D42A27DB-BD31-4B8C-83A1-F6EECF244321}">
                <p14:modId xmlns:p14="http://schemas.microsoft.com/office/powerpoint/2010/main" val="1493633711"/>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4F8CC190-04DC-8D97-670B-15B1D11E627E}"/>
              </a:ext>
            </a:extLst>
          </p:cNvPr>
          <p:cNvGraphicFramePr>
            <a:graphicFrameLocks noGrp="1"/>
          </p:cNvGraphicFramePr>
          <p:nvPr>
            <p:ph idx="1"/>
            <p:extLst>
              <p:ext uri="{D42A27DB-BD31-4B8C-83A1-F6EECF244321}">
                <p14:modId xmlns:p14="http://schemas.microsoft.com/office/powerpoint/2010/main" val="68924207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4915292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388EAD59-1DE5-9C51-71D8-EB3FC43DDA6B}"/>
              </a:ext>
            </a:extLst>
          </p:cNvPr>
          <p:cNvGraphicFramePr/>
          <p:nvPr>
            <p:extLst>
              <p:ext uri="{D42A27DB-BD31-4B8C-83A1-F6EECF244321}">
                <p14:modId xmlns:p14="http://schemas.microsoft.com/office/powerpoint/2010/main" val="2484936571"/>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165DC372-67F7-1FFB-3A1D-01FCDD7516A2}"/>
              </a:ext>
            </a:extLst>
          </p:cNvPr>
          <p:cNvGraphicFramePr>
            <a:graphicFrameLocks noGrp="1"/>
          </p:cNvGraphicFramePr>
          <p:nvPr>
            <p:ph idx="1"/>
            <p:extLst>
              <p:ext uri="{D42A27DB-BD31-4B8C-83A1-F6EECF244321}">
                <p14:modId xmlns:p14="http://schemas.microsoft.com/office/powerpoint/2010/main" val="29627590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0082708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ED0F1-200B-FBAC-8CFB-6C6C49C7B2B6}"/>
              </a:ext>
            </a:extLst>
          </p:cNvPr>
          <p:cNvSpPr>
            <a:spLocks noGrp="1"/>
          </p:cNvSpPr>
          <p:nvPr>
            <p:ph type="title"/>
          </p:nvPr>
        </p:nvSpPr>
        <p:spPr/>
        <p:txBody>
          <a:bodyPr/>
          <a:lstStyle/>
          <a:p>
            <a:endParaRPr lang="en-IN"/>
          </a:p>
        </p:txBody>
      </p:sp>
      <p:graphicFrame>
        <p:nvGraphicFramePr>
          <p:cNvPr id="4" name="Content Placeholder 3">
            <a:extLst>
              <a:ext uri="{FF2B5EF4-FFF2-40B4-BE49-F238E27FC236}">
                <a16:creationId xmlns:a16="http://schemas.microsoft.com/office/drawing/2014/main" id="{F26937FC-9E8A-66BF-5AB0-CBA751BADB79}"/>
              </a:ext>
            </a:extLst>
          </p:cNvPr>
          <p:cNvGraphicFramePr>
            <a:graphicFrameLocks noGrp="1"/>
          </p:cNvGraphicFramePr>
          <p:nvPr>
            <p:ph idx="1"/>
            <p:extLst>
              <p:ext uri="{D42A27DB-BD31-4B8C-83A1-F6EECF244321}">
                <p14:modId xmlns:p14="http://schemas.microsoft.com/office/powerpoint/2010/main" val="1408841288"/>
              </p:ext>
            </p:extLst>
          </p:nvPr>
        </p:nvGraphicFramePr>
        <p:xfrm>
          <a:off x="355600" y="365124"/>
          <a:ext cx="11650134" cy="6418447"/>
        </p:xfrm>
        <a:graphic>
          <a:graphicData uri="http://schemas.openxmlformats.org/drawingml/2006/table">
            <a:tbl>
              <a:tblPr firstRow="1" bandRow="1">
                <a:tableStyleId>{5C22544A-7EE6-4342-B048-85BDC9FD1C3A}</a:tableStyleId>
              </a:tblPr>
              <a:tblGrid>
                <a:gridCol w="5825067">
                  <a:extLst>
                    <a:ext uri="{9D8B030D-6E8A-4147-A177-3AD203B41FA5}">
                      <a16:colId xmlns:a16="http://schemas.microsoft.com/office/drawing/2014/main" val="906984977"/>
                    </a:ext>
                  </a:extLst>
                </a:gridCol>
                <a:gridCol w="5825067">
                  <a:extLst>
                    <a:ext uri="{9D8B030D-6E8A-4147-A177-3AD203B41FA5}">
                      <a16:colId xmlns:a16="http://schemas.microsoft.com/office/drawing/2014/main" val="2484430839"/>
                    </a:ext>
                  </a:extLst>
                </a:gridCol>
              </a:tblGrid>
              <a:tr h="2320807">
                <a:tc>
                  <a:txBody>
                    <a:bodyPr/>
                    <a:lstStyle/>
                    <a:p>
                      <a:pPr algn="ctr"/>
                      <a:endParaRPr lang="en-US" sz="3600" dirty="0"/>
                    </a:p>
                    <a:p>
                      <a:pPr algn="ctr"/>
                      <a:r>
                        <a:rPr lang="en-US" sz="3600" dirty="0"/>
                        <a:t>Cephalo-caudal sequence</a:t>
                      </a:r>
                      <a:endParaRPr lang="en-IN" sz="3600" dirty="0"/>
                    </a:p>
                  </a:txBody>
                  <a:tcPr/>
                </a:tc>
                <a:tc>
                  <a:txBody>
                    <a:bodyPr/>
                    <a:lstStyle/>
                    <a:p>
                      <a:pPr algn="ctr"/>
                      <a:endParaRPr lang="en-US" sz="3600" dirty="0"/>
                    </a:p>
                    <a:p>
                      <a:pPr algn="ctr"/>
                      <a:r>
                        <a:rPr lang="en-US" sz="3600" dirty="0"/>
                        <a:t>Proximodistal sequence</a:t>
                      </a:r>
                      <a:endParaRPr lang="en-IN" sz="3600" dirty="0"/>
                    </a:p>
                  </a:txBody>
                  <a:tcPr/>
                </a:tc>
                <a:extLst>
                  <a:ext uri="{0D108BD9-81ED-4DB2-BD59-A6C34878D82A}">
                    <a16:rowId xmlns:a16="http://schemas.microsoft.com/office/drawing/2014/main" val="3383229140"/>
                  </a:ext>
                </a:extLst>
              </a:tr>
              <a:tr h="4097640">
                <a:tc>
                  <a:txBody>
                    <a:bodyPr/>
                    <a:lstStyle/>
                    <a:p>
                      <a:pPr algn="just"/>
                      <a:r>
                        <a:rPr lang="en-US" sz="3600" dirty="0"/>
                        <a:t>Means that development moves forward from head to foot i.e. the individual beings grow from head to down wards</a:t>
                      </a:r>
                      <a:endParaRPr lang="en-IN" sz="3600" dirty="0"/>
                    </a:p>
                  </a:txBody>
                  <a:tcPr/>
                </a:tc>
                <a:tc>
                  <a:txBody>
                    <a:bodyPr/>
                    <a:lstStyle/>
                    <a:p>
                      <a:pPr algn="just"/>
                      <a:r>
                        <a:rPr lang="en-US" sz="3600" dirty="0"/>
                        <a:t>Means that the development proceeds from central part of the body towards outer wards. The spinal cord of the individual develops first and then body towards outwards. </a:t>
                      </a:r>
                      <a:endParaRPr lang="en-IN" sz="3600" dirty="0"/>
                    </a:p>
                  </a:txBody>
                  <a:tcPr/>
                </a:tc>
                <a:extLst>
                  <a:ext uri="{0D108BD9-81ED-4DB2-BD59-A6C34878D82A}">
                    <a16:rowId xmlns:a16="http://schemas.microsoft.com/office/drawing/2014/main" val="509959044"/>
                  </a:ext>
                </a:extLst>
              </a:tr>
            </a:tbl>
          </a:graphicData>
        </a:graphic>
      </p:graphicFrame>
    </p:spTree>
    <p:extLst>
      <p:ext uri="{BB962C8B-B14F-4D97-AF65-F5344CB8AC3E}">
        <p14:creationId xmlns:p14="http://schemas.microsoft.com/office/powerpoint/2010/main" val="2702632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7D423B2-CAAF-2653-A018-E2A3EAA990E3}"/>
              </a:ext>
            </a:extLst>
          </p:cNvPr>
          <p:cNvGraphicFramePr/>
          <p:nvPr>
            <p:extLst>
              <p:ext uri="{D42A27DB-BD31-4B8C-83A1-F6EECF244321}">
                <p14:modId xmlns:p14="http://schemas.microsoft.com/office/powerpoint/2010/main" val="2642195612"/>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E386C4DA-7028-DCDF-E0DB-D632EB5A0BCB}"/>
              </a:ext>
            </a:extLst>
          </p:cNvPr>
          <p:cNvGraphicFramePr>
            <a:graphicFrameLocks noGrp="1"/>
          </p:cNvGraphicFramePr>
          <p:nvPr>
            <p:ph idx="1"/>
            <p:extLst>
              <p:ext uri="{D42A27DB-BD31-4B8C-83A1-F6EECF244321}">
                <p14:modId xmlns:p14="http://schemas.microsoft.com/office/powerpoint/2010/main" val="373885649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7992403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8BC6A01A-51CC-48F2-B67C-8569EEB5DB86}"/>
              </a:ext>
            </a:extLst>
          </p:cNvPr>
          <p:cNvGraphicFramePr/>
          <p:nvPr>
            <p:extLst>
              <p:ext uri="{D42A27DB-BD31-4B8C-83A1-F6EECF244321}">
                <p14:modId xmlns:p14="http://schemas.microsoft.com/office/powerpoint/2010/main" val="1088698214"/>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0542874D-855E-594D-013D-66A5CB03E30A}"/>
              </a:ext>
            </a:extLst>
          </p:cNvPr>
          <p:cNvGraphicFramePr>
            <a:graphicFrameLocks noGrp="1"/>
          </p:cNvGraphicFramePr>
          <p:nvPr>
            <p:ph idx="1"/>
            <p:extLst>
              <p:ext uri="{D42A27DB-BD31-4B8C-83A1-F6EECF244321}">
                <p14:modId xmlns:p14="http://schemas.microsoft.com/office/powerpoint/2010/main" val="125928764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5095275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C54F8D3-A89D-BF99-7347-FDFE7F0F5534}"/>
              </a:ext>
            </a:extLst>
          </p:cNvPr>
          <p:cNvGraphicFramePr/>
          <p:nvPr>
            <p:extLst>
              <p:ext uri="{D42A27DB-BD31-4B8C-83A1-F6EECF244321}">
                <p14:modId xmlns:p14="http://schemas.microsoft.com/office/powerpoint/2010/main" val="2526520729"/>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B4CE2FB2-8E75-9402-7DB5-E1299C3DFC6F}"/>
              </a:ext>
            </a:extLst>
          </p:cNvPr>
          <p:cNvGraphicFramePr>
            <a:graphicFrameLocks noGrp="1"/>
          </p:cNvGraphicFramePr>
          <p:nvPr>
            <p:ph idx="1"/>
            <p:extLst>
              <p:ext uri="{D42A27DB-BD31-4B8C-83A1-F6EECF244321}">
                <p14:modId xmlns:p14="http://schemas.microsoft.com/office/powerpoint/2010/main" val="69895753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7905070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CD1C6D0C-1363-A7FB-2E72-3EB56C1494E5}"/>
              </a:ext>
            </a:extLst>
          </p:cNvPr>
          <p:cNvGraphicFramePr/>
          <p:nvPr>
            <p:extLst>
              <p:ext uri="{D42A27DB-BD31-4B8C-83A1-F6EECF244321}">
                <p14:modId xmlns:p14="http://schemas.microsoft.com/office/powerpoint/2010/main" val="172352937"/>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368009AF-AD60-3F45-8BE2-077C5459E3AF}"/>
              </a:ext>
            </a:extLst>
          </p:cNvPr>
          <p:cNvGraphicFramePr>
            <a:graphicFrameLocks noGrp="1"/>
          </p:cNvGraphicFramePr>
          <p:nvPr>
            <p:ph idx="1"/>
            <p:extLst>
              <p:ext uri="{D42A27DB-BD31-4B8C-83A1-F6EECF244321}">
                <p14:modId xmlns:p14="http://schemas.microsoft.com/office/powerpoint/2010/main" val="401932658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2774605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BC436512-DFF8-6BAA-6C8B-C717FFE5B804}"/>
              </a:ext>
            </a:extLst>
          </p:cNvPr>
          <p:cNvGraphicFramePr/>
          <p:nvPr>
            <p:extLst>
              <p:ext uri="{D42A27DB-BD31-4B8C-83A1-F6EECF244321}">
                <p14:modId xmlns:p14="http://schemas.microsoft.com/office/powerpoint/2010/main" val="1871553106"/>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FC825AD0-152B-F27D-F035-5BB35D500440}"/>
              </a:ext>
            </a:extLst>
          </p:cNvPr>
          <p:cNvGraphicFramePr>
            <a:graphicFrameLocks noGrp="1"/>
          </p:cNvGraphicFramePr>
          <p:nvPr>
            <p:ph idx="1"/>
            <p:extLst>
              <p:ext uri="{D42A27DB-BD31-4B8C-83A1-F6EECF244321}">
                <p14:modId xmlns:p14="http://schemas.microsoft.com/office/powerpoint/2010/main" val="17268162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861563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50D6C4FE-43B8-91CB-42F5-E86707F85856}"/>
              </a:ext>
            </a:extLst>
          </p:cNvPr>
          <p:cNvGraphicFramePr/>
          <p:nvPr>
            <p:extLst>
              <p:ext uri="{D42A27DB-BD31-4B8C-83A1-F6EECF244321}">
                <p14:modId xmlns:p14="http://schemas.microsoft.com/office/powerpoint/2010/main" val="2509285772"/>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4" name="Content Placeholder 3">
            <a:extLst>
              <a:ext uri="{FF2B5EF4-FFF2-40B4-BE49-F238E27FC236}">
                <a16:creationId xmlns:a16="http://schemas.microsoft.com/office/drawing/2014/main" id="{4AEC40C5-847F-E79E-5E70-89AE2D31DE23}"/>
              </a:ext>
            </a:extLst>
          </p:cNvPr>
          <p:cNvGraphicFramePr>
            <a:graphicFrameLocks noGrp="1"/>
          </p:cNvGraphicFramePr>
          <p:nvPr>
            <p:ph idx="1"/>
            <p:extLst>
              <p:ext uri="{D42A27DB-BD31-4B8C-83A1-F6EECF244321}">
                <p14:modId xmlns:p14="http://schemas.microsoft.com/office/powerpoint/2010/main" val="53509322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41753640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F532ADE6-65A2-6063-8381-456A9F8D29FD}"/>
              </a:ext>
            </a:extLst>
          </p:cNvPr>
          <p:cNvGraphicFramePr/>
          <p:nvPr>
            <p:extLst>
              <p:ext uri="{D42A27DB-BD31-4B8C-83A1-F6EECF244321}">
                <p14:modId xmlns:p14="http://schemas.microsoft.com/office/powerpoint/2010/main" val="3264559646"/>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19F025E4-4FBB-126F-FBC3-1C105620B2CF}"/>
              </a:ext>
            </a:extLst>
          </p:cNvPr>
          <p:cNvGraphicFramePr>
            <a:graphicFrameLocks noGrp="1"/>
          </p:cNvGraphicFramePr>
          <p:nvPr>
            <p:ph idx="1"/>
            <p:extLst>
              <p:ext uri="{D42A27DB-BD31-4B8C-83A1-F6EECF244321}">
                <p14:modId xmlns:p14="http://schemas.microsoft.com/office/powerpoint/2010/main" val="186697184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5103482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FF2DE8F7-84A4-C35E-DD53-8B00F8AB209F}"/>
              </a:ext>
            </a:extLst>
          </p:cNvPr>
          <p:cNvGraphicFramePr/>
          <p:nvPr>
            <p:extLst>
              <p:ext uri="{D42A27DB-BD31-4B8C-83A1-F6EECF244321}">
                <p14:modId xmlns:p14="http://schemas.microsoft.com/office/powerpoint/2010/main" val="2801511689"/>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BA8F6B7F-296B-71DE-81DD-3C78B33379EB}"/>
              </a:ext>
            </a:extLst>
          </p:cNvPr>
          <p:cNvGraphicFramePr>
            <a:graphicFrameLocks noGrp="1"/>
          </p:cNvGraphicFramePr>
          <p:nvPr>
            <p:ph idx="1"/>
            <p:extLst>
              <p:ext uri="{D42A27DB-BD31-4B8C-83A1-F6EECF244321}">
                <p14:modId xmlns:p14="http://schemas.microsoft.com/office/powerpoint/2010/main" val="146989389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1254395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0A7C5DBA-9305-09D0-EC04-EDF335004C70}"/>
              </a:ext>
            </a:extLst>
          </p:cNvPr>
          <p:cNvGraphicFramePr/>
          <p:nvPr>
            <p:extLst>
              <p:ext uri="{D42A27DB-BD31-4B8C-83A1-F6EECF244321}">
                <p14:modId xmlns:p14="http://schemas.microsoft.com/office/powerpoint/2010/main" val="3262856709"/>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AF25D493-770E-299A-1584-1A52D2549FD7}"/>
              </a:ext>
            </a:extLst>
          </p:cNvPr>
          <p:cNvGraphicFramePr>
            <a:graphicFrameLocks noGrp="1"/>
          </p:cNvGraphicFramePr>
          <p:nvPr>
            <p:ph idx="1"/>
            <p:extLst>
              <p:ext uri="{D42A27DB-BD31-4B8C-83A1-F6EECF244321}">
                <p14:modId xmlns:p14="http://schemas.microsoft.com/office/powerpoint/2010/main" val="391973963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0103381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F70A2CD-22F8-F43A-5926-73AF148F074E}"/>
              </a:ext>
            </a:extLst>
          </p:cNvPr>
          <p:cNvGraphicFramePr/>
          <p:nvPr>
            <p:extLst>
              <p:ext uri="{D42A27DB-BD31-4B8C-83A1-F6EECF244321}">
                <p14:modId xmlns:p14="http://schemas.microsoft.com/office/powerpoint/2010/main" val="2255835326"/>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C392A5AB-9259-9C15-C35E-31CAF5E75954}"/>
              </a:ext>
            </a:extLst>
          </p:cNvPr>
          <p:cNvGraphicFramePr>
            <a:graphicFrameLocks noGrp="1"/>
          </p:cNvGraphicFramePr>
          <p:nvPr>
            <p:ph idx="1"/>
            <p:extLst>
              <p:ext uri="{D42A27DB-BD31-4B8C-83A1-F6EECF244321}">
                <p14:modId xmlns:p14="http://schemas.microsoft.com/office/powerpoint/2010/main" val="258037043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700730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E4B61C4B-DC8A-2E57-EC1B-C010356D6996}"/>
              </a:ext>
            </a:extLst>
          </p:cNvPr>
          <p:cNvGraphicFramePr/>
          <p:nvPr>
            <p:extLst>
              <p:ext uri="{D42A27DB-BD31-4B8C-83A1-F6EECF244321}">
                <p14:modId xmlns:p14="http://schemas.microsoft.com/office/powerpoint/2010/main" val="2798729609"/>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3E79E7FF-26A7-17FD-96A0-D86518271C00}"/>
              </a:ext>
            </a:extLst>
          </p:cNvPr>
          <p:cNvGraphicFramePr>
            <a:graphicFrameLocks noGrp="1"/>
          </p:cNvGraphicFramePr>
          <p:nvPr>
            <p:ph idx="1"/>
            <p:extLst>
              <p:ext uri="{D42A27DB-BD31-4B8C-83A1-F6EECF244321}">
                <p14:modId xmlns:p14="http://schemas.microsoft.com/office/powerpoint/2010/main" val="376087950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6412229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DC4C8EC4-5E6C-037C-B23D-48979A943BE0}"/>
              </a:ext>
            </a:extLst>
          </p:cNvPr>
          <p:cNvGraphicFramePr/>
          <p:nvPr>
            <p:extLst>
              <p:ext uri="{D42A27DB-BD31-4B8C-83A1-F6EECF244321}">
                <p14:modId xmlns:p14="http://schemas.microsoft.com/office/powerpoint/2010/main" val="3021139998"/>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AB3B2416-48D2-03DF-167D-D937EA91A480}"/>
              </a:ext>
            </a:extLst>
          </p:cNvPr>
          <p:cNvGraphicFramePr>
            <a:graphicFrameLocks noGrp="1"/>
          </p:cNvGraphicFramePr>
          <p:nvPr>
            <p:ph idx="1"/>
            <p:extLst>
              <p:ext uri="{D42A27DB-BD31-4B8C-83A1-F6EECF244321}">
                <p14:modId xmlns:p14="http://schemas.microsoft.com/office/powerpoint/2010/main" val="395717853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334528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0623FABA-1C04-F8E8-7A13-98FEFC9704ED}"/>
              </a:ext>
            </a:extLst>
          </p:cNvPr>
          <p:cNvGraphicFramePr/>
          <p:nvPr>
            <p:extLst>
              <p:ext uri="{D42A27DB-BD31-4B8C-83A1-F6EECF244321}">
                <p14:modId xmlns:p14="http://schemas.microsoft.com/office/powerpoint/2010/main" val="3076089782"/>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CB8CA346-B0FA-FB27-17A3-2FD0029D7FD7}"/>
              </a:ext>
            </a:extLst>
          </p:cNvPr>
          <p:cNvGraphicFramePr>
            <a:graphicFrameLocks noGrp="1"/>
          </p:cNvGraphicFramePr>
          <p:nvPr>
            <p:ph idx="1"/>
            <p:extLst>
              <p:ext uri="{D42A27DB-BD31-4B8C-83A1-F6EECF244321}">
                <p14:modId xmlns:p14="http://schemas.microsoft.com/office/powerpoint/2010/main" val="584065929"/>
              </p:ext>
            </p:extLst>
          </p:nvPr>
        </p:nvGraphicFramePr>
        <p:xfrm>
          <a:off x="85059" y="1825625"/>
          <a:ext cx="11557592" cy="4906802"/>
        </p:xfrm>
        <a:graphic>
          <a:graphicData uri="http://schemas.openxmlformats.org/drawingml/2006/table">
            <a:tbl>
              <a:tblPr firstRow="1" bandRow="1">
                <a:tableStyleId>{5C22544A-7EE6-4342-B048-85BDC9FD1C3A}</a:tableStyleId>
              </a:tblPr>
              <a:tblGrid>
                <a:gridCol w="5778796">
                  <a:extLst>
                    <a:ext uri="{9D8B030D-6E8A-4147-A177-3AD203B41FA5}">
                      <a16:colId xmlns:a16="http://schemas.microsoft.com/office/drawing/2014/main" val="47334038"/>
                    </a:ext>
                  </a:extLst>
                </a:gridCol>
                <a:gridCol w="5778796">
                  <a:extLst>
                    <a:ext uri="{9D8B030D-6E8A-4147-A177-3AD203B41FA5}">
                      <a16:colId xmlns:a16="http://schemas.microsoft.com/office/drawing/2014/main" val="2387180190"/>
                    </a:ext>
                  </a:extLst>
                </a:gridCol>
              </a:tblGrid>
              <a:tr h="583406">
                <a:tc>
                  <a:txBody>
                    <a:bodyPr/>
                    <a:lstStyle/>
                    <a:p>
                      <a:pPr algn="ctr"/>
                      <a:r>
                        <a:rPr lang="en-US" sz="2400" dirty="0"/>
                        <a:t>Growth</a:t>
                      </a:r>
                      <a:endParaRPr lang="en-IN" sz="2400" dirty="0"/>
                    </a:p>
                  </a:txBody>
                  <a:tcPr/>
                </a:tc>
                <a:tc>
                  <a:txBody>
                    <a:bodyPr/>
                    <a:lstStyle/>
                    <a:p>
                      <a:pPr algn="ctr"/>
                      <a:r>
                        <a:rPr lang="en-US" sz="2400" dirty="0"/>
                        <a:t>Development</a:t>
                      </a:r>
                      <a:endParaRPr lang="en-IN" sz="2400" dirty="0"/>
                    </a:p>
                  </a:txBody>
                  <a:tcPr/>
                </a:tc>
                <a:extLst>
                  <a:ext uri="{0D108BD9-81ED-4DB2-BD59-A6C34878D82A}">
                    <a16:rowId xmlns:a16="http://schemas.microsoft.com/office/drawing/2014/main" val="557416857"/>
                  </a:ext>
                </a:extLst>
              </a:tr>
              <a:tr h="583406">
                <a:tc>
                  <a:txBody>
                    <a:bodyPr/>
                    <a:lstStyle/>
                    <a:p>
                      <a:pPr algn="ctr"/>
                      <a:r>
                        <a:rPr lang="en-US" sz="2400" dirty="0"/>
                        <a:t>Quantitative in nature.</a:t>
                      </a:r>
                      <a:endParaRPr lang="en-IN" sz="2400" dirty="0"/>
                    </a:p>
                  </a:txBody>
                  <a:tcPr/>
                </a:tc>
                <a:tc>
                  <a:txBody>
                    <a:bodyPr/>
                    <a:lstStyle/>
                    <a:p>
                      <a:pPr algn="ctr"/>
                      <a:r>
                        <a:rPr lang="en-US" sz="2400" dirty="0"/>
                        <a:t>Qualitative in nature.</a:t>
                      </a:r>
                      <a:endParaRPr lang="en-IN" sz="2400" dirty="0"/>
                    </a:p>
                  </a:txBody>
                  <a:tcPr/>
                </a:tc>
                <a:extLst>
                  <a:ext uri="{0D108BD9-81ED-4DB2-BD59-A6C34878D82A}">
                    <a16:rowId xmlns:a16="http://schemas.microsoft.com/office/drawing/2014/main" val="2181141185"/>
                  </a:ext>
                </a:extLst>
              </a:tr>
              <a:tr h="583406">
                <a:tc>
                  <a:txBody>
                    <a:bodyPr/>
                    <a:lstStyle/>
                    <a:p>
                      <a:pPr algn="ctr"/>
                      <a:r>
                        <a:rPr lang="en-US" sz="2400" dirty="0"/>
                        <a:t>It may or may not lead to development.</a:t>
                      </a:r>
                      <a:endParaRPr lang="en-IN" sz="2400" dirty="0"/>
                    </a:p>
                  </a:txBody>
                  <a:tcPr/>
                </a:tc>
                <a:tc>
                  <a:txBody>
                    <a:bodyPr/>
                    <a:lstStyle/>
                    <a:p>
                      <a:pPr algn="ctr"/>
                      <a:r>
                        <a:rPr lang="en-US" sz="2400" dirty="0"/>
                        <a:t>It is integrative in nature.</a:t>
                      </a:r>
                      <a:endParaRPr lang="en-IN" sz="2400" dirty="0"/>
                    </a:p>
                  </a:txBody>
                  <a:tcPr/>
                </a:tc>
                <a:extLst>
                  <a:ext uri="{0D108BD9-81ED-4DB2-BD59-A6C34878D82A}">
                    <a16:rowId xmlns:a16="http://schemas.microsoft.com/office/drawing/2014/main" val="319953875"/>
                  </a:ext>
                </a:extLst>
              </a:tr>
              <a:tr h="583406">
                <a:tc>
                  <a:txBody>
                    <a:bodyPr/>
                    <a:lstStyle/>
                    <a:p>
                      <a:pPr algn="ctr"/>
                      <a:r>
                        <a:rPr lang="en-US" sz="2400" dirty="0"/>
                        <a:t>It is a part of development.</a:t>
                      </a:r>
                      <a:endParaRPr lang="en-IN" sz="2400" dirty="0"/>
                    </a:p>
                  </a:txBody>
                  <a:tcPr/>
                </a:tc>
                <a:tc>
                  <a:txBody>
                    <a:bodyPr/>
                    <a:lstStyle/>
                    <a:p>
                      <a:pPr algn="ctr"/>
                      <a:r>
                        <a:rPr lang="en-US" sz="2400" dirty="0"/>
                        <a:t>It includes growth.</a:t>
                      </a:r>
                      <a:endParaRPr lang="en-IN" sz="2400" dirty="0"/>
                    </a:p>
                  </a:txBody>
                  <a:tcPr/>
                </a:tc>
                <a:extLst>
                  <a:ext uri="{0D108BD9-81ED-4DB2-BD59-A6C34878D82A}">
                    <a16:rowId xmlns:a16="http://schemas.microsoft.com/office/drawing/2014/main" val="1651844693"/>
                  </a:ext>
                </a:extLst>
              </a:tr>
              <a:tr h="583406">
                <a:tc>
                  <a:txBody>
                    <a:bodyPr/>
                    <a:lstStyle/>
                    <a:p>
                      <a:pPr algn="ctr"/>
                      <a:r>
                        <a:rPr lang="en-US" sz="2400" dirty="0"/>
                        <a:t>It is cellular.</a:t>
                      </a:r>
                      <a:endParaRPr lang="en-IN" sz="2400" dirty="0"/>
                    </a:p>
                  </a:txBody>
                  <a:tcPr/>
                </a:tc>
                <a:tc>
                  <a:txBody>
                    <a:bodyPr/>
                    <a:lstStyle/>
                    <a:p>
                      <a:pPr algn="ctr"/>
                      <a:r>
                        <a:rPr lang="en-US" sz="2400" dirty="0"/>
                        <a:t>It is organizational.</a:t>
                      </a:r>
                      <a:endParaRPr lang="en-IN" sz="2400" dirty="0"/>
                    </a:p>
                  </a:txBody>
                  <a:tcPr/>
                </a:tc>
                <a:extLst>
                  <a:ext uri="{0D108BD9-81ED-4DB2-BD59-A6C34878D82A}">
                    <a16:rowId xmlns:a16="http://schemas.microsoft.com/office/drawing/2014/main" val="2213758197"/>
                  </a:ext>
                </a:extLst>
              </a:tr>
              <a:tr h="583406">
                <a:tc>
                  <a:txBody>
                    <a:bodyPr/>
                    <a:lstStyle/>
                    <a:p>
                      <a:pPr algn="ctr"/>
                      <a:r>
                        <a:rPr lang="en-US" sz="2400" dirty="0"/>
                        <a:t>It is dependent on the physical changes in an organism</a:t>
                      </a:r>
                      <a:endParaRPr lang="en-IN" sz="2400" dirty="0"/>
                    </a:p>
                  </a:txBody>
                  <a:tcPr/>
                </a:tc>
                <a:tc>
                  <a:txBody>
                    <a:bodyPr/>
                    <a:lstStyle/>
                    <a:p>
                      <a:pPr algn="ctr"/>
                      <a:r>
                        <a:rPr lang="en-US" sz="2400" dirty="0"/>
                        <a:t>It is overall and progressive changes in an organism.</a:t>
                      </a:r>
                      <a:endParaRPr lang="en-IN" sz="2400" dirty="0"/>
                    </a:p>
                  </a:txBody>
                  <a:tcPr/>
                </a:tc>
                <a:extLst>
                  <a:ext uri="{0D108BD9-81ED-4DB2-BD59-A6C34878D82A}">
                    <a16:rowId xmlns:a16="http://schemas.microsoft.com/office/drawing/2014/main" val="750483340"/>
                  </a:ext>
                </a:extLst>
              </a:tr>
              <a:tr h="583406">
                <a:tc>
                  <a:txBody>
                    <a:bodyPr/>
                    <a:lstStyle/>
                    <a:p>
                      <a:pPr algn="ctr"/>
                      <a:r>
                        <a:rPr lang="en-US" sz="2400" dirty="0"/>
                        <a:t>It stops at maturation.</a:t>
                      </a:r>
                      <a:endParaRPr lang="en-IN" sz="2400" dirty="0"/>
                    </a:p>
                  </a:txBody>
                  <a:tcPr/>
                </a:tc>
                <a:tc>
                  <a:txBody>
                    <a:bodyPr/>
                    <a:lstStyle/>
                    <a:p>
                      <a:pPr algn="ctr"/>
                      <a:r>
                        <a:rPr lang="en-US" sz="2400" dirty="0"/>
                        <a:t>It continues till death.</a:t>
                      </a:r>
                      <a:endParaRPr lang="en-IN" sz="2400" dirty="0"/>
                    </a:p>
                  </a:txBody>
                  <a:tcPr/>
                </a:tc>
                <a:extLst>
                  <a:ext uri="{0D108BD9-81ED-4DB2-BD59-A6C34878D82A}">
                    <a16:rowId xmlns:a16="http://schemas.microsoft.com/office/drawing/2014/main" val="1845240353"/>
                  </a:ext>
                </a:extLst>
              </a:tr>
              <a:tr h="583406">
                <a:tc>
                  <a:txBody>
                    <a:bodyPr/>
                    <a:lstStyle/>
                    <a:p>
                      <a:pPr algn="ctr"/>
                      <a:r>
                        <a:rPr lang="en-US" sz="2400" dirty="0"/>
                        <a:t>Can be measured directly.</a:t>
                      </a:r>
                      <a:endParaRPr lang="en-IN" sz="2400" dirty="0"/>
                    </a:p>
                  </a:txBody>
                  <a:tcPr/>
                </a:tc>
                <a:tc>
                  <a:txBody>
                    <a:bodyPr/>
                    <a:lstStyle/>
                    <a:p>
                      <a:pPr algn="ctr"/>
                      <a:r>
                        <a:rPr lang="en-US" sz="2400" dirty="0"/>
                        <a:t>It is subjective in nature.</a:t>
                      </a:r>
                      <a:endParaRPr lang="en-IN" sz="2400" dirty="0"/>
                    </a:p>
                  </a:txBody>
                  <a:tcPr/>
                </a:tc>
                <a:extLst>
                  <a:ext uri="{0D108BD9-81ED-4DB2-BD59-A6C34878D82A}">
                    <a16:rowId xmlns:a16="http://schemas.microsoft.com/office/drawing/2014/main" val="3591437031"/>
                  </a:ext>
                </a:extLst>
              </a:tr>
            </a:tbl>
          </a:graphicData>
        </a:graphic>
      </p:graphicFrame>
    </p:spTree>
    <p:extLst>
      <p:ext uri="{BB962C8B-B14F-4D97-AF65-F5344CB8AC3E}">
        <p14:creationId xmlns:p14="http://schemas.microsoft.com/office/powerpoint/2010/main" val="1873790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F6211B82-4FAA-2EEF-5975-E5DA5DD9A5CF}"/>
              </a:ext>
            </a:extLst>
          </p:cNvPr>
          <p:cNvGraphicFramePr/>
          <p:nvPr>
            <p:extLst>
              <p:ext uri="{D42A27DB-BD31-4B8C-83A1-F6EECF244321}">
                <p14:modId xmlns:p14="http://schemas.microsoft.com/office/powerpoint/2010/main" val="2121306161"/>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53E3A4C7-BA89-6ADB-63DF-F7FCE96ECB0C}"/>
              </a:ext>
            </a:extLst>
          </p:cNvPr>
          <p:cNvGraphicFramePr>
            <a:graphicFrameLocks noGrp="1"/>
          </p:cNvGraphicFramePr>
          <p:nvPr>
            <p:ph idx="1"/>
            <p:extLst>
              <p:ext uri="{D42A27DB-BD31-4B8C-83A1-F6EECF244321}">
                <p14:modId xmlns:p14="http://schemas.microsoft.com/office/powerpoint/2010/main" val="1608330169"/>
              </p:ext>
            </p:extLst>
          </p:nvPr>
        </p:nvGraphicFramePr>
        <p:xfrm>
          <a:off x="0" y="1562987"/>
          <a:ext cx="12192000" cy="5303295"/>
        </p:xfrm>
        <a:graphic>
          <a:graphicData uri="http://schemas.openxmlformats.org/drawingml/2006/table">
            <a:tbl>
              <a:tblPr firstRow="1" bandRow="1">
                <a:tableStyleId>{5C22544A-7EE6-4342-B048-85BDC9FD1C3A}</a:tableStyleId>
              </a:tblPr>
              <a:tblGrid>
                <a:gridCol w="3369268">
                  <a:extLst>
                    <a:ext uri="{9D8B030D-6E8A-4147-A177-3AD203B41FA5}">
                      <a16:colId xmlns:a16="http://schemas.microsoft.com/office/drawing/2014/main" val="2352778783"/>
                    </a:ext>
                  </a:extLst>
                </a:gridCol>
                <a:gridCol w="8822732">
                  <a:extLst>
                    <a:ext uri="{9D8B030D-6E8A-4147-A177-3AD203B41FA5}">
                      <a16:colId xmlns:a16="http://schemas.microsoft.com/office/drawing/2014/main" val="2196704748"/>
                    </a:ext>
                  </a:extLst>
                </a:gridCol>
              </a:tblGrid>
              <a:tr h="770109">
                <a:tc>
                  <a:txBody>
                    <a:bodyPr/>
                    <a:lstStyle/>
                    <a:p>
                      <a:r>
                        <a:rPr lang="en-US" sz="2400" dirty="0"/>
                        <a:t>Period or stages of development</a:t>
                      </a:r>
                      <a:endParaRPr lang="en-IN" sz="2400" dirty="0"/>
                    </a:p>
                  </a:txBody>
                  <a:tcPr/>
                </a:tc>
                <a:tc>
                  <a:txBody>
                    <a:bodyPr/>
                    <a:lstStyle/>
                    <a:p>
                      <a:r>
                        <a:rPr lang="en-US" sz="2400" dirty="0"/>
                        <a:t>Approximate age</a:t>
                      </a:r>
                      <a:endParaRPr lang="en-IN" sz="2400" dirty="0"/>
                    </a:p>
                  </a:txBody>
                  <a:tcPr/>
                </a:tc>
                <a:extLst>
                  <a:ext uri="{0D108BD9-81ED-4DB2-BD59-A6C34878D82A}">
                    <a16:rowId xmlns:a16="http://schemas.microsoft.com/office/drawing/2014/main" val="645154919"/>
                  </a:ext>
                </a:extLst>
              </a:tr>
              <a:tr h="770109">
                <a:tc>
                  <a:txBody>
                    <a:bodyPr/>
                    <a:lstStyle/>
                    <a:p>
                      <a:r>
                        <a:rPr lang="en-US" sz="2400" dirty="0"/>
                        <a:t>1. Infancy </a:t>
                      </a:r>
                      <a:endParaRPr lang="en-IN" sz="2400" dirty="0"/>
                    </a:p>
                  </a:txBody>
                  <a:tcPr/>
                </a:tc>
                <a:tc>
                  <a:txBody>
                    <a:bodyPr/>
                    <a:lstStyle/>
                    <a:p>
                      <a:r>
                        <a:rPr lang="en-US" sz="2400" dirty="0"/>
                        <a:t>From birth to 2 years </a:t>
                      </a:r>
                      <a:endParaRPr lang="en-IN" sz="2400" dirty="0"/>
                    </a:p>
                  </a:txBody>
                  <a:tcPr/>
                </a:tc>
                <a:extLst>
                  <a:ext uri="{0D108BD9-81ED-4DB2-BD59-A6C34878D82A}">
                    <a16:rowId xmlns:a16="http://schemas.microsoft.com/office/drawing/2014/main" val="2362735118"/>
                  </a:ext>
                </a:extLst>
              </a:tr>
              <a:tr h="1104054">
                <a:tc>
                  <a:txBody>
                    <a:bodyPr/>
                    <a:lstStyle/>
                    <a:p>
                      <a:r>
                        <a:rPr lang="en-US" sz="2400" dirty="0"/>
                        <a:t>2. Childhood </a:t>
                      </a:r>
                    </a:p>
                    <a:p>
                      <a:pPr marL="342900" indent="-342900">
                        <a:buAutoNum type="alphaLcPeriod"/>
                      </a:pPr>
                      <a:r>
                        <a:rPr lang="en-US" sz="2400" dirty="0"/>
                        <a:t>pre-childhood</a:t>
                      </a:r>
                    </a:p>
                    <a:p>
                      <a:pPr marL="342900" indent="-342900">
                        <a:buAutoNum type="alphaLcPeriod"/>
                      </a:pPr>
                      <a:r>
                        <a:rPr lang="en-US" sz="2400" dirty="0"/>
                        <a:t>Later childhood</a:t>
                      </a:r>
                      <a:endParaRPr lang="en-IN" sz="2400" dirty="0"/>
                    </a:p>
                  </a:txBody>
                  <a:tcPr/>
                </a:tc>
                <a:tc>
                  <a:txBody>
                    <a:bodyPr/>
                    <a:lstStyle/>
                    <a:p>
                      <a:r>
                        <a:rPr lang="en-US" sz="2400" dirty="0"/>
                        <a:t>From 3</a:t>
                      </a:r>
                      <a:r>
                        <a:rPr lang="en-US" sz="2400" baseline="30000" dirty="0"/>
                        <a:t>rd</a:t>
                      </a:r>
                      <a:r>
                        <a:rPr lang="en-US" sz="2400" dirty="0"/>
                        <a:t> year to 12 years</a:t>
                      </a:r>
                    </a:p>
                    <a:p>
                      <a:r>
                        <a:rPr lang="en-US" sz="2400" dirty="0"/>
                        <a:t>From 3</a:t>
                      </a:r>
                      <a:r>
                        <a:rPr lang="en-US" sz="2400" baseline="30000" dirty="0"/>
                        <a:t>rd</a:t>
                      </a:r>
                      <a:r>
                        <a:rPr lang="en-US" sz="2400" dirty="0"/>
                        <a:t> year to 6</a:t>
                      </a:r>
                      <a:r>
                        <a:rPr lang="en-US" sz="2400" baseline="30000" dirty="0"/>
                        <a:t>th</a:t>
                      </a:r>
                      <a:r>
                        <a:rPr lang="en-US" sz="2400" dirty="0"/>
                        <a:t> years</a:t>
                      </a:r>
                    </a:p>
                    <a:p>
                      <a:r>
                        <a:rPr lang="en-US" sz="2400" dirty="0"/>
                        <a:t>From 7</a:t>
                      </a:r>
                      <a:r>
                        <a:rPr lang="en-US" sz="2400" baseline="30000" dirty="0"/>
                        <a:t>th</a:t>
                      </a:r>
                      <a:r>
                        <a:rPr lang="en-US" sz="2400" dirty="0"/>
                        <a:t> year to 12 years or strict sense up to the onset of puberty</a:t>
                      </a:r>
                      <a:endParaRPr lang="en-IN" sz="2400" dirty="0"/>
                    </a:p>
                  </a:txBody>
                  <a:tcPr/>
                </a:tc>
                <a:extLst>
                  <a:ext uri="{0D108BD9-81ED-4DB2-BD59-A6C34878D82A}">
                    <a16:rowId xmlns:a16="http://schemas.microsoft.com/office/drawing/2014/main" val="1840157125"/>
                  </a:ext>
                </a:extLst>
              </a:tr>
              <a:tr h="770109">
                <a:tc>
                  <a:txBody>
                    <a:bodyPr/>
                    <a:lstStyle/>
                    <a:p>
                      <a:r>
                        <a:rPr lang="en-US" sz="2400" dirty="0"/>
                        <a:t>3. Adolescence</a:t>
                      </a:r>
                      <a:endParaRPr lang="en-IN" sz="2400" dirty="0"/>
                    </a:p>
                  </a:txBody>
                  <a:tcPr/>
                </a:tc>
                <a:tc>
                  <a:txBody>
                    <a:bodyPr/>
                    <a:lstStyle/>
                    <a:p>
                      <a:r>
                        <a:rPr lang="en-US" sz="2400" dirty="0"/>
                        <a:t>From 13</a:t>
                      </a:r>
                      <a:r>
                        <a:rPr lang="en-US" sz="2400" baseline="30000" dirty="0"/>
                        <a:t>th</a:t>
                      </a:r>
                      <a:r>
                        <a:rPr lang="en-US" sz="2400" dirty="0"/>
                        <a:t> year to 19 years or in a strict sense from onset of puberty till the attainment of maturity.</a:t>
                      </a:r>
                      <a:endParaRPr lang="en-IN" sz="2400" dirty="0"/>
                    </a:p>
                  </a:txBody>
                  <a:tcPr/>
                </a:tc>
                <a:extLst>
                  <a:ext uri="{0D108BD9-81ED-4DB2-BD59-A6C34878D82A}">
                    <a16:rowId xmlns:a16="http://schemas.microsoft.com/office/drawing/2014/main" val="103650920"/>
                  </a:ext>
                </a:extLst>
              </a:tr>
              <a:tr h="849273">
                <a:tc>
                  <a:txBody>
                    <a:bodyPr/>
                    <a:lstStyle/>
                    <a:p>
                      <a:r>
                        <a:rPr lang="en-US" sz="2400" dirty="0"/>
                        <a:t>4. Adulthood </a:t>
                      </a:r>
                      <a:endParaRPr lang="en-IN" sz="2400" dirty="0"/>
                    </a:p>
                  </a:txBody>
                  <a:tcPr/>
                </a:tc>
                <a:tc>
                  <a:txBody>
                    <a:bodyPr/>
                    <a:lstStyle/>
                    <a:p>
                      <a:r>
                        <a:rPr lang="en-US" sz="2400" dirty="0"/>
                        <a:t>From 20</a:t>
                      </a:r>
                      <a:r>
                        <a:rPr lang="en-US" sz="2400" baseline="30000" dirty="0"/>
                        <a:t>th</a:t>
                      </a:r>
                      <a:r>
                        <a:rPr lang="en-US" sz="2400" dirty="0"/>
                        <a:t> year to 60 years or in a strict sense from attaining maturity to the age one ceases to produce one’s own kind.</a:t>
                      </a:r>
                      <a:endParaRPr lang="en-IN" sz="2400" dirty="0"/>
                    </a:p>
                  </a:txBody>
                  <a:tcPr/>
                </a:tc>
                <a:extLst>
                  <a:ext uri="{0D108BD9-81ED-4DB2-BD59-A6C34878D82A}">
                    <a16:rowId xmlns:a16="http://schemas.microsoft.com/office/drawing/2014/main" val="3217488689"/>
                  </a:ext>
                </a:extLst>
              </a:tr>
              <a:tr h="849273">
                <a:tc>
                  <a:txBody>
                    <a:bodyPr/>
                    <a:lstStyle/>
                    <a:p>
                      <a:r>
                        <a:rPr lang="en-US" sz="2400" dirty="0"/>
                        <a:t>5. Old age or ageing</a:t>
                      </a:r>
                      <a:endParaRPr lang="en-IN" sz="2400" dirty="0"/>
                    </a:p>
                  </a:txBody>
                  <a:tcPr/>
                </a:tc>
                <a:tc>
                  <a:txBody>
                    <a:bodyPr/>
                    <a:lstStyle/>
                    <a:p>
                      <a:r>
                        <a:rPr lang="en-US" sz="2400" dirty="0"/>
                        <a:t>From 61 years or in a strict sense from the end of the reproduction capability till death.</a:t>
                      </a:r>
                      <a:endParaRPr lang="en-IN" sz="2400" dirty="0"/>
                    </a:p>
                  </a:txBody>
                  <a:tcPr/>
                </a:tc>
                <a:extLst>
                  <a:ext uri="{0D108BD9-81ED-4DB2-BD59-A6C34878D82A}">
                    <a16:rowId xmlns:a16="http://schemas.microsoft.com/office/drawing/2014/main" val="1288853612"/>
                  </a:ext>
                </a:extLst>
              </a:tr>
            </a:tbl>
          </a:graphicData>
        </a:graphic>
      </p:graphicFrame>
    </p:spTree>
    <p:extLst>
      <p:ext uri="{BB962C8B-B14F-4D97-AF65-F5344CB8AC3E}">
        <p14:creationId xmlns:p14="http://schemas.microsoft.com/office/powerpoint/2010/main" val="2506429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 8">
            <a:extLst>
              <a:ext uri="{FF2B5EF4-FFF2-40B4-BE49-F238E27FC236}">
                <a16:creationId xmlns:a16="http://schemas.microsoft.com/office/drawing/2014/main" id="{DE4143B0-65DD-E82F-BA04-20136D944C57}"/>
              </a:ext>
            </a:extLst>
          </p:cNvPr>
          <p:cNvGraphicFramePr/>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0" name="Content Placeholder 9">
            <a:extLst>
              <a:ext uri="{FF2B5EF4-FFF2-40B4-BE49-F238E27FC236}">
                <a16:creationId xmlns:a16="http://schemas.microsoft.com/office/drawing/2014/main" id="{D4451B61-8683-663A-DE64-39240AD8C9CD}"/>
              </a:ext>
            </a:extLst>
          </p:cNvPr>
          <p:cNvGraphicFramePr>
            <a:graphicFrameLocks noGrp="1"/>
          </p:cNvGraphicFramePr>
          <p:nvPr>
            <p:ph idx="1"/>
            <p:extLst>
              <p:ext uri="{D42A27DB-BD31-4B8C-83A1-F6EECF244321}">
                <p14:modId xmlns:p14="http://schemas.microsoft.com/office/powerpoint/2010/main" val="309470989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774255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90187FF-89E5-1ECF-CD9A-9B3732745B05}"/>
              </a:ext>
            </a:extLst>
          </p:cNvPr>
          <p:cNvGraphicFramePr/>
          <p:nvPr>
            <p:extLst>
              <p:ext uri="{D42A27DB-BD31-4B8C-83A1-F6EECF244321}">
                <p14:modId xmlns:p14="http://schemas.microsoft.com/office/powerpoint/2010/main" val="2110962316"/>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9739DC02-AE46-3753-6CD1-8343F657B2C6}"/>
              </a:ext>
            </a:extLst>
          </p:cNvPr>
          <p:cNvGraphicFramePr>
            <a:graphicFrameLocks noGrp="1"/>
          </p:cNvGraphicFramePr>
          <p:nvPr>
            <p:ph idx="1"/>
            <p:extLst>
              <p:ext uri="{D42A27DB-BD31-4B8C-83A1-F6EECF244321}">
                <p14:modId xmlns:p14="http://schemas.microsoft.com/office/powerpoint/2010/main" val="274105743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9319013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C797A783-6059-95E0-4E4D-E654E6A1A98C}"/>
              </a:ext>
            </a:extLst>
          </p:cNvPr>
          <p:cNvGraphicFramePr/>
          <p:nvPr>
            <p:extLst>
              <p:ext uri="{D42A27DB-BD31-4B8C-83A1-F6EECF244321}">
                <p14:modId xmlns:p14="http://schemas.microsoft.com/office/powerpoint/2010/main" val="794169711"/>
              </p:ext>
            </p:extLst>
          </p:nvPr>
        </p:nvGraphicFramePr>
        <p:xfrm>
          <a:off x="838200" y="365125"/>
          <a:ext cx="10515600" cy="1325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Content Placeholder 4">
            <a:extLst>
              <a:ext uri="{FF2B5EF4-FFF2-40B4-BE49-F238E27FC236}">
                <a16:creationId xmlns:a16="http://schemas.microsoft.com/office/drawing/2014/main" id="{B2300B35-7F73-60D1-9FE2-5B42D9024914}"/>
              </a:ext>
            </a:extLst>
          </p:cNvPr>
          <p:cNvGraphicFramePr>
            <a:graphicFrameLocks noGrp="1"/>
          </p:cNvGraphicFramePr>
          <p:nvPr>
            <p:ph idx="1"/>
            <p:extLst>
              <p:ext uri="{D42A27DB-BD31-4B8C-83A1-F6EECF244321}">
                <p14:modId xmlns:p14="http://schemas.microsoft.com/office/powerpoint/2010/main" val="58091787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3638754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570</TotalTime>
  <Words>1236</Words>
  <Application>Microsoft Office PowerPoint</Application>
  <PresentationFormat>Widescreen</PresentationFormat>
  <Paragraphs>84</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Uttam Das</dc:creator>
  <cp:lastModifiedBy>Uttam Das</cp:lastModifiedBy>
  <cp:revision>140</cp:revision>
  <dcterms:created xsi:type="dcterms:W3CDTF">2025-09-05T09:51:38Z</dcterms:created>
  <dcterms:modified xsi:type="dcterms:W3CDTF">2025-11-13T07:12:31Z</dcterms:modified>
</cp:coreProperties>
</file>