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diagrams/data21.xml" ContentType="application/vnd.openxmlformats-officedocument.drawingml.diagramData+xml"/>
  <Override PartName="/ppt/diagrams/layout21.xml" ContentType="application/vnd.openxmlformats-officedocument.drawingml.diagramLayout+xml"/>
  <Override PartName="/ppt/diagrams/quickStyle21.xml" ContentType="application/vnd.openxmlformats-officedocument.drawingml.diagramStyle+xml"/>
  <Override PartName="/ppt/diagrams/colors21.xml" ContentType="application/vnd.openxmlformats-officedocument.drawingml.diagramColors+xml"/>
  <Override PartName="/ppt/diagrams/drawing21.xml" ContentType="application/vnd.ms-office.drawingml.diagramDrawing+xml"/>
  <Override PartName="/ppt/diagrams/data22.xml" ContentType="application/vnd.openxmlformats-officedocument.drawingml.diagramData+xml"/>
  <Override PartName="/ppt/diagrams/layout22.xml" ContentType="application/vnd.openxmlformats-officedocument.drawingml.diagramLayout+xml"/>
  <Override PartName="/ppt/diagrams/quickStyle22.xml" ContentType="application/vnd.openxmlformats-officedocument.drawingml.diagramStyle+xml"/>
  <Override PartName="/ppt/diagrams/colors22.xml" ContentType="application/vnd.openxmlformats-officedocument.drawingml.diagramColors+xml"/>
  <Override PartName="/ppt/diagrams/drawing22.xml" ContentType="application/vnd.ms-office.drawingml.diagramDrawing+xml"/>
  <Override PartName="/ppt/diagrams/data23.xml" ContentType="application/vnd.openxmlformats-officedocument.drawingml.diagramData+xml"/>
  <Override PartName="/ppt/diagrams/layout23.xml" ContentType="application/vnd.openxmlformats-officedocument.drawingml.diagramLayout+xml"/>
  <Override PartName="/ppt/diagrams/quickStyle23.xml" ContentType="application/vnd.openxmlformats-officedocument.drawingml.diagramStyle+xml"/>
  <Override PartName="/ppt/diagrams/colors23.xml" ContentType="application/vnd.openxmlformats-officedocument.drawingml.diagramColors+xml"/>
  <Override PartName="/ppt/diagrams/drawing23.xml" ContentType="application/vnd.ms-office.drawingml.diagramDrawing+xml"/>
  <Override PartName="/ppt/diagrams/data24.xml" ContentType="application/vnd.openxmlformats-officedocument.drawingml.diagramData+xml"/>
  <Override PartName="/ppt/diagrams/layout24.xml" ContentType="application/vnd.openxmlformats-officedocument.drawingml.diagramLayout+xml"/>
  <Override PartName="/ppt/diagrams/quickStyle24.xml" ContentType="application/vnd.openxmlformats-officedocument.drawingml.diagramStyle+xml"/>
  <Override PartName="/ppt/diagrams/colors24.xml" ContentType="application/vnd.openxmlformats-officedocument.drawingml.diagramColors+xml"/>
  <Override PartName="/ppt/diagrams/drawing24.xml" ContentType="application/vnd.ms-office.drawingml.diagramDrawing+xml"/>
  <Override PartName="/ppt/diagrams/data25.xml" ContentType="application/vnd.openxmlformats-officedocument.drawingml.diagramData+xml"/>
  <Override PartName="/ppt/diagrams/layout25.xml" ContentType="application/vnd.openxmlformats-officedocument.drawingml.diagramLayout+xml"/>
  <Override PartName="/ppt/diagrams/quickStyle25.xml" ContentType="application/vnd.openxmlformats-officedocument.drawingml.diagramStyle+xml"/>
  <Override PartName="/ppt/diagrams/colors25.xml" ContentType="application/vnd.openxmlformats-officedocument.drawingml.diagramColors+xml"/>
  <Override PartName="/ppt/diagrams/drawing25.xml" ContentType="application/vnd.ms-office.drawingml.diagramDrawing+xml"/>
  <Override PartName="/ppt/diagrams/data26.xml" ContentType="application/vnd.openxmlformats-officedocument.drawingml.diagramData+xml"/>
  <Override PartName="/ppt/diagrams/layout26.xml" ContentType="application/vnd.openxmlformats-officedocument.drawingml.diagramLayout+xml"/>
  <Override PartName="/ppt/diagrams/quickStyle26.xml" ContentType="application/vnd.openxmlformats-officedocument.drawingml.diagramStyle+xml"/>
  <Override PartName="/ppt/diagrams/colors26.xml" ContentType="application/vnd.openxmlformats-officedocument.drawingml.diagramColors+xml"/>
  <Override PartName="/ppt/diagrams/drawing26.xml" ContentType="application/vnd.ms-office.drawingml.diagramDrawing+xml"/>
  <Override PartName="/ppt/diagrams/data27.xml" ContentType="application/vnd.openxmlformats-officedocument.drawingml.diagramData+xml"/>
  <Override PartName="/ppt/diagrams/layout27.xml" ContentType="application/vnd.openxmlformats-officedocument.drawingml.diagramLayout+xml"/>
  <Override PartName="/ppt/diagrams/quickStyle27.xml" ContentType="application/vnd.openxmlformats-officedocument.drawingml.diagramStyle+xml"/>
  <Override PartName="/ppt/diagrams/colors27.xml" ContentType="application/vnd.openxmlformats-officedocument.drawingml.diagramColors+xml"/>
  <Override PartName="/ppt/diagrams/drawing27.xml" ContentType="application/vnd.ms-office.drawingml.diagramDrawing+xml"/>
  <Override PartName="/ppt/diagrams/data28.xml" ContentType="application/vnd.openxmlformats-officedocument.drawingml.diagramData+xml"/>
  <Override PartName="/ppt/diagrams/layout28.xml" ContentType="application/vnd.openxmlformats-officedocument.drawingml.diagramLayout+xml"/>
  <Override PartName="/ppt/diagrams/quickStyle28.xml" ContentType="application/vnd.openxmlformats-officedocument.drawingml.diagramStyle+xml"/>
  <Override PartName="/ppt/diagrams/colors28.xml" ContentType="application/vnd.openxmlformats-officedocument.drawingml.diagramColors+xml"/>
  <Override PartName="/ppt/diagrams/drawing28.xml" ContentType="application/vnd.ms-office.drawingml.diagramDrawing+xml"/>
  <Override PartName="/ppt/diagrams/data29.xml" ContentType="application/vnd.openxmlformats-officedocument.drawingml.diagramData+xml"/>
  <Override PartName="/ppt/diagrams/layout29.xml" ContentType="application/vnd.openxmlformats-officedocument.drawingml.diagramLayout+xml"/>
  <Override PartName="/ppt/diagrams/quickStyle29.xml" ContentType="application/vnd.openxmlformats-officedocument.drawingml.diagramStyle+xml"/>
  <Override PartName="/ppt/diagrams/colors29.xml" ContentType="application/vnd.openxmlformats-officedocument.drawingml.diagramColors+xml"/>
  <Override PartName="/ppt/diagrams/drawing29.xml" ContentType="application/vnd.ms-office.drawingml.diagramDrawing+xml"/>
  <Override PartName="/ppt/diagrams/data30.xml" ContentType="application/vnd.openxmlformats-officedocument.drawingml.diagramData+xml"/>
  <Override PartName="/ppt/diagrams/layout30.xml" ContentType="application/vnd.openxmlformats-officedocument.drawingml.diagramLayout+xml"/>
  <Override PartName="/ppt/diagrams/quickStyle30.xml" ContentType="application/vnd.openxmlformats-officedocument.drawingml.diagramStyle+xml"/>
  <Override PartName="/ppt/diagrams/colors30.xml" ContentType="application/vnd.openxmlformats-officedocument.drawingml.diagramColors+xml"/>
  <Override PartName="/ppt/diagrams/drawing30.xml" ContentType="application/vnd.ms-office.drawingml.diagramDrawing+xml"/>
  <Override PartName="/ppt/diagrams/data31.xml" ContentType="application/vnd.openxmlformats-officedocument.drawingml.diagramData+xml"/>
  <Override PartName="/ppt/diagrams/layout31.xml" ContentType="application/vnd.openxmlformats-officedocument.drawingml.diagramLayout+xml"/>
  <Override PartName="/ppt/diagrams/quickStyle31.xml" ContentType="application/vnd.openxmlformats-officedocument.drawingml.diagramStyle+xml"/>
  <Override PartName="/ppt/diagrams/colors31.xml" ContentType="application/vnd.openxmlformats-officedocument.drawingml.diagramColors+xml"/>
  <Override PartName="/ppt/diagrams/drawing3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57" r:id="rId3"/>
    <p:sldId id="258" r:id="rId4"/>
    <p:sldId id="259" r:id="rId5"/>
    <p:sldId id="270" r:id="rId6"/>
    <p:sldId id="260" r:id="rId7"/>
    <p:sldId id="271" r:id="rId8"/>
    <p:sldId id="274" r:id="rId9"/>
    <p:sldId id="261" r:id="rId10"/>
    <p:sldId id="272" r:id="rId11"/>
    <p:sldId id="262" r:id="rId12"/>
    <p:sldId id="263" r:id="rId13"/>
    <p:sldId id="265" r:id="rId14"/>
    <p:sldId id="266" r:id="rId15"/>
    <p:sldId id="267" r:id="rId16"/>
    <p:sldId id="268" r:id="rId17"/>
    <p:sldId id="269"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60" d="100"/>
          <a:sy n="60" d="100"/>
        </p:scale>
        <p:origin x="908"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4.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6.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02745D1-FBB1-41E2-83B7-42E3819C8D28}" type="doc">
      <dgm:prSet loTypeId="urn:microsoft.com/office/officeart/2005/8/layout/vList2" loCatId="list" qsTypeId="urn:microsoft.com/office/officeart/2005/8/quickstyle/simple1" qsCatId="simple" csTypeId="urn:microsoft.com/office/officeart/2005/8/colors/colorful3" csCatId="colorful" phldr="1"/>
      <dgm:spPr/>
      <dgm:t>
        <a:bodyPr/>
        <a:lstStyle/>
        <a:p>
          <a:endParaRPr lang="en-IN"/>
        </a:p>
      </dgm:t>
    </dgm:pt>
    <dgm:pt modelId="{911A1227-6756-40D3-8C6D-B1ACC3EFDFDA}">
      <dgm:prSet/>
      <dgm:spPr/>
      <dgm:t>
        <a:bodyPr/>
        <a:lstStyle/>
        <a:p>
          <a:r>
            <a:rPr lang="en-IN" b="1"/>
            <a:t>Stages of Development-</a:t>
          </a:r>
          <a:endParaRPr lang="en-IN" dirty="0"/>
        </a:p>
      </dgm:t>
    </dgm:pt>
    <dgm:pt modelId="{246A17D8-CF02-46F8-AB8F-814B6DDC5CE6}" type="parTrans" cxnId="{D740CBDC-47B8-47BB-B1ED-3345909DFD60}">
      <dgm:prSet/>
      <dgm:spPr/>
      <dgm:t>
        <a:bodyPr/>
        <a:lstStyle/>
        <a:p>
          <a:endParaRPr lang="en-IN"/>
        </a:p>
      </dgm:t>
    </dgm:pt>
    <dgm:pt modelId="{3552B2EB-5238-4E95-87FC-98E1C84C30B0}" type="sibTrans" cxnId="{D740CBDC-47B8-47BB-B1ED-3345909DFD60}">
      <dgm:prSet/>
      <dgm:spPr/>
      <dgm:t>
        <a:bodyPr/>
        <a:lstStyle/>
        <a:p>
          <a:endParaRPr lang="en-IN"/>
        </a:p>
      </dgm:t>
    </dgm:pt>
    <dgm:pt modelId="{3F70BBC7-4C39-4E95-8788-C6572E386AA4}" type="pres">
      <dgm:prSet presAssocID="{E02745D1-FBB1-41E2-83B7-42E3819C8D28}" presName="linear" presStyleCnt="0">
        <dgm:presLayoutVars>
          <dgm:animLvl val="lvl"/>
          <dgm:resizeHandles val="exact"/>
        </dgm:presLayoutVars>
      </dgm:prSet>
      <dgm:spPr/>
    </dgm:pt>
    <dgm:pt modelId="{2DA3D1C8-7AB8-4B18-8C87-B1A09D0FFD2A}" type="pres">
      <dgm:prSet presAssocID="{911A1227-6756-40D3-8C6D-B1ACC3EFDFDA}" presName="parentText" presStyleLbl="node1" presStyleIdx="0" presStyleCnt="1">
        <dgm:presLayoutVars>
          <dgm:chMax val="0"/>
          <dgm:bulletEnabled val="1"/>
        </dgm:presLayoutVars>
      </dgm:prSet>
      <dgm:spPr/>
    </dgm:pt>
  </dgm:ptLst>
  <dgm:cxnLst>
    <dgm:cxn modelId="{8B0D3949-F9B1-4D67-8F46-A425E90C20E6}" type="presOf" srcId="{911A1227-6756-40D3-8C6D-B1ACC3EFDFDA}" destId="{2DA3D1C8-7AB8-4B18-8C87-B1A09D0FFD2A}" srcOrd="0" destOrd="0" presId="urn:microsoft.com/office/officeart/2005/8/layout/vList2"/>
    <dgm:cxn modelId="{D740CBDC-47B8-47BB-B1ED-3345909DFD60}" srcId="{E02745D1-FBB1-41E2-83B7-42E3819C8D28}" destId="{911A1227-6756-40D3-8C6D-B1ACC3EFDFDA}" srcOrd="0" destOrd="0" parTransId="{246A17D8-CF02-46F8-AB8F-814B6DDC5CE6}" sibTransId="{3552B2EB-5238-4E95-87FC-98E1C84C30B0}"/>
    <dgm:cxn modelId="{AA0CC3F8-23B2-4F87-BB78-73901A828884}" type="presOf" srcId="{E02745D1-FBB1-41E2-83B7-42E3819C8D28}" destId="{3F70BBC7-4C39-4E95-8788-C6572E386AA4}" srcOrd="0" destOrd="0" presId="urn:microsoft.com/office/officeart/2005/8/layout/vList2"/>
    <dgm:cxn modelId="{5812E4B3-A168-4CC4-983C-B8EE57667F52}" type="presParOf" srcId="{3F70BBC7-4C39-4E95-8788-C6572E386AA4}" destId="{2DA3D1C8-7AB8-4B18-8C87-B1A09D0FFD2A}"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FA2332BB-522C-4BAB-9CEA-FE26D0D9AF81}" type="doc">
      <dgm:prSet loTypeId="urn:microsoft.com/office/officeart/2005/8/layout/vList2" loCatId="list" qsTypeId="urn:microsoft.com/office/officeart/2005/8/quickstyle/simple1" qsCatId="simple" csTypeId="urn:microsoft.com/office/officeart/2005/8/colors/accent0_3" csCatId="mainScheme"/>
      <dgm:spPr/>
      <dgm:t>
        <a:bodyPr/>
        <a:lstStyle/>
        <a:p>
          <a:endParaRPr lang="en-IN"/>
        </a:p>
      </dgm:t>
    </dgm:pt>
    <dgm:pt modelId="{6A52292E-C731-4E95-AF53-2581168F534F}">
      <dgm:prSet/>
      <dgm:spPr/>
      <dgm:t>
        <a:bodyPr/>
        <a:lstStyle/>
        <a:p>
          <a:r>
            <a:rPr lang="en-IN"/>
            <a:t>Mental Development</a:t>
          </a:r>
        </a:p>
      </dgm:t>
    </dgm:pt>
    <dgm:pt modelId="{79CD47C8-D746-42D0-AB31-2143038B4DB4}" type="parTrans" cxnId="{A526FE02-6EBA-41BD-9987-F352A922837F}">
      <dgm:prSet/>
      <dgm:spPr/>
      <dgm:t>
        <a:bodyPr/>
        <a:lstStyle/>
        <a:p>
          <a:endParaRPr lang="en-IN"/>
        </a:p>
      </dgm:t>
    </dgm:pt>
    <dgm:pt modelId="{52F1D099-2DE8-4FF9-ABD7-A16F5AA7EBF7}" type="sibTrans" cxnId="{A526FE02-6EBA-41BD-9987-F352A922837F}">
      <dgm:prSet/>
      <dgm:spPr/>
      <dgm:t>
        <a:bodyPr/>
        <a:lstStyle/>
        <a:p>
          <a:endParaRPr lang="en-IN"/>
        </a:p>
      </dgm:t>
    </dgm:pt>
    <dgm:pt modelId="{CC98ECA3-4DB8-4530-834E-276F0EA3504C}" type="pres">
      <dgm:prSet presAssocID="{FA2332BB-522C-4BAB-9CEA-FE26D0D9AF81}" presName="linear" presStyleCnt="0">
        <dgm:presLayoutVars>
          <dgm:animLvl val="lvl"/>
          <dgm:resizeHandles val="exact"/>
        </dgm:presLayoutVars>
      </dgm:prSet>
      <dgm:spPr/>
    </dgm:pt>
    <dgm:pt modelId="{47416B87-A068-4576-8502-9445E08A3EF3}" type="pres">
      <dgm:prSet presAssocID="{6A52292E-C731-4E95-AF53-2581168F534F}" presName="parentText" presStyleLbl="node1" presStyleIdx="0" presStyleCnt="1">
        <dgm:presLayoutVars>
          <dgm:chMax val="0"/>
          <dgm:bulletEnabled val="1"/>
        </dgm:presLayoutVars>
      </dgm:prSet>
      <dgm:spPr/>
    </dgm:pt>
  </dgm:ptLst>
  <dgm:cxnLst>
    <dgm:cxn modelId="{A526FE02-6EBA-41BD-9987-F352A922837F}" srcId="{FA2332BB-522C-4BAB-9CEA-FE26D0D9AF81}" destId="{6A52292E-C731-4E95-AF53-2581168F534F}" srcOrd="0" destOrd="0" parTransId="{79CD47C8-D746-42D0-AB31-2143038B4DB4}" sibTransId="{52F1D099-2DE8-4FF9-ABD7-A16F5AA7EBF7}"/>
    <dgm:cxn modelId="{78D6E0DF-4EEB-4B85-AA2C-D3B508ABD2B2}" type="presOf" srcId="{6A52292E-C731-4E95-AF53-2581168F534F}" destId="{47416B87-A068-4576-8502-9445E08A3EF3}" srcOrd="0" destOrd="0" presId="urn:microsoft.com/office/officeart/2005/8/layout/vList2"/>
    <dgm:cxn modelId="{C3B1A0FB-AFED-4923-8BD7-215CC7382300}" type="presOf" srcId="{FA2332BB-522C-4BAB-9CEA-FE26D0D9AF81}" destId="{CC98ECA3-4DB8-4530-834E-276F0EA3504C}" srcOrd="0" destOrd="0" presId="urn:microsoft.com/office/officeart/2005/8/layout/vList2"/>
    <dgm:cxn modelId="{5E86967D-D930-4AB3-9D09-E99FD4F5AD6A}" type="presParOf" srcId="{CC98ECA3-4DB8-4530-834E-276F0EA3504C}" destId="{47416B87-A068-4576-8502-9445E08A3EF3}"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955AE836-32D9-4BE6-813B-B78ADD52C7F1}"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0A690245-9B1D-4E96-BC4A-854096F47753}">
      <dgm:prSet/>
      <dgm:spPr/>
      <dgm:t>
        <a:bodyPr/>
        <a:lstStyle/>
        <a:p>
          <a:r>
            <a:rPr lang="en-US" b="1"/>
            <a:t>0-6 months:</a:t>
          </a:r>
          <a:r>
            <a:rPr lang="en-US"/>
            <a:t> Starts to recognize familiar faces, respond to sounds, and follow objects with their eyes.</a:t>
          </a:r>
          <a:endParaRPr lang="en-IN"/>
        </a:p>
      </dgm:t>
    </dgm:pt>
    <dgm:pt modelId="{A65C10E5-9DBE-4D01-98F0-55680C9D7353}" type="parTrans" cxnId="{F50A3F4C-60B3-4C0B-B98E-AA8132CFD109}">
      <dgm:prSet/>
      <dgm:spPr/>
      <dgm:t>
        <a:bodyPr/>
        <a:lstStyle/>
        <a:p>
          <a:endParaRPr lang="en-IN"/>
        </a:p>
      </dgm:t>
    </dgm:pt>
    <dgm:pt modelId="{6257440E-2AFF-4672-9A2C-AF502FB8C38D}" type="sibTrans" cxnId="{F50A3F4C-60B3-4C0B-B98E-AA8132CFD109}">
      <dgm:prSet/>
      <dgm:spPr/>
      <dgm:t>
        <a:bodyPr/>
        <a:lstStyle/>
        <a:p>
          <a:endParaRPr lang="en-IN"/>
        </a:p>
      </dgm:t>
    </dgm:pt>
    <dgm:pt modelId="{FD24FAE7-8725-4B6E-9493-519DC37810F5}">
      <dgm:prSet/>
      <dgm:spPr/>
      <dgm:t>
        <a:bodyPr/>
        <a:lstStyle/>
        <a:p>
          <a:r>
            <a:rPr lang="en-US" b="1"/>
            <a:t>6-12 months:</a:t>
          </a:r>
          <a:r>
            <a:rPr lang="en-US"/>
            <a:t> Explores the world by touching, looking, and tasting. Learns simple cause-and-effect relationships.</a:t>
          </a:r>
          <a:endParaRPr lang="en-IN"/>
        </a:p>
      </dgm:t>
    </dgm:pt>
    <dgm:pt modelId="{73C412A8-3A50-46B6-8AF9-3032D9C1A4BB}" type="parTrans" cxnId="{493594C7-CF3F-46FF-A8C2-ED8CEA55DD39}">
      <dgm:prSet/>
      <dgm:spPr/>
      <dgm:t>
        <a:bodyPr/>
        <a:lstStyle/>
        <a:p>
          <a:endParaRPr lang="en-IN"/>
        </a:p>
      </dgm:t>
    </dgm:pt>
    <dgm:pt modelId="{0312A049-19B6-4C4B-94C3-57E8F02ED5A6}" type="sibTrans" cxnId="{493594C7-CF3F-46FF-A8C2-ED8CEA55DD39}">
      <dgm:prSet/>
      <dgm:spPr/>
      <dgm:t>
        <a:bodyPr/>
        <a:lstStyle/>
        <a:p>
          <a:endParaRPr lang="en-IN"/>
        </a:p>
      </dgm:t>
    </dgm:pt>
    <dgm:pt modelId="{DF2CA16D-B769-4C04-BDD1-F42AD36423CD}">
      <dgm:prSet/>
      <dgm:spPr/>
      <dgm:t>
        <a:bodyPr/>
        <a:lstStyle/>
        <a:p>
          <a:r>
            <a:rPr lang="en-US" b="1"/>
            <a:t>12-18 months:</a:t>
          </a:r>
          <a:r>
            <a:rPr lang="en-US"/>
            <a:t> Understands simple instructions and begins to imitate actions and gestures. </a:t>
          </a:r>
          <a:endParaRPr lang="en-IN"/>
        </a:p>
      </dgm:t>
    </dgm:pt>
    <dgm:pt modelId="{C94801E6-B480-4D6B-9F75-E3D166BD12CB}" type="parTrans" cxnId="{7466EDE0-549E-42A2-AF92-16FDA2D1391B}">
      <dgm:prSet/>
      <dgm:spPr/>
      <dgm:t>
        <a:bodyPr/>
        <a:lstStyle/>
        <a:p>
          <a:endParaRPr lang="en-IN"/>
        </a:p>
      </dgm:t>
    </dgm:pt>
    <dgm:pt modelId="{1B101D7F-846F-4271-B384-9BAE6E421892}" type="sibTrans" cxnId="{7466EDE0-549E-42A2-AF92-16FDA2D1391B}">
      <dgm:prSet/>
      <dgm:spPr/>
      <dgm:t>
        <a:bodyPr/>
        <a:lstStyle/>
        <a:p>
          <a:endParaRPr lang="en-IN"/>
        </a:p>
      </dgm:t>
    </dgm:pt>
    <dgm:pt modelId="{926B8F55-BD4F-4A26-A6A1-3913068E3D53}" type="pres">
      <dgm:prSet presAssocID="{955AE836-32D9-4BE6-813B-B78ADD52C7F1}" presName="linear" presStyleCnt="0">
        <dgm:presLayoutVars>
          <dgm:animLvl val="lvl"/>
          <dgm:resizeHandles val="exact"/>
        </dgm:presLayoutVars>
      </dgm:prSet>
      <dgm:spPr/>
    </dgm:pt>
    <dgm:pt modelId="{8D15B868-971F-4B97-99B6-4B655C559917}" type="pres">
      <dgm:prSet presAssocID="{0A690245-9B1D-4E96-BC4A-854096F47753}" presName="parentText" presStyleLbl="node1" presStyleIdx="0" presStyleCnt="3">
        <dgm:presLayoutVars>
          <dgm:chMax val="0"/>
          <dgm:bulletEnabled val="1"/>
        </dgm:presLayoutVars>
      </dgm:prSet>
      <dgm:spPr/>
    </dgm:pt>
    <dgm:pt modelId="{66F7AAF5-2214-4552-9F3B-A1142B5D9CBA}" type="pres">
      <dgm:prSet presAssocID="{6257440E-2AFF-4672-9A2C-AF502FB8C38D}" presName="spacer" presStyleCnt="0"/>
      <dgm:spPr/>
    </dgm:pt>
    <dgm:pt modelId="{111D69DC-F754-4993-8126-7C4604103E26}" type="pres">
      <dgm:prSet presAssocID="{FD24FAE7-8725-4B6E-9493-519DC37810F5}" presName="parentText" presStyleLbl="node1" presStyleIdx="1" presStyleCnt="3">
        <dgm:presLayoutVars>
          <dgm:chMax val="0"/>
          <dgm:bulletEnabled val="1"/>
        </dgm:presLayoutVars>
      </dgm:prSet>
      <dgm:spPr/>
    </dgm:pt>
    <dgm:pt modelId="{DBE2BCAD-5BF2-4785-B799-0D9949D55AF5}" type="pres">
      <dgm:prSet presAssocID="{0312A049-19B6-4C4B-94C3-57E8F02ED5A6}" presName="spacer" presStyleCnt="0"/>
      <dgm:spPr/>
    </dgm:pt>
    <dgm:pt modelId="{9FA64B7D-A7C2-4AE8-B960-370D66709618}" type="pres">
      <dgm:prSet presAssocID="{DF2CA16D-B769-4C04-BDD1-F42AD36423CD}" presName="parentText" presStyleLbl="node1" presStyleIdx="2" presStyleCnt="3">
        <dgm:presLayoutVars>
          <dgm:chMax val="0"/>
          <dgm:bulletEnabled val="1"/>
        </dgm:presLayoutVars>
      </dgm:prSet>
      <dgm:spPr/>
    </dgm:pt>
  </dgm:ptLst>
  <dgm:cxnLst>
    <dgm:cxn modelId="{6655615D-CA05-49DE-A86A-99583F821725}" type="presOf" srcId="{955AE836-32D9-4BE6-813B-B78ADD52C7F1}" destId="{926B8F55-BD4F-4A26-A6A1-3913068E3D53}" srcOrd="0" destOrd="0" presId="urn:microsoft.com/office/officeart/2005/8/layout/vList2"/>
    <dgm:cxn modelId="{F50A3F4C-60B3-4C0B-B98E-AA8132CFD109}" srcId="{955AE836-32D9-4BE6-813B-B78ADD52C7F1}" destId="{0A690245-9B1D-4E96-BC4A-854096F47753}" srcOrd="0" destOrd="0" parTransId="{A65C10E5-9DBE-4D01-98F0-55680C9D7353}" sibTransId="{6257440E-2AFF-4672-9A2C-AF502FB8C38D}"/>
    <dgm:cxn modelId="{EE8C604F-1508-448C-8248-55581413631A}" type="presOf" srcId="{FD24FAE7-8725-4B6E-9493-519DC37810F5}" destId="{111D69DC-F754-4993-8126-7C4604103E26}" srcOrd="0" destOrd="0" presId="urn:microsoft.com/office/officeart/2005/8/layout/vList2"/>
    <dgm:cxn modelId="{493594C7-CF3F-46FF-A8C2-ED8CEA55DD39}" srcId="{955AE836-32D9-4BE6-813B-B78ADD52C7F1}" destId="{FD24FAE7-8725-4B6E-9493-519DC37810F5}" srcOrd="1" destOrd="0" parTransId="{73C412A8-3A50-46B6-8AF9-3032D9C1A4BB}" sibTransId="{0312A049-19B6-4C4B-94C3-57E8F02ED5A6}"/>
    <dgm:cxn modelId="{56BA95D9-B97B-42E8-824C-BBED938C21D4}" type="presOf" srcId="{DF2CA16D-B769-4C04-BDD1-F42AD36423CD}" destId="{9FA64B7D-A7C2-4AE8-B960-370D66709618}" srcOrd="0" destOrd="0" presId="urn:microsoft.com/office/officeart/2005/8/layout/vList2"/>
    <dgm:cxn modelId="{7466EDE0-549E-42A2-AF92-16FDA2D1391B}" srcId="{955AE836-32D9-4BE6-813B-B78ADD52C7F1}" destId="{DF2CA16D-B769-4C04-BDD1-F42AD36423CD}" srcOrd="2" destOrd="0" parTransId="{C94801E6-B480-4D6B-9F75-E3D166BD12CB}" sibTransId="{1B101D7F-846F-4271-B384-9BAE6E421892}"/>
    <dgm:cxn modelId="{EA22AEFB-73A9-49A6-B4A7-D06B4799933D}" type="presOf" srcId="{0A690245-9B1D-4E96-BC4A-854096F47753}" destId="{8D15B868-971F-4B97-99B6-4B655C559917}" srcOrd="0" destOrd="0" presId="urn:microsoft.com/office/officeart/2005/8/layout/vList2"/>
    <dgm:cxn modelId="{842A4B8D-41CD-4C46-BCD6-81C6F48AE101}" type="presParOf" srcId="{926B8F55-BD4F-4A26-A6A1-3913068E3D53}" destId="{8D15B868-971F-4B97-99B6-4B655C559917}" srcOrd="0" destOrd="0" presId="urn:microsoft.com/office/officeart/2005/8/layout/vList2"/>
    <dgm:cxn modelId="{5B55997D-543B-455D-A899-EFA29B0806DB}" type="presParOf" srcId="{926B8F55-BD4F-4A26-A6A1-3913068E3D53}" destId="{66F7AAF5-2214-4552-9F3B-A1142B5D9CBA}" srcOrd="1" destOrd="0" presId="urn:microsoft.com/office/officeart/2005/8/layout/vList2"/>
    <dgm:cxn modelId="{ECF37010-27F3-498A-BC82-76B0F59B79EC}" type="presParOf" srcId="{926B8F55-BD4F-4A26-A6A1-3913068E3D53}" destId="{111D69DC-F754-4993-8126-7C4604103E26}" srcOrd="2" destOrd="0" presId="urn:microsoft.com/office/officeart/2005/8/layout/vList2"/>
    <dgm:cxn modelId="{D86DCD1E-8581-4687-877D-CDB5BCF1B7C9}" type="presParOf" srcId="{926B8F55-BD4F-4A26-A6A1-3913068E3D53}" destId="{DBE2BCAD-5BF2-4785-B799-0D9949D55AF5}" srcOrd="3" destOrd="0" presId="urn:microsoft.com/office/officeart/2005/8/layout/vList2"/>
    <dgm:cxn modelId="{2D382795-AA3D-42B2-80FA-5317D01CF9F8}" type="presParOf" srcId="{926B8F55-BD4F-4A26-A6A1-3913068E3D53}" destId="{9FA64B7D-A7C2-4AE8-B960-370D66709618}" srcOrd="4"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F3F7CCAF-E261-43F2-80D7-888F8304DFEC}"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99DF1F54-6FFC-42EA-854C-CD829B4C7272}">
      <dgm:prSet/>
      <dgm:spPr/>
      <dgm:t>
        <a:bodyPr/>
        <a:lstStyle/>
        <a:p>
          <a:r>
            <a:rPr lang="en-US"/>
            <a:t>Infants learn through senses and motor activities (Piaget’s sensory-motor stage).</a:t>
          </a:r>
          <a:endParaRPr lang="en-IN"/>
        </a:p>
      </dgm:t>
    </dgm:pt>
    <dgm:pt modelId="{7A156338-B361-4F8C-8444-61CB6600063A}" type="parTrans" cxnId="{AB23E90E-955F-491D-B5A2-AEFBBC640B45}">
      <dgm:prSet/>
      <dgm:spPr/>
      <dgm:t>
        <a:bodyPr/>
        <a:lstStyle/>
        <a:p>
          <a:endParaRPr lang="en-IN"/>
        </a:p>
      </dgm:t>
    </dgm:pt>
    <dgm:pt modelId="{A54E2F14-6E9F-485B-8EAD-C0E353687CC8}" type="sibTrans" cxnId="{AB23E90E-955F-491D-B5A2-AEFBBC640B45}">
      <dgm:prSet/>
      <dgm:spPr/>
      <dgm:t>
        <a:bodyPr/>
        <a:lstStyle/>
        <a:p>
          <a:endParaRPr lang="en-IN"/>
        </a:p>
      </dgm:t>
    </dgm:pt>
    <dgm:pt modelId="{231A8C33-EB7C-437D-AADF-586126A45B87}">
      <dgm:prSet/>
      <dgm:spPr/>
      <dgm:t>
        <a:bodyPr/>
        <a:lstStyle/>
        <a:p>
          <a:r>
            <a:rPr lang="en-US"/>
            <a:t>Development of memory and recognition — infants recognize family members.</a:t>
          </a:r>
          <a:endParaRPr lang="en-IN"/>
        </a:p>
      </dgm:t>
    </dgm:pt>
    <dgm:pt modelId="{02593901-3B4E-4413-83B9-0A999C5B32F4}" type="parTrans" cxnId="{725B8BF5-E14F-4E68-8403-C9F4FA765F95}">
      <dgm:prSet/>
      <dgm:spPr/>
      <dgm:t>
        <a:bodyPr/>
        <a:lstStyle/>
        <a:p>
          <a:endParaRPr lang="en-IN"/>
        </a:p>
      </dgm:t>
    </dgm:pt>
    <dgm:pt modelId="{EB76E5EE-9CD5-4520-A858-457BEB043EF7}" type="sibTrans" cxnId="{725B8BF5-E14F-4E68-8403-C9F4FA765F95}">
      <dgm:prSet/>
      <dgm:spPr/>
      <dgm:t>
        <a:bodyPr/>
        <a:lstStyle/>
        <a:p>
          <a:endParaRPr lang="en-IN"/>
        </a:p>
      </dgm:t>
    </dgm:pt>
    <dgm:pt modelId="{B9804154-3B9D-4306-8134-5B1CBEF5E519}">
      <dgm:prSet/>
      <dgm:spPr/>
      <dgm:t>
        <a:bodyPr/>
        <a:lstStyle/>
        <a:p>
          <a:r>
            <a:rPr lang="en-US"/>
            <a:t>Beginning of object permanence (understanding that objects continue to exist even when out of sight).</a:t>
          </a:r>
          <a:endParaRPr lang="en-IN"/>
        </a:p>
      </dgm:t>
    </dgm:pt>
    <dgm:pt modelId="{69CD300F-477F-4747-9D6C-F2E5EF44F05D}" type="parTrans" cxnId="{08F3A5B1-3642-46B5-A2BE-B4C220326E1E}">
      <dgm:prSet/>
      <dgm:spPr/>
      <dgm:t>
        <a:bodyPr/>
        <a:lstStyle/>
        <a:p>
          <a:endParaRPr lang="en-IN"/>
        </a:p>
      </dgm:t>
    </dgm:pt>
    <dgm:pt modelId="{C53CB903-960C-4B36-9423-158AA3D624F2}" type="sibTrans" cxnId="{08F3A5B1-3642-46B5-A2BE-B4C220326E1E}">
      <dgm:prSet/>
      <dgm:spPr/>
      <dgm:t>
        <a:bodyPr/>
        <a:lstStyle/>
        <a:p>
          <a:endParaRPr lang="en-IN"/>
        </a:p>
      </dgm:t>
    </dgm:pt>
    <dgm:pt modelId="{BF9E05F1-A5D2-491F-AE26-72B2E5696C77}">
      <dgm:prSet/>
      <dgm:spPr/>
      <dgm:t>
        <a:bodyPr/>
        <a:lstStyle/>
        <a:p>
          <a:r>
            <a:rPr lang="en-US"/>
            <a:t>Ability to imitate actions (clapping, waving).</a:t>
          </a:r>
          <a:endParaRPr lang="en-IN"/>
        </a:p>
      </dgm:t>
    </dgm:pt>
    <dgm:pt modelId="{5A5EF4D3-95B2-4B86-B9D9-BB14E5E7B96C}" type="parTrans" cxnId="{964A6901-B69B-4059-8647-DF05E6443036}">
      <dgm:prSet/>
      <dgm:spPr/>
      <dgm:t>
        <a:bodyPr/>
        <a:lstStyle/>
        <a:p>
          <a:endParaRPr lang="en-IN"/>
        </a:p>
      </dgm:t>
    </dgm:pt>
    <dgm:pt modelId="{1DE4298A-EC96-4162-A252-63C0413D97B4}" type="sibTrans" cxnId="{964A6901-B69B-4059-8647-DF05E6443036}">
      <dgm:prSet/>
      <dgm:spPr/>
      <dgm:t>
        <a:bodyPr/>
        <a:lstStyle/>
        <a:p>
          <a:endParaRPr lang="en-IN"/>
        </a:p>
      </dgm:t>
    </dgm:pt>
    <dgm:pt modelId="{04AF17AC-69CD-4018-9004-BBE32A008343}">
      <dgm:prSet/>
      <dgm:spPr/>
      <dgm:t>
        <a:bodyPr/>
        <a:lstStyle/>
        <a:p>
          <a:r>
            <a:rPr lang="en-US"/>
            <a:t>Curiosity increases; infants explore the environment.</a:t>
          </a:r>
          <a:endParaRPr lang="en-IN"/>
        </a:p>
      </dgm:t>
    </dgm:pt>
    <dgm:pt modelId="{DB2F9DB9-B01D-4DA2-9DF0-556AE16751A2}" type="parTrans" cxnId="{EA7C43AC-310B-4AC6-AEA1-04DB11F097A4}">
      <dgm:prSet/>
      <dgm:spPr/>
      <dgm:t>
        <a:bodyPr/>
        <a:lstStyle/>
        <a:p>
          <a:endParaRPr lang="en-IN"/>
        </a:p>
      </dgm:t>
    </dgm:pt>
    <dgm:pt modelId="{7C6A3062-E260-4F9F-9636-DDE121740DCC}" type="sibTrans" cxnId="{EA7C43AC-310B-4AC6-AEA1-04DB11F097A4}">
      <dgm:prSet/>
      <dgm:spPr/>
      <dgm:t>
        <a:bodyPr/>
        <a:lstStyle/>
        <a:p>
          <a:endParaRPr lang="en-IN"/>
        </a:p>
      </dgm:t>
    </dgm:pt>
    <dgm:pt modelId="{785DB30A-15C7-4896-83F4-F3EB77E213AB}" type="pres">
      <dgm:prSet presAssocID="{F3F7CCAF-E261-43F2-80D7-888F8304DFEC}" presName="linear" presStyleCnt="0">
        <dgm:presLayoutVars>
          <dgm:animLvl val="lvl"/>
          <dgm:resizeHandles val="exact"/>
        </dgm:presLayoutVars>
      </dgm:prSet>
      <dgm:spPr/>
    </dgm:pt>
    <dgm:pt modelId="{12A652F8-751B-4862-A0AE-AB94D97DBD53}" type="pres">
      <dgm:prSet presAssocID="{99DF1F54-6FFC-42EA-854C-CD829B4C7272}" presName="parentText" presStyleLbl="node1" presStyleIdx="0" presStyleCnt="5">
        <dgm:presLayoutVars>
          <dgm:chMax val="0"/>
          <dgm:bulletEnabled val="1"/>
        </dgm:presLayoutVars>
      </dgm:prSet>
      <dgm:spPr/>
    </dgm:pt>
    <dgm:pt modelId="{F551809B-8AFE-4341-A190-B8246FA60A6A}" type="pres">
      <dgm:prSet presAssocID="{A54E2F14-6E9F-485B-8EAD-C0E353687CC8}" presName="spacer" presStyleCnt="0"/>
      <dgm:spPr/>
    </dgm:pt>
    <dgm:pt modelId="{41E86A09-1DB6-4093-990C-AE4999A1D60D}" type="pres">
      <dgm:prSet presAssocID="{231A8C33-EB7C-437D-AADF-586126A45B87}" presName="parentText" presStyleLbl="node1" presStyleIdx="1" presStyleCnt="5">
        <dgm:presLayoutVars>
          <dgm:chMax val="0"/>
          <dgm:bulletEnabled val="1"/>
        </dgm:presLayoutVars>
      </dgm:prSet>
      <dgm:spPr/>
    </dgm:pt>
    <dgm:pt modelId="{C27BB829-78DF-491A-8ED0-8D5825A588B8}" type="pres">
      <dgm:prSet presAssocID="{EB76E5EE-9CD5-4520-A858-457BEB043EF7}" presName="spacer" presStyleCnt="0"/>
      <dgm:spPr/>
    </dgm:pt>
    <dgm:pt modelId="{E59CC5D1-F543-4060-91C1-21E8463D2A1E}" type="pres">
      <dgm:prSet presAssocID="{B9804154-3B9D-4306-8134-5B1CBEF5E519}" presName="parentText" presStyleLbl="node1" presStyleIdx="2" presStyleCnt="5">
        <dgm:presLayoutVars>
          <dgm:chMax val="0"/>
          <dgm:bulletEnabled val="1"/>
        </dgm:presLayoutVars>
      </dgm:prSet>
      <dgm:spPr/>
    </dgm:pt>
    <dgm:pt modelId="{ABF98FDD-F8FD-468E-9551-64A85C713065}" type="pres">
      <dgm:prSet presAssocID="{C53CB903-960C-4B36-9423-158AA3D624F2}" presName="spacer" presStyleCnt="0"/>
      <dgm:spPr/>
    </dgm:pt>
    <dgm:pt modelId="{A7C57F2F-DAA9-44C1-82F0-13685D39694C}" type="pres">
      <dgm:prSet presAssocID="{BF9E05F1-A5D2-491F-AE26-72B2E5696C77}" presName="parentText" presStyleLbl="node1" presStyleIdx="3" presStyleCnt="5">
        <dgm:presLayoutVars>
          <dgm:chMax val="0"/>
          <dgm:bulletEnabled val="1"/>
        </dgm:presLayoutVars>
      </dgm:prSet>
      <dgm:spPr/>
    </dgm:pt>
    <dgm:pt modelId="{6633126A-A567-4629-9ACD-C1973D44436F}" type="pres">
      <dgm:prSet presAssocID="{1DE4298A-EC96-4162-A252-63C0413D97B4}" presName="spacer" presStyleCnt="0"/>
      <dgm:spPr/>
    </dgm:pt>
    <dgm:pt modelId="{AE17AC3D-2A51-49D0-BADC-8E28FEE7A9BA}" type="pres">
      <dgm:prSet presAssocID="{04AF17AC-69CD-4018-9004-BBE32A008343}" presName="parentText" presStyleLbl="node1" presStyleIdx="4" presStyleCnt="5">
        <dgm:presLayoutVars>
          <dgm:chMax val="0"/>
          <dgm:bulletEnabled val="1"/>
        </dgm:presLayoutVars>
      </dgm:prSet>
      <dgm:spPr/>
    </dgm:pt>
  </dgm:ptLst>
  <dgm:cxnLst>
    <dgm:cxn modelId="{964A6901-B69B-4059-8647-DF05E6443036}" srcId="{F3F7CCAF-E261-43F2-80D7-888F8304DFEC}" destId="{BF9E05F1-A5D2-491F-AE26-72B2E5696C77}" srcOrd="3" destOrd="0" parTransId="{5A5EF4D3-95B2-4B86-B9D9-BB14E5E7B96C}" sibTransId="{1DE4298A-EC96-4162-A252-63C0413D97B4}"/>
    <dgm:cxn modelId="{AB23E90E-955F-491D-B5A2-AEFBBC640B45}" srcId="{F3F7CCAF-E261-43F2-80D7-888F8304DFEC}" destId="{99DF1F54-6FFC-42EA-854C-CD829B4C7272}" srcOrd="0" destOrd="0" parTransId="{7A156338-B361-4F8C-8444-61CB6600063A}" sibTransId="{A54E2F14-6E9F-485B-8EAD-C0E353687CC8}"/>
    <dgm:cxn modelId="{E750A21D-407A-4A87-97EE-75DDE85FB24C}" type="presOf" srcId="{04AF17AC-69CD-4018-9004-BBE32A008343}" destId="{AE17AC3D-2A51-49D0-BADC-8E28FEE7A9BA}" srcOrd="0" destOrd="0" presId="urn:microsoft.com/office/officeart/2005/8/layout/vList2"/>
    <dgm:cxn modelId="{3EEB9876-9DA6-4EBA-A1DC-AA38038F8464}" type="presOf" srcId="{B9804154-3B9D-4306-8134-5B1CBEF5E519}" destId="{E59CC5D1-F543-4060-91C1-21E8463D2A1E}" srcOrd="0" destOrd="0" presId="urn:microsoft.com/office/officeart/2005/8/layout/vList2"/>
    <dgm:cxn modelId="{6F5AA394-517E-4CB7-848F-548C012F3991}" type="presOf" srcId="{F3F7CCAF-E261-43F2-80D7-888F8304DFEC}" destId="{785DB30A-15C7-4896-83F4-F3EB77E213AB}" srcOrd="0" destOrd="0" presId="urn:microsoft.com/office/officeart/2005/8/layout/vList2"/>
    <dgm:cxn modelId="{3118019C-5142-46CD-8096-20873ECFEA06}" type="presOf" srcId="{231A8C33-EB7C-437D-AADF-586126A45B87}" destId="{41E86A09-1DB6-4093-990C-AE4999A1D60D}" srcOrd="0" destOrd="0" presId="urn:microsoft.com/office/officeart/2005/8/layout/vList2"/>
    <dgm:cxn modelId="{EA7C43AC-310B-4AC6-AEA1-04DB11F097A4}" srcId="{F3F7CCAF-E261-43F2-80D7-888F8304DFEC}" destId="{04AF17AC-69CD-4018-9004-BBE32A008343}" srcOrd="4" destOrd="0" parTransId="{DB2F9DB9-B01D-4DA2-9DF0-556AE16751A2}" sibTransId="{7C6A3062-E260-4F9F-9636-DDE121740DCC}"/>
    <dgm:cxn modelId="{F80BB5AD-0919-4408-8DF2-C78F9308A8C0}" type="presOf" srcId="{BF9E05F1-A5D2-491F-AE26-72B2E5696C77}" destId="{A7C57F2F-DAA9-44C1-82F0-13685D39694C}" srcOrd="0" destOrd="0" presId="urn:microsoft.com/office/officeart/2005/8/layout/vList2"/>
    <dgm:cxn modelId="{08F3A5B1-3642-46B5-A2BE-B4C220326E1E}" srcId="{F3F7CCAF-E261-43F2-80D7-888F8304DFEC}" destId="{B9804154-3B9D-4306-8134-5B1CBEF5E519}" srcOrd="2" destOrd="0" parTransId="{69CD300F-477F-4747-9D6C-F2E5EF44F05D}" sibTransId="{C53CB903-960C-4B36-9423-158AA3D624F2}"/>
    <dgm:cxn modelId="{6BE428F0-ABA8-4631-AB0F-7F17A1E96DE3}" type="presOf" srcId="{99DF1F54-6FFC-42EA-854C-CD829B4C7272}" destId="{12A652F8-751B-4862-A0AE-AB94D97DBD53}" srcOrd="0" destOrd="0" presId="urn:microsoft.com/office/officeart/2005/8/layout/vList2"/>
    <dgm:cxn modelId="{725B8BF5-E14F-4E68-8403-C9F4FA765F95}" srcId="{F3F7CCAF-E261-43F2-80D7-888F8304DFEC}" destId="{231A8C33-EB7C-437D-AADF-586126A45B87}" srcOrd="1" destOrd="0" parTransId="{02593901-3B4E-4413-83B9-0A999C5B32F4}" sibTransId="{EB76E5EE-9CD5-4520-A858-457BEB043EF7}"/>
    <dgm:cxn modelId="{4A5568C4-6865-42FE-8C75-6BC0C2CF9917}" type="presParOf" srcId="{785DB30A-15C7-4896-83F4-F3EB77E213AB}" destId="{12A652F8-751B-4862-A0AE-AB94D97DBD53}" srcOrd="0" destOrd="0" presId="urn:microsoft.com/office/officeart/2005/8/layout/vList2"/>
    <dgm:cxn modelId="{D70AADDA-A55F-4FE7-8C8F-E01FB8A3CC65}" type="presParOf" srcId="{785DB30A-15C7-4896-83F4-F3EB77E213AB}" destId="{F551809B-8AFE-4341-A190-B8246FA60A6A}" srcOrd="1" destOrd="0" presId="urn:microsoft.com/office/officeart/2005/8/layout/vList2"/>
    <dgm:cxn modelId="{B920968A-6D32-4014-96B2-CC2DCB26B281}" type="presParOf" srcId="{785DB30A-15C7-4896-83F4-F3EB77E213AB}" destId="{41E86A09-1DB6-4093-990C-AE4999A1D60D}" srcOrd="2" destOrd="0" presId="urn:microsoft.com/office/officeart/2005/8/layout/vList2"/>
    <dgm:cxn modelId="{D3C6936E-5D08-4F6D-B634-5387755FC2A3}" type="presParOf" srcId="{785DB30A-15C7-4896-83F4-F3EB77E213AB}" destId="{C27BB829-78DF-491A-8ED0-8D5825A588B8}" srcOrd="3" destOrd="0" presId="urn:microsoft.com/office/officeart/2005/8/layout/vList2"/>
    <dgm:cxn modelId="{1B516494-4F68-4F66-9DF7-D7D3DCECDC91}" type="presParOf" srcId="{785DB30A-15C7-4896-83F4-F3EB77E213AB}" destId="{E59CC5D1-F543-4060-91C1-21E8463D2A1E}" srcOrd="4" destOrd="0" presId="urn:microsoft.com/office/officeart/2005/8/layout/vList2"/>
    <dgm:cxn modelId="{ED32008B-4DA4-4D51-A002-BFC7656FBED0}" type="presParOf" srcId="{785DB30A-15C7-4896-83F4-F3EB77E213AB}" destId="{ABF98FDD-F8FD-468E-9551-64A85C713065}" srcOrd="5" destOrd="0" presId="urn:microsoft.com/office/officeart/2005/8/layout/vList2"/>
    <dgm:cxn modelId="{D1D404AE-E921-4F18-9F4D-BF14428D81BC}" type="presParOf" srcId="{785DB30A-15C7-4896-83F4-F3EB77E213AB}" destId="{A7C57F2F-DAA9-44C1-82F0-13685D39694C}" srcOrd="6" destOrd="0" presId="urn:microsoft.com/office/officeart/2005/8/layout/vList2"/>
    <dgm:cxn modelId="{0A7A6CAC-4763-40DD-90D2-74F3A3ED62F1}" type="presParOf" srcId="{785DB30A-15C7-4896-83F4-F3EB77E213AB}" destId="{6633126A-A567-4629-9ACD-C1973D44436F}" srcOrd="7" destOrd="0" presId="urn:microsoft.com/office/officeart/2005/8/layout/vList2"/>
    <dgm:cxn modelId="{A02A2DF2-0E57-40B2-9F3A-2B8BCF15ECE7}" type="presParOf" srcId="{785DB30A-15C7-4896-83F4-F3EB77E213AB}" destId="{AE17AC3D-2A51-49D0-BADC-8E28FEE7A9BA}"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0DF327F6-B17F-4DCF-A61A-560415919C89}" type="doc">
      <dgm:prSet loTypeId="urn:microsoft.com/office/officeart/2005/8/layout/vList2" loCatId="list" qsTypeId="urn:microsoft.com/office/officeart/2005/8/quickstyle/simple1" qsCatId="simple" csTypeId="urn:microsoft.com/office/officeart/2005/8/colors/accent0_3" csCatId="mainScheme"/>
      <dgm:spPr/>
      <dgm:t>
        <a:bodyPr/>
        <a:lstStyle/>
        <a:p>
          <a:endParaRPr lang="en-IN"/>
        </a:p>
      </dgm:t>
    </dgm:pt>
    <dgm:pt modelId="{8D702DB0-2F57-477A-A998-953DF5059F7B}">
      <dgm:prSet/>
      <dgm:spPr/>
      <dgm:t>
        <a:bodyPr/>
        <a:lstStyle/>
        <a:p>
          <a:r>
            <a:rPr lang="en-IN"/>
            <a:t>Emotional Development </a:t>
          </a:r>
        </a:p>
      </dgm:t>
    </dgm:pt>
    <dgm:pt modelId="{28247E11-C3BD-446A-98C0-0FB2E4B569EF}" type="parTrans" cxnId="{FB4FFDA6-29BF-462F-A8FF-2D576906DAEA}">
      <dgm:prSet/>
      <dgm:spPr/>
      <dgm:t>
        <a:bodyPr/>
        <a:lstStyle/>
        <a:p>
          <a:endParaRPr lang="en-IN"/>
        </a:p>
      </dgm:t>
    </dgm:pt>
    <dgm:pt modelId="{4CDBB301-C40A-4F2D-8E46-57E9B63823D3}" type="sibTrans" cxnId="{FB4FFDA6-29BF-462F-A8FF-2D576906DAEA}">
      <dgm:prSet/>
      <dgm:spPr/>
      <dgm:t>
        <a:bodyPr/>
        <a:lstStyle/>
        <a:p>
          <a:endParaRPr lang="en-IN"/>
        </a:p>
      </dgm:t>
    </dgm:pt>
    <dgm:pt modelId="{8B16C29A-616D-4E53-8BCA-FD28AB4C7F13}" type="pres">
      <dgm:prSet presAssocID="{0DF327F6-B17F-4DCF-A61A-560415919C89}" presName="linear" presStyleCnt="0">
        <dgm:presLayoutVars>
          <dgm:animLvl val="lvl"/>
          <dgm:resizeHandles val="exact"/>
        </dgm:presLayoutVars>
      </dgm:prSet>
      <dgm:spPr/>
    </dgm:pt>
    <dgm:pt modelId="{8E30E0E2-C882-42EE-A4D9-94D257EE1A95}" type="pres">
      <dgm:prSet presAssocID="{8D702DB0-2F57-477A-A998-953DF5059F7B}" presName="parentText" presStyleLbl="node1" presStyleIdx="0" presStyleCnt="1">
        <dgm:presLayoutVars>
          <dgm:chMax val="0"/>
          <dgm:bulletEnabled val="1"/>
        </dgm:presLayoutVars>
      </dgm:prSet>
      <dgm:spPr/>
    </dgm:pt>
  </dgm:ptLst>
  <dgm:cxnLst>
    <dgm:cxn modelId="{A5CD9E5D-0E6E-4659-A8D5-38D6BAD8E5CF}" type="presOf" srcId="{8D702DB0-2F57-477A-A998-953DF5059F7B}" destId="{8E30E0E2-C882-42EE-A4D9-94D257EE1A95}" srcOrd="0" destOrd="0" presId="urn:microsoft.com/office/officeart/2005/8/layout/vList2"/>
    <dgm:cxn modelId="{FAE0A16E-E86F-4D94-B3B5-FB657B7B173F}" type="presOf" srcId="{0DF327F6-B17F-4DCF-A61A-560415919C89}" destId="{8B16C29A-616D-4E53-8BCA-FD28AB4C7F13}" srcOrd="0" destOrd="0" presId="urn:microsoft.com/office/officeart/2005/8/layout/vList2"/>
    <dgm:cxn modelId="{FB4FFDA6-29BF-462F-A8FF-2D576906DAEA}" srcId="{0DF327F6-B17F-4DCF-A61A-560415919C89}" destId="{8D702DB0-2F57-477A-A998-953DF5059F7B}" srcOrd="0" destOrd="0" parTransId="{28247E11-C3BD-446A-98C0-0FB2E4B569EF}" sibTransId="{4CDBB301-C40A-4F2D-8E46-57E9B63823D3}"/>
    <dgm:cxn modelId="{55A53A52-EE40-424F-AE03-28FE0C5756D7}" type="presParOf" srcId="{8B16C29A-616D-4E53-8BCA-FD28AB4C7F13}" destId="{8E30E0E2-C882-42EE-A4D9-94D257EE1A95}"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0AF4DFE0-C8C0-401B-B9C0-4DB1A9157322}"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3B571EBC-5CA1-4826-912E-62E8198E3DF9}">
      <dgm:prSet/>
      <dgm:spPr/>
      <dgm:t>
        <a:bodyPr/>
        <a:lstStyle/>
        <a:p>
          <a:r>
            <a:rPr lang="en-US"/>
            <a:t>Expression of basic emotions like joy, fear, anger, sadness, surprise.</a:t>
          </a:r>
          <a:endParaRPr lang="en-IN"/>
        </a:p>
      </dgm:t>
    </dgm:pt>
    <dgm:pt modelId="{EA6B340F-5AFC-495E-B0B4-F680DFFEC9CF}" type="parTrans" cxnId="{03CD6381-E127-412E-9993-A2DB19E157A5}">
      <dgm:prSet/>
      <dgm:spPr/>
      <dgm:t>
        <a:bodyPr/>
        <a:lstStyle/>
        <a:p>
          <a:endParaRPr lang="en-IN"/>
        </a:p>
      </dgm:t>
    </dgm:pt>
    <dgm:pt modelId="{B1FD01B6-E7D3-4710-95A1-19A3A977899A}" type="sibTrans" cxnId="{03CD6381-E127-412E-9993-A2DB19E157A5}">
      <dgm:prSet/>
      <dgm:spPr/>
      <dgm:t>
        <a:bodyPr/>
        <a:lstStyle/>
        <a:p>
          <a:endParaRPr lang="en-IN"/>
        </a:p>
      </dgm:t>
    </dgm:pt>
    <dgm:pt modelId="{0BF4DD02-8574-4AF3-97BB-6B5C5E9FB7B5}">
      <dgm:prSet/>
      <dgm:spPr/>
      <dgm:t>
        <a:bodyPr/>
        <a:lstStyle/>
        <a:p>
          <a:r>
            <a:rPr lang="en-US"/>
            <a:t>Crying is the primary means of emotional communication.</a:t>
          </a:r>
          <a:endParaRPr lang="en-IN"/>
        </a:p>
      </dgm:t>
    </dgm:pt>
    <dgm:pt modelId="{0A5F285E-A268-4B1B-B269-827712B456B7}" type="parTrans" cxnId="{D8721935-AEB2-4B27-B515-71E61EA1A3AC}">
      <dgm:prSet/>
      <dgm:spPr/>
      <dgm:t>
        <a:bodyPr/>
        <a:lstStyle/>
        <a:p>
          <a:endParaRPr lang="en-IN"/>
        </a:p>
      </dgm:t>
    </dgm:pt>
    <dgm:pt modelId="{C464FAAC-1004-4426-9981-A076139A917B}" type="sibTrans" cxnId="{D8721935-AEB2-4B27-B515-71E61EA1A3AC}">
      <dgm:prSet/>
      <dgm:spPr/>
      <dgm:t>
        <a:bodyPr/>
        <a:lstStyle/>
        <a:p>
          <a:endParaRPr lang="en-IN"/>
        </a:p>
      </dgm:t>
    </dgm:pt>
    <dgm:pt modelId="{A9F75325-043A-49D2-92DE-3668A383811E}">
      <dgm:prSet/>
      <dgm:spPr/>
      <dgm:t>
        <a:bodyPr/>
        <a:lstStyle/>
        <a:p>
          <a:r>
            <a:rPr lang="en-US"/>
            <a:t>Development of stranger anxiety (fear of unfamiliar people) around 6–9 months.</a:t>
          </a:r>
          <a:endParaRPr lang="en-IN"/>
        </a:p>
      </dgm:t>
    </dgm:pt>
    <dgm:pt modelId="{8DEBAFBF-566E-431A-85B9-7114C78727E6}" type="parTrans" cxnId="{19F0E360-258D-4F5D-96EE-3FCF84E01B24}">
      <dgm:prSet/>
      <dgm:spPr/>
      <dgm:t>
        <a:bodyPr/>
        <a:lstStyle/>
        <a:p>
          <a:endParaRPr lang="en-IN"/>
        </a:p>
      </dgm:t>
    </dgm:pt>
    <dgm:pt modelId="{9918B99E-CD49-4125-8544-2D5E0E0A0E75}" type="sibTrans" cxnId="{19F0E360-258D-4F5D-96EE-3FCF84E01B24}">
      <dgm:prSet/>
      <dgm:spPr/>
      <dgm:t>
        <a:bodyPr/>
        <a:lstStyle/>
        <a:p>
          <a:endParaRPr lang="en-IN"/>
        </a:p>
      </dgm:t>
    </dgm:pt>
    <dgm:pt modelId="{26FD905F-7FE0-45CE-86A8-2263FF118EF2}">
      <dgm:prSet/>
      <dgm:spPr/>
      <dgm:t>
        <a:bodyPr/>
        <a:lstStyle/>
        <a:p>
          <a:r>
            <a:rPr lang="en-US"/>
            <a:t>Development of separation anxiety when caregiver leaves.</a:t>
          </a:r>
          <a:endParaRPr lang="en-IN"/>
        </a:p>
      </dgm:t>
    </dgm:pt>
    <dgm:pt modelId="{3A3621F0-91A4-4E1D-8AB4-DB3C30A7AEE6}" type="parTrans" cxnId="{7A3762F9-617F-4BFD-AF80-EAB6E67FADA5}">
      <dgm:prSet/>
      <dgm:spPr/>
      <dgm:t>
        <a:bodyPr/>
        <a:lstStyle/>
        <a:p>
          <a:endParaRPr lang="en-IN"/>
        </a:p>
      </dgm:t>
    </dgm:pt>
    <dgm:pt modelId="{00F91BC1-3CB8-461B-9A20-3F44EBA4592D}" type="sibTrans" cxnId="{7A3762F9-617F-4BFD-AF80-EAB6E67FADA5}">
      <dgm:prSet/>
      <dgm:spPr/>
      <dgm:t>
        <a:bodyPr/>
        <a:lstStyle/>
        <a:p>
          <a:endParaRPr lang="en-IN"/>
        </a:p>
      </dgm:t>
    </dgm:pt>
    <dgm:pt modelId="{EC980737-B50D-480C-AD5B-CE6A6B2C8C42}">
      <dgm:prSet/>
      <dgm:spPr/>
      <dgm:t>
        <a:bodyPr/>
        <a:lstStyle/>
        <a:p>
          <a:r>
            <a:rPr lang="en-US"/>
            <a:t>Starts showing affection, attachment, and emotional bonding.</a:t>
          </a:r>
          <a:endParaRPr lang="en-IN"/>
        </a:p>
      </dgm:t>
    </dgm:pt>
    <dgm:pt modelId="{E03ED687-A84C-4E47-A4A5-D448CB0CB616}" type="parTrans" cxnId="{61DF8D71-D705-4792-ABB1-7587A71091E4}">
      <dgm:prSet/>
      <dgm:spPr/>
      <dgm:t>
        <a:bodyPr/>
        <a:lstStyle/>
        <a:p>
          <a:endParaRPr lang="en-IN"/>
        </a:p>
      </dgm:t>
    </dgm:pt>
    <dgm:pt modelId="{4E16EDDB-5479-44D7-8EE2-A9F9D8948374}" type="sibTrans" cxnId="{61DF8D71-D705-4792-ABB1-7587A71091E4}">
      <dgm:prSet/>
      <dgm:spPr/>
      <dgm:t>
        <a:bodyPr/>
        <a:lstStyle/>
        <a:p>
          <a:endParaRPr lang="en-IN"/>
        </a:p>
      </dgm:t>
    </dgm:pt>
    <dgm:pt modelId="{AB10B4DD-5958-4543-957D-FE0BF6ECDEBC}" type="pres">
      <dgm:prSet presAssocID="{0AF4DFE0-C8C0-401B-B9C0-4DB1A9157322}" presName="linear" presStyleCnt="0">
        <dgm:presLayoutVars>
          <dgm:animLvl val="lvl"/>
          <dgm:resizeHandles val="exact"/>
        </dgm:presLayoutVars>
      </dgm:prSet>
      <dgm:spPr/>
    </dgm:pt>
    <dgm:pt modelId="{F52272B1-813E-4BCE-AAAC-094A5F3B49AC}" type="pres">
      <dgm:prSet presAssocID="{3B571EBC-5CA1-4826-912E-62E8198E3DF9}" presName="parentText" presStyleLbl="node1" presStyleIdx="0" presStyleCnt="5">
        <dgm:presLayoutVars>
          <dgm:chMax val="0"/>
          <dgm:bulletEnabled val="1"/>
        </dgm:presLayoutVars>
      </dgm:prSet>
      <dgm:spPr/>
    </dgm:pt>
    <dgm:pt modelId="{3DD1A403-3E3B-4A65-968C-8F27C732EFFE}" type="pres">
      <dgm:prSet presAssocID="{B1FD01B6-E7D3-4710-95A1-19A3A977899A}" presName="spacer" presStyleCnt="0"/>
      <dgm:spPr/>
    </dgm:pt>
    <dgm:pt modelId="{1FEEF86B-8DE5-4C0B-BEE8-7C74D938637D}" type="pres">
      <dgm:prSet presAssocID="{0BF4DD02-8574-4AF3-97BB-6B5C5E9FB7B5}" presName="parentText" presStyleLbl="node1" presStyleIdx="1" presStyleCnt="5">
        <dgm:presLayoutVars>
          <dgm:chMax val="0"/>
          <dgm:bulletEnabled val="1"/>
        </dgm:presLayoutVars>
      </dgm:prSet>
      <dgm:spPr/>
    </dgm:pt>
    <dgm:pt modelId="{ED0D16D8-4DDE-4C0E-B5C5-0BDA193C8E25}" type="pres">
      <dgm:prSet presAssocID="{C464FAAC-1004-4426-9981-A076139A917B}" presName="spacer" presStyleCnt="0"/>
      <dgm:spPr/>
    </dgm:pt>
    <dgm:pt modelId="{B167D012-8655-44D8-A2D1-A01F567C2731}" type="pres">
      <dgm:prSet presAssocID="{A9F75325-043A-49D2-92DE-3668A383811E}" presName="parentText" presStyleLbl="node1" presStyleIdx="2" presStyleCnt="5">
        <dgm:presLayoutVars>
          <dgm:chMax val="0"/>
          <dgm:bulletEnabled val="1"/>
        </dgm:presLayoutVars>
      </dgm:prSet>
      <dgm:spPr/>
    </dgm:pt>
    <dgm:pt modelId="{D2583E01-DEB5-490B-A9F9-48E96BA6363E}" type="pres">
      <dgm:prSet presAssocID="{9918B99E-CD49-4125-8544-2D5E0E0A0E75}" presName="spacer" presStyleCnt="0"/>
      <dgm:spPr/>
    </dgm:pt>
    <dgm:pt modelId="{C3869311-50BB-4E11-9569-1A101984F6BF}" type="pres">
      <dgm:prSet presAssocID="{26FD905F-7FE0-45CE-86A8-2263FF118EF2}" presName="parentText" presStyleLbl="node1" presStyleIdx="3" presStyleCnt="5">
        <dgm:presLayoutVars>
          <dgm:chMax val="0"/>
          <dgm:bulletEnabled val="1"/>
        </dgm:presLayoutVars>
      </dgm:prSet>
      <dgm:spPr/>
    </dgm:pt>
    <dgm:pt modelId="{171EC1DA-B87C-40E1-991B-C3B99E509ED8}" type="pres">
      <dgm:prSet presAssocID="{00F91BC1-3CB8-461B-9A20-3F44EBA4592D}" presName="spacer" presStyleCnt="0"/>
      <dgm:spPr/>
    </dgm:pt>
    <dgm:pt modelId="{195379BC-8049-4572-BE87-09A3FFA865C6}" type="pres">
      <dgm:prSet presAssocID="{EC980737-B50D-480C-AD5B-CE6A6B2C8C42}" presName="parentText" presStyleLbl="node1" presStyleIdx="4" presStyleCnt="5">
        <dgm:presLayoutVars>
          <dgm:chMax val="0"/>
          <dgm:bulletEnabled val="1"/>
        </dgm:presLayoutVars>
      </dgm:prSet>
      <dgm:spPr/>
    </dgm:pt>
  </dgm:ptLst>
  <dgm:cxnLst>
    <dgm:cxn modelId="{627B8D07-20D1-4F74-AC59-F4D9665823FE}" type="presOf" srcId="{EC980737-B50D-480C-AD5B-CE6A6B2C8C42}" destId="{195379BC-8049-4572-BE87-09A3FFA865C6}" srcOrd="0" destOrd="0" presId="urn:microsoft.com/office/officeart/2005/8/layout/vList2"/>
    <dgm:cxn modelId="{A9AFAC18-8199-4E3F-851F-449A01A74049}" type="presOf" srcId="{26FD905F-7FE0-45CE-86A8-2263FF118EF2}" destId="{C3869311-50BB-4E11-9569-1A101984F6BF}" srcOrd="0" destOrd="0" presId="urn:microsoft.com/office/officeart/2005/8/layout/vList2"/>
    <dgm:cxn modelId="{D8721935-AEB2-4B27-B515-71E61EA1A3AC}" srcId="{0AF4DFE0-C8C0-401B-B9C0-4DB1A9157322}" destId="{0BF4DD02-8574-4AF3-97BB-6B5C5E9FB7B5}" srcOrd="1" destOrd="0" parTransId="{0A5F285E-A268-4B1B-B269-827712B456B7}" sibTransId="{C464FAAC-1004-4426-9981-A076139A917B}"/>
    <dgm:cxn modelId="{88642939-3461-4538-B4D4-1A14C65A4C9B}" type="presOf" srcId="{0BF4DD02-8574-4AF3-97BB-6B5C5E9FB7B5}" destId="{1FEEF86B-8DE5-4C0B-BEE8-7C74D938637D}" srcOrd="0" destOrd="0" presId="urn:microsoft.com/office/officeart/2005/8/layout/vList2"/>
    <dgm:cxn modelId="{19F0E360-258D-4F5D-96EE-3FCF84E01B24}" srcId="{0AF4DFE0-C8C0-401B-B9C0-4DB1A9157322}" destId="{A9F75325-043A-49D2-92DE-3668A383811E}" srcOrd="2" destOrd="0" parTransId="{8DEBAFBF-566E-431A-85B9-7114C78727E6}" sibTransId="{9918B99E-CD49-4125-8544-2D5E0E0A0E75}"/>
    <dgm:cxn modelId="{61DF8D71-D705-4792-ABB1-7587A71091E4}" srcId="{0AF4DFE0-C8C0-401B-B9C0-4DB1A9157322}" destId="{EC980737-B50D-480C-AD5B-CE6A6B2C8C42}" srcOrd="4" destOrd="0" parTransId="{E03ED687-A84C-4E47-A4A5-D448CB0CB616}" sibTransId="{4E16EDDB-5479-44D7-8EE2-A9F9D8948374}"/>
    <dgm:cxn modelId="{03CD6381-E127-412E-9993-A2DB19E157A5}" srcId="{0AF4DFE0-C8C0-401B-B9C0-4DB1A9157322}" destId="{3B571EBC-5CA1-4826-912E-62E8198E3DF9}" srcOrd="0" destOrd="0" parTransId="{EA6B340F-5AFC-495E-B0B4-F680DFFEC9CF}" sibTransId="{B1FD01B6-E7D3-4710-95A1-19A3A977899A}"/>
    <dgm:cxn modelId="{81CBFD8B-3FD7-4FB7-9AB9-8B335B69C6F2}" type="presOf" srcId="{3B571EBC-5CA1-4826-912E-62E8198E3DF9}" destId="{F52272B1-813E-4BCE-AAAC-094A5F3B49AC}" srcOrd="0" destOrd="0" presId="urn:microsoft.com/office/officeart/2005/8/layout/vList2"/>
    <dgm:cxn modelId="{CA49D8A1-B632-45E8-8FEB-0E6C9AA99C5E}" type="presOf" srcId="{A9F75325-043A-49D2-92DE-3668A383811E}" destId="{B167D012-8655-44D8-A2D1-A01F567C2731}" srcOrd="0" destOrd="0" presId="urn:microsoft.com/office/officeart/2005/8/layout/vList2"/>
    <dgm:cxn modelId="{C66E79B0-317B-49A3-B729-F88295556AE5}" type="presOf" srcId="{0AF4DFE0-C8C0-401B-B9C0-4DB1A9157322}" destId="{AB10B4DD-5958-4543-957D-FE0BF6ECDEBC}" srcOrd="0" destOrd="0" presId="urn:microsoft.com/office/officeart/2005/8/layout/vList2"/>
    <dgm:cxn modelId="{7A3762F9-617F-4BFD-AF80-EAB6E67FADA5}" srcId="{0AF4DFE0-C8C0-401B-B9C0-4DB1A9157322}" destId="{26FD905F-7FE0-45CE-86A8-2263FF118EF2}" srcOrd="3" destOrd="0" parTransId="{3A3621F0-91A4-4E1D-8AB4-DB3C30A7AEE6}" sibTransId="{00F91BC1-3CB8-461B-9A20-3F44EBA4592D}"/>
    <dgm:cxn modelId="{08BB216F-4940-4641-A3CB-4B0FADD3A0F4}" type="presParOf" srcId="{AB10B4DD-5958-4543-957D-FE0BF6ECDEBC}" destId="{F52272B1-813E-4BCE-AAAC-094A5F3B49AC}" srcOrd="0" destOrd="0" presId="urn:microsoft.com/office/officeart/2005/8/layout/vList2"/>
    <dgm:cxn modelId="{C5F7A53C-FD6F-4DE4-9767-053ACA957D6B}" type="presParOf" srcId="{AB10B4DD-5958-4543-957D-FE0BF6ECDEBC}" destId="{3DD1A403-3E3B-4A65-968C-8F27C732EFFE}" srcOrd="1" destOrd="0" presId="urn:microsoft.com/office/officeart/2005/8/layout/vList2"/>
    <dgm:cxn modelId="{2B511623-38B1-4DD0-BEA3-E220D7001E54}" type="presParOf" srcId="{AB10B4DD-5958-4543-957D-FE0BF6ECDEBC}" destId="{1FEEF86B-8DE5-4C0B-BEE8-7C74D938637D}" srcOrd="2" destOrd="0" presId="urn:microsoft.com/office/officeart/2005/8/layout/vList2"/>
    <dgm:cxn modelId="{AA329BBF-4F4D-4CDB-89DF-000A3A0D7860}" type="presParOf" srcId="{AB10B4DD-5958-4543-957D-FE0BF6ECDEBC}" destId="{ED0D16D8-4DDE-4C0E-B5C5-0BDA193C8E25}" srcOrd="3" destOrd="0" presId="urn:microsoft.com/office/officeart/2005/8/layout/vList2"/>
    <dgm:cxn modelId="{D8301C22-6A23-41E2-997A-0730D53A883B}" type="presParOf" srcId="{AB10B4DD-5958-4543-957D-FE0BF6ECDEBC}" destId="{B167D012-8655-44D8-A2D1-A01F567C2731}" srcOrd="4" destOrd="0" presId="urn:microsoft.com/office/officeart/2005/8/layout/vList2"/>
    <dgm:cxn modelId="{F1FE8DD9-6B9B-4518-AD6E-DDEBF1126E63}" type="presParOf" srcId="{AB10B4DD-5958-4543-957D-FE0BF6ECDEBC}" destId="{D2583E01-DEB5-490B-A9F9-48E96BA6363E}" srcOrd="5" destOrd="0" presId="urn:microsoft.com/office/officeart/2005/8/layout/vList2"/>
    <dgm:cxn modelId="{EA1BA6B0-3986-4AD1-A98C-8E6179884477}" type="presParOf" srcId="{AB10B4DD-5958-4543-957D-FE0BF6ECDEBC}" destId="{C3869311-50BB-4E11-9569-1A101984F6BF}" srcOrd="6" destOrd="0" presId="urn:microsoft.com/office/officeart/2005/8/layout/vList2"/>
    <dgm:cxn modelId="{9DAD4DD3-0755-4F71-AC77-8DF32D1CAD71}" type="presParOf" srcId="{AB10B4DD-5958-4543-957D-FE0BF6ECDEBC}" destId="{171EC1DA-B87C-40E1-991B-C3B99E509ED8}" srcOrd="7" destOrd="0" presId="urn:microsoft.com/office/officeart/2005/8/layout/vList2"/>
    <dgm:cxn modelId="{B6674EEE-EEF9-4630-B7C4-40199F4A49EC}" type="presParOf" srcId="{AB10B4DD-5958-4543-957D-FE0BF6ECDEBC}" destId="{195379BC-8049-4572-BE87-09A3FFA865C6}" srcOrd="8"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D76316F1-5104-44C2-AB88-24C07D3498A8}" type="doc">
      <dgm:prSet loTypeId="urn:microsoft.com/office/officeart/2005/8/layout/vList2" loCatId="list" qsTypeId="urn:microsoft.com/office/officeart/2005/8/quickstyle/simple1" qsCatId="simple" csTypeId="urn:microsoft.com/office/officeart/2005/8/colors/accent0_3" csCatId="mainScheme"/>
      <dgm:spPr/>
      <dgm:t>
        <a:bodyPr/>
        <a:lstStyle/>
        <a:p>
          <a:endParaRPr lang="en-IN"/>
        </a:p>
      </dgm:t>
    </dgm:pt>
    <dgm:pt modelId="{E1C8D248-446D-4FE6-A42F-F711BA6CD34C}">
      <dgm:prSet/>
      <dgm:spPr/>
      <dgm:t>
        <a:bodyPr/>
        <a:lstStyle/>
        <a:p>
          <a:r>
            <a:rPr lang="en-IN"/>
            <a:t>Social and Emotional Development</a:t>
          </a:r>
        </a:p>
      </dgm:t>
    </dgm:pt>
    <dgm:pt modelId="{77E3742E-2DD5-4C34-9595-A03091B7F95A}" type="parTrans" cxnId="{4B28E67F-9352-414B-A9B2-DABF18460813}">
      <dgm:prSet/>
      <dgm:spPr/>
      <dgm:t>
        <a:bodyPr/>
        <a:lstStyle/>
        <a:p>
          <a:endParaRPr lang="en-IN"/>
        </a:p>
      </dgm:t>
    </dgm:pt>
    <dgm:pt modelId="{ADE9F12A-A7D0-428F-A977-D9ECFDE9359C}" type="sibTrans" cxnId="{4B28E67F-9352-414B-A9B2-DABF18460813}">
      <dgm:prSet/>
      <dgm:spPr/>
      <dgm:t>
        <a:bodyPr/>
        <a:lstStyle/>
        <a:p>
          <a:endParaRPr lang="en-IN"/>
        </a:p>
      </dgm:t>
    </dgm:pt>
    <dgm:pt modelId="{A320FC34-E8D9-4095-A5E8-51864151EA2D}" type="pres">
      <dgm:prSet presAssocID="{D76316F1-5104-44C2-AB88-24C07D3498A8}" presName="linear" presStyleCnt="0">
        <dgm:presLayoutVars>
          <dgm:animLvl val="lvl"/>
          <dgm:resizeHandles val="exact"/>
        </dgm:presLayoutVars>
      </dgm:prSet>
      <dgm:spPr/>
    </dgm:pt>
    <dgm:pt modelId="{31F9F0B7-18B6-4E0D-8982-30D550E0D419}" type="pres">
      <dgm:prSet presAssocID="{E1C8D248-446D-4FE6-A42F-F711BA6CD34C}" presName="parentText" presStyleLbl="node1" presStyleIdx="0" presStyleCnt="1">
        <dgm:presLayoutVars>
          <dgm:chMax val="0"/>
          <dgm:bulletEnabled val="1"/>
        </dgm:presLayoutVars>
      </dgm:prSet>
      <dgm:spPr/>
    </dgm:pt>
  </dgm:ptLst>
  <dgm:cxnLst>
    <dgm:cxn modelId="{37ECDD1E-9D8F-4DF1-BBF6-C81EE07615A2}" type="presOf" srcId="{D76316F1-5104-44C2-AB88-24C07D3498A8}" destId="{A320FC34-E8D9-4095-A5E8-51864151EA2D}" srcOrd="0" destOrd="0" presId="urn:microsoft.com/office/officeart/2005/8/layout/vList2"/>
    <dgm:cxn modelId="{7B2AE22D-8722-4775-B8D1-E012DAA99614}" type="presOf" srcId="{E1C8D248-446D-4FE6-A42F-F711BA6CD34C}" destId="{31F9F0B7-18B6-4E0D-8982-30D550E0D419}" srcOrd="0" destOrd="0" presId="urn:microsoft.com/office/officeart/2005/8/layout/vList2"/>
    <dgm:cxn modelId="{4B28E67F-9352-414B-A9B2-DABF18460813}" srcId="{D76316F1-5104-44C2-AB88-24C07D3498A8}" destId="{E1C8D248-446D-4FE6-A42F-F711BA6CD34C}" srcOrd="0" destOrd="0" parTransId="{77E3742E-2DD5-4C34-9595-A03091B7F95A}" sibTransId="{ADE9F12A-A7D0-428F-A977-D9ECFDE9359C}"/>
    <dgm:cxn modelId="{B31DA1D2-BD31-4F3F-958A-292CB48E54AF}" type="presParOf" srcId="{A320FC34-E8D9-4095-A5E8-51864151EA2D}" destId="{31F9F0B7-18B6-4E0D-8982-30D550E0D419}"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8B51E94A-DD01-4D88-9550-91F8B6C50A17}"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79A47DD4-DC56-4CCB-8254-B7E6A054DA12}">
      <dgm:prSet/>
      <dgm:spPr/>
      <dgm:t>
        <a:bodyPr/>
        <a:lstStyle/>
        <a:p>
          <a:r>
            <a:rPr lang="en-US" b="1"/>
            <a:t>0-6 months:</a:t>
          </a:r>
          <a:r>
            <a:rPr lang="en-US"/>
            <a:t> Expresses basic emotions like interest, distress, and happiness through facial expressions and body posture.</a:t>
          </a:r>
          <a:endParaRPr lang="en-IN"/>
        </a:p>
      </dgm:t>
    </dgm:pt>
    <dgm:pt modelId="{8D60F96A-CBDA-4FF3-BDE6-403B86E7B2C1}" type="parTrans" cxnId="{97D2A20F-D522-4A7E-8422-DB510F5637C0}">
      <dgm:prSet/>
      <dgm:spPr/>
      <dgm:t>
        <a:bodyPr/>
        <a:lstStyle/>
        <a:p>
          <a:endParaRPr lang="en-IN"/>
        </a:p>
      </dgm:t>
    </dgm:pt>
    <dgm:pt modelId="{2EF335BC-6259-443E-8AAA-5AEBD63F746A}" type="sibTrans" cxnId="{97D2A20F-D522-4A7E-8422-DB510F5637C0}">
      <dgm:prSet/>
      <dgm:spPr/>
      <dgm:t>
        <a:bodyPr/>
        <a:lstStyle/>
        <a:p>
          <a:endParaRPr lang="en-IN"/>
        </a:p>
      </dgm:t>
    </dgm:pt>
    <dgm:pt modelId="{1CF7A640-3809-4D90-8ED9-9B29D72B9104}">
      <dgm:prSet/>
      <dgm:spPr/>
      <dgm:t>
        <a:bodyPr/>
        <a:lstStyle/>
        <a:p>
          <a:r>
            <a:rPr lang="en-US" b="1"/>
            <a:t>6-12 months:</a:t>
          </a:r>
          <a:r>
            <a:rPr lang="en-US"/>
            <a:t> Develops a social "smile" and begins to form bonds with caregivers.</a:t>
          </a:r>
          <a:endParaRPr lang="en-IN"/>
        </a:p>
      </dgm:t>
    </dgm:pt>
    <dgm:pt modelId="{AE93E6C2-89B9-4032-9F36-37BBC41F2DED}" type="parTrans" cxnId="{ABE26837-5C47-45D2-9678-921F3D5D96F5}">
      <dgm:prSet/>
      <dgm:spPr/>
      <dgm:t>
        <a:bodyPr/>
        <a:lstStyle/>
        <a:p>
          <a:endParaRPr lang="en-IN"/>
        </a:p>
      </dgm:t>
    </dgm:pt>
    <dgm:pt modelId="{13D54ADA-B2B0-409F-81CA-CB221A804670}" type="sibTrans" cxnId="{ABE26837-5C47-45D2-9678-921F3D5D96F5}">
      <dgm:prSet/>
      <dgm:spPr/>
      <dgm:t>
        <a:bodyPr/>
        <a:lstStyle/>
        <a:p>
          <a:endParaRPr lang="en-IN"/>
        </a:p>
      </dgm:t>
    </dgm:pt>
    <dgm:pt modelId="{2CAAF1AA-08FC-4558-9F04-6C483320901A}">
      <dgm:prSet/>
      <dgm:spPr/>
      <dgm:t>
        <a:bodyPr/>
        <a:lstStyle/>
        <a:p>
          <a:r>
            <a:rPr lang="en-US" b="1"/>
            <a:t>12-18 months:</a:t>
          </a:r>
          <a:r>
            <a:rPr lang="en-US"/>
            <a:t> Becomes more aware of their emotions and learns to manage them with the help of a caregiver. May experience separation anxiety. </a:t>
          </a:r>
          <a:endParaRPr lang="en-IN"/>
        </a:p>
      </dgm:t>
    </dgm:pt>
    <dgm:pt modelId="{0DE91B3D-23B5-456F-B065-D80CAFCB62F2}" type="parTrans" cxnId="{1CAD89A1-51B2-4A49-87E3-27953ABC1A8B}">
      <dgm:prSet/>
      <dgm:spPr/>
      <dgm:t>
        <a:bodyPr/>
        <a:lstStyle/>
        <a:p>
          <a:endParaRPr lang="en-IN"/>
        </a:p>
      </dgm:t>
    </dgm:pt>
    <dgm:pt modelId="{B2F4690B-BFF5-4B7D-8231-3BEA008EF804}" type="sibTrans" cxnId="{1CAD89A1-51B2-4A49-87E3-27953ABC1A8B}">
      <dgm:prSet/>
      <dgm:spPr/>
      <dgm:t>
        <a:bodyPr/>
        <a:lstStyle/>
        <a:p>
          <a:endParaRPr lang="en-IN"/>
        </a:p>
      </dgm:t>
    </dgm:pt>
    <dgm:pt modelId="{C580E3EA-789C-43E6-B3EA-4B47E3B58A61}" type="pres">
      <dgm:prSet presAssocID="{8B51E94A-DD01-4D88-9550-91F8B6C50A17}" presName="linear" presStyleCnt="0">
        <dgm:presLayoutVars>
          <dgm:animLvl val="lvl"/>
          <dgm:resizeHandles val="exact"/>
        </dgm:presLayoutVars>
      </dgm:prSet>
      <dgm:spPr/>
    </dgm:pt>
    <dgm:pt modelId="{21F2A615-16B5-48A7-9C74-A90BE9D6E18A}" type="pres">
      <dgm:prSet presAssocID="{79A47DD4-DC56-4CCB-8254-B7E6A054DA12}" presName="parentText" presStyleLbl="node1" presStyleIdx="0" presStyleCnt="3">
        <dgm:presLayoutVars>
          <dgm:chMax val="0"/>
          <dgm:bulletEnabled val="1"/>
        </dgm:presLayoutVars>
      </dgm:prSet>
      <dgm:spPr/>
    </dgm:pt>
    <dgm:pt modelId="{D3CF377C-7BAF-4A21-B549-0C9C064BE31D}" type="pres">
      <dgm:prSet presAssocID="{2EF335BC-6259-443E-8AAA-5AEBD63F746A}" presName="spacer" presStyleCnt="0"/>
      <dgm:spPr/>
    </dgm:pt>
    <dgm:pt modelId="{A60A8F41-D10E-44FA-80FE-97EA300D56CC}" type="pres">
      <dgm:prSet presAssocID="{1CF7A640-3809-4D90-8ED9-9B29D72B9104}" presName="parentText" presStyleLbl="node1" presStyleIdx="1" presStyleCnt="3">
        <dgm:presLayoutVars>
          <dgm:chMax val="0"/>
          <dgm:bulletEnabled val="1"/>
        </dgm:presLayoutVars>
      </dgm:prSet>
      <dgm:spPr/>
    </dgm:pt>
    <dgm:pt modelId="{6F58EC82-EF02-4422-A9B8-CB305FAFFE96}" type="pres">
      <dgm:prSet presAssocID="{13D54ADA-B2B0-409F-81CA-CB221A804670}" presName="spacer" presStyleCnt="0"/>
      <dgm:spPr/>
    </dgm:pt>
    <dgm:pt modelId="{D1D3FD65-6823-479D-9DED-133AA470D054}" type="pres">
      <dgm:prSet presAssocID="{2CAAF1AA-08FC-4558-9F04-6C483320901A}" presName="parentText" presStyleLbl="node1" presStyleIdx="2" presStyleCnt="3">
        <dgm:presLayoutVars>
          <dgm:chMax val="0"/>
          <dgm:bulletEnabled val="1"/>
        </dgm:presLayoutVars>
      </dgm:prSet>
      <dgm:spPr/>
    </dgm:pt>
  </dgm:ptLst>
  <dgm:cxnLst>
    <dgm:cxn modelId="{6F35E90E-B057-4B13-90E2-8A7C20D191DB}" type="presOf" srcId="{1CF7A640-3809-4D90-8ED9-9B29D72B9104}" destId="{A60A8F41-D10E-44FA-80FE-97EA300D56CC}" srcOrd="0" destOrd="0" presId="urn:microsoft.com/office/officeart/2005/8/layout/vList2"/>
    <dgm:cxn modelId="{97D2A20F-D522-4A7E-8422-DB510F5637C0}" srcId="{8B51E94A-DD01-4D88-9550-91F8B6C50A17}" destId="{79A47DD4-DC56-4CCB-8254-B7E6A054DA12}" srcOrd="0" destOrd="0" parTransId="{8D60F96A-CBDA-4FF3-BDE6-403B86E7B2C1}" sibTransId="{2EF335BC-6259-443E-8AAA-5AEBD63F746A}"/>
    <dgm:cxn modelId="{30F5211C-90B3-4E37-B5B2-016703FAD619}" type="presOf" srcId="{8B51E94A-DD01-4D88-9550-91F8B6C50A17}" destId="{C580E3EA-789C-43E6-B3EA-4B47E3B58A61}" srcOrd="0" destOrd="0" presId="urn:microsoft.com/office/officeart/2005/8/layout/vList2"/>
    <dgm:cxn modelId="{ABE26837-5C47-45D2-9678-921F3D5D96F5}" srcId="{8B51E94A-DD01-4D88-9550-91F8B6C50A17}" destId="{1CF7A640-3809-4D90-8ED9-9B29D72B9104}" srcOrd="1" destOrd="0" parTransId="{AE93E6C2-89B9-4032-9F36-37BBC41F2DED}" sibTransId="{13D54ADA-B2B0-409F-81CA-CB221A804670}"/>
    <dgm:cxn modelId="{BD502051-3BE4-4B2C-85D8-E2B41D3ED829}" type="presOf" srcId="{2CAAF1AA-08FC-4558-9F04-6C483320901A}" destId="{D1D3FD65-6823-479D-9DED-133AA470D054}" srcOrd="0" destOrd="0" presId="urn:microsoft.com/office/officeart/2005/8/layout/vList2"/>
    <dgm:cxn modelId="{1E55698B-F62B-437B-A54B-97A6FF2344AE}" type="presOf" srcId="{79A47DD4-DC56-4CCB-8254-B7E6A054DA12}" destId="{21F2A615-16B5-48A7-9C74-A90BE9D6E18A}" srcOrd="0" destOrd="0" presId="urn:microsoft.com/office/officeart/2005/8/layout/vList2"/>
    <dgm:cxn modelId="{1CAD89A1-51B2-4A49-87E3-27953ABC1A8B}" srcId="{8B51E94A-DD01-4D88-9550-91F8B6C50A17}" destId="{2CAAF1AA-08FC-4558-9F04-6C483320901A}" srcOrd="2" destOrd="0" parTransId="{0DE91B3D-23B5-456F-B065-D80CAFCB62F2}" sibTransId="{B2F4690B-BFF5-4B7D-8231-3BEA008EF804}"/>
    <dgm:cxn modelId="{A6E733A7-01C1-4422-A265-0044D7066263}" type="presParOf" srcId="{C580E3EA-789C-43E6-B3EA-4B47E3B58A61}" destId="{21F2A615-16B5-48A7-9C74-A90BE9D6E18A}" srcOrd="0" destOrd="0" presId="urn:microsoft.com/office/officeart/2005/8/layout/vList2"/>
    <dgm:cxn modelId="{5A4A467A-60F4-4795-B472-EC0E2133B169}" type="presParOf" srcId="{C580E3EA-789C-43E6-B3EA-4B47E3B58A61}" destId="{D3CF377C-7BAF-4A21-B549-0C9C064BE31D}" srcOrd="1" destOrd="0" presId="urn:microsoft.com/office/officeart/2005/8/layout/vList2"/>
    <dgm:cxn modelId="{7079D72D-C2C7-46C4-8C0B-32F7AD17FB8A}" type="presParOf" srcId="{C580E3EA-789C-43E6-B3EA-4B47E3B58A61}" destId="{A60A8F41-D10E-44FA-80FE-97EA300D56CC}" srcOrd="2" destOrd="0" presId="urn:microsoft.com/office/officeart/2005/8/layout/vList2"/>
    <dgm:cxn modelId="{53D32BE8-FBBE-40B0-91CD-B7AFB9B72028}" type="presParOf" srcId="{C580E3EA-789C-43E6-B3EA-4B47E3B58A61}" destId="{6F58EC82-EF02-4422-A9B8-CB305FAFFE96}" srcOrd="3" destOrd="0" presId="urn:microsoft.com/office/officeart/2005/8/layout/vList2"/>
    <dgm:cxn modelId="{4FDE4D69-3EB1-4F59-BB0F-52E5CF46E8E0}" type="presParOf" srcId="{C580E3EA-789C-43E6-B3EA-4B47E3B58A61}" destId="{D1D3FD65-6823-479D-9DED-133AA470D054}" srcOrd="4"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CE72ABD0-E670-4556-9BBE-F71638828A97}"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DBB00E5E-F8E6-4775-939E-D95DB400E4B3}">
      <dgm:prSet/>
      <dgm:spPr/>
      <dgm:t>
        <a:bodyPr/>
        <a:lstStyle/>
        <a:p>
          <a:r>
            <a:rPr lang="en-US"/>
            <a:t>Formation of attachment to mother/caregiver.</a:t>
          </a:r>
          <a:endParaRPr lang="en-IN"/>
        </a:p>
      </dgm:t>
    </dgm:pt>
    <dgm:pt modelId="{E336CCD6-8BAB-4AE0-89D3-66EF12DFDEE9}" type="parTrans" cxnId="{0952806B-DCC6-43D4-980E-A7D042385893}">
      <dgm:prSet/>
      <dgm:spPr/>
      <dgm:t>
        <a:bodyPr/>
        <a:lstStyle/>
        <a:p>
          <a:endParaRPr lang="en-IN"/>
        </a:p>
      </dgm:t>
    </dgm:pt>
    <dgm:pt modelId="{66A8FBC1-13A1-4AE3-B3A5-8F56EF82E393}" type="sibTrans" cxnId="{0952806B-DCC6-43D4-980E-A7D042385893}">
      <dgm:prSet/>
      <dgm:spPr/>
      <dgm:t>
        <a:bodyPr/>
        <a:lstStyle/>
        <a:p>
          <a:endParaRPr lang="en-IN"/>
        </a:p>
      </dgm:t>
    </dgm:pt>
    <dgm:pt modelId="{EA918030-EF86-4944-A5B8-17B65EA05264}">
      <dgm:prSet/>
      <dgm:spPr/>
      <dgm:t>
        <a:bodyPr/>
        <a:lstStyle/>
        <a:p>
          <a:r>
            <a:rPr lang="en-US"/>
            <a:t>Responding to people through smiles, coos, eye contact (social smile appears around 6 weeks).</a:t>
          </a:r>
          <a:endParaRPr lang="en-IN"/>
        </a:p>
      </dgm:t>
    </dgm:pt>
    <dgm:pt modelId="{FEC0E206-EB6A-44F2-92F3-8395F3255DB0}" type="parTrans" cxnId="{4B2DFF48-448A-43B6-BFBF-5D60376F54D3}">
      <dgm:prSet/>
      <dgm:spPr/>
      <dgm:t>
        <a:bodyPr/>
        <a:lstStyle/>
        <a:p>
          <a:endParaRPr lang="en-IN"/>
        </a:p>
      </dgm:t>
    </dgm:pt>
    <dgm:pt modelId="{10179AE9-56D0-4BD2-94E2-C447BBC1887B}" type="sibTrans" cxnId="{4B2DFF48-448A-43B6-BFBF-5D60376F54D3}">
      <dgm:prSet/>
      <dgm:spPr/>
      <dgm:t>
        <a:bodyPr/>
        <a:lstStyle/>
        <a:p>
          <a:endParaRPr lang="en-IN"/>
        </a:p>
      </dgm:t>
    </dgm:pt>
    <dgm:pt modelId="{42A8D5D6-CBF2-4028-A3EA-4DBD799648CA}">
      <dgm:prSet/>
      <dgm:spPr/>
      <dgm:t>
        <a:bodyPr/>
        <a:lstStyle/>
        <a:p>
          <a:r>
            <a:rPr lang="en-US"/>
            <a:t>Enjoys simple social games like peek-a-boo.</a:t>
          </a:r>
          <a:endParaRPr lang="en-IN"/>
        </a:p>
      </dgm:t>
    </dgm:pt>
    <dgm:pt modelId="{BEB51BC9-DA08-4637-ADA7-5D8A5DB1AAFE}" type="parTrans" cxnId="{2A277785-C940-48B4-BCFD-B8011092F0D7}">
      <dgm:prSet/>
      <dgm:spPr/>
      <dgm:t>
        <a:bodyPr/>
        <a:lstStyle/>
        <a:p>
          <a:endParaRPr lang="en-IN"/>
        </a:p>
      </dgm:t>
    </dgm:pt>
    <dgm:pt modelId="{2FB3781A-4918-47EB-9061-977FE4FA6E07}" type="sibTrans" cxnId="{2A277785-C940-48B4-BCFD-B8011092F0D7}">
      <dgm:prSet/>
      <dgm:spPr/>
      <dgm:t>
        <a:bodyPr/>
        <a:lstStyle/>
        <a:p>
          <a:endParaRPr lang="en-IN"/>
        </a:p>
      </dgm:t>
    </dgm:pt>
    <dgm:pt modelId="{E4A3F0D0-E122-4692-A2F0-235B5EF0D9F7}">
      <dgm:prSet/>
      <dgm:spPr/>
      <dgm:t>
        <a:bodyPr/>
        <a:lstStyle/>
        <a:p>
          <a:r>
            <a:rPr lang="en-US"/>
            <a:t>Shows preference for familiar people.</a:t>
          </a:r>
          <a:endParaRPr lang="en-IN"/>
        </a:p>
      </dgm:t>
    </dgm:pt>
    <dgm:pt modelId="{6599E0FA-3634-4B6C-AF39-CE2EA87C2E03}" type="parTrans" cxnId="{CFD852A3-8BCF-468C-A71A-9A212DB871F9}">
      <dgm:prSet/>
      <dgm:spPr/>
      <dgm:t>
        <a:bodyPr/>
        <a:lstStyle/>
        <a:p>
          <a:endParaRPr lang="en-IN"/>
        </a:p>
      </dgm:t>
    </dgm:pt>
    <dgm:pt modelId="{984F6F0C-D295-4C01-8B2E-45746D5C442C}" type="sibTrans" cxnId="{CFD852A3-8BCF-468C-A71A-9A212DB871F9}">
      <dgm:prSet/>
      <dgm:spPr/>
      <dgm:t>
        <a:bodyPr/>
        <a:lstStyle/>
        <a:p>
          <a:endParaRPr lang="en-IN"/>
        </a:p>
      </dgm:t>
    </dgm:pt>
    <dgm:pt modelId="{B5C21738-6DED-4D8D-8095-4C4E33FDE267}">
      <dgm:prSet/>
      <dgm:spPr/>
      <dgm:t>
        <a:bodyPr/>
        <a:lstStyle/>
        <a:p>
          <a:r>
            <a:rPr lang="en-US"/>
            <a:t>Gradual participation in social activities (looking at others, playing alongside others – parallel play begins late in infancy).</a:t>
          </a:r>
          <a:endParaRPr lang="en-IN"/>
        </a:p>
      </dgm:t>
    </dgm:pt>
    <dgm:pt modelId="{60C2E4B3-D2CA-475A-8653-80032AAFB1BF}" type="parTrans" cxnId="{5B5C3127-2150-410A-AD3B-557C173B4D43}">
      <dgm:prSet/>
      <dgm:spPr/>
      <dgm:t>
        <a:bodyPr/>
        <a:lstStyle/>
        <a:p>
          <a:endParaRPr lang="en-IN"/>
        </a:p>
      </dgm:t>
    </dgm:pt>
    <dgm:pt modelId="{7C8978C7-6F31-4CE9-BD22-49A2EFA90FC6}" type="sibTrans" cxnId="{5B5C3127-2150-410A-AD3B-557C173B4D43}">
      <dgm:prSet/>
      <dgm:spPr/>
      <dgm:t>
        <a:bodyPr/>
        <a:lstStyle/>
        <a:p>
          <a:endParaRPr lang="en-IN"/>
        </a:p>
      </dgm:t>
    </dgm:pt>
    <dgm:pt modelId="{CBA56AA2-28DA-48F2-9B73-A102C35BC8FF}" type="pres">
      <dgm:prSet presAssocID="{CE72ABD0-E670-4556-9BBE-F71638828A97}" presName="linear" presStyleCnt="0">
        <dgm:presLayoutVars>
          <dgm:animLvl val="lvl"/>
          <dgm:resizeHandles val="exact"/>
        </dgm:presLayoutVars>
      </dgm:prSet>
      <dgm:spPr/>
    </dgm:pt>
    <dgm:pt modelId="{6942092D-85C8-4680-8DC5-2859193F07EE}" type="pres">
      <dgm:prSet presAssocID="{DBB00E5E-F8E6-4775-939E-D95DB400E4B3}" presName="parentText" presStyleLbl="node1" presStyleIdx="0" presStyleCnt="5">
        <dgm:presLayoutVars>
          <dgm:chMax val="0"/>
          <dgm:bulletEnabled val="1"/>
        </dgm:presLayoutVars>
      </dgm:prSet>
      <dgm:spPr/>
    </dgm:pt>
    <dgm:pt modelId="{EC71BA07-C7C7-48DB-8346-704F4A95E627}" type="pres">
      <dgm:prSet presAssocID="{66A8FBC1-13A1-4AE3-B3A5-8F56EF82E393}" presName="spacer" presStyleCnt="0"/>
      <dgm:spPr/>
    </dgm:pt>
    <dgm:pt modelId="{7573CD09-0FE1-4660-9400-C479DA81B7E8}" type="pres">
      <dgm:prSet presAssocID="{EA918030-EF86-4944-A5B8-17B65EA05264}" presName="parentText" presStyleLbl="node1" presStyleIdx="1" presStyleCnt="5">
        <dgm:presLayoutVars>
          <dgm:chMax val="0"/>
          <dgm:bulletEnabled val="1"/>
        </dgm:presLayoutVars>
      </dgm:prSet>
      <dgm:spPr/>
    </dgm:pt>
    <dgm:pt modelId="{84D91254-45E9-449A-AD89-4F05D8B5129C}" type="pres">
      <dgm:prSet presAssocID="{10179AE9-56D0-4BD2-94E2-C447BBC1887B}" presName="spacer" presStyleCnt="0"/>
      <dgm:spPr/>
    </dgm:pt>
    <dgm:pt modelId="{8B89B675-AA06-4327-B7D0-1532E6AA0CB9}" type="pres">
      <dgm:prSet presAssocID="{42A8D5D6-CBF2-4028-A3EA-4DBD799648CA}" presName="parentText" presStyleLbl="node1" presStyleIdx="2" presStyleCnt="5">
        <dgm:presLayoutVars>
          <dgm:chMax val="0"/>
          <dgm:bulletEnabled val="1"/>
        </dgm:presLayoutVars>
      </dgm:prSet>
      <dgm:spPr/>
    </dgm:pt>
    <dgm:pt modelId="{72F0BE41-DEF7-40F4-AD97-4F63E4E3483C}" type="pres">
      <dgm:prSet presAssocID="{2FB3781A-4918-47EB-9061-977FE4FA6E07}" presName="spacer" presStyleCnt="0"/>
      <dgm:spPr/>
    </dgm:pt>
    <dgm:pt modelId="{02A0A70B-8E0D-4F81-811F-443DEEB50A85}" type="pres">
      <dgm:prSet presAssocID="{E4A3F0D0-E122-4692-A2F0-235B5EF0D9F7}" presName="parentText" presStyleLbl="node1" presStyleIdx="3" presStyleCnt="5">
        <dgm:presLayoutVars>
          <dgm:chMax val="0"/>
          <dgm:bulletEnabled val="1"/>
        </dgm:presLayoutVars>
      </dgm:prSet>
      <dgm:spPr/>
    </dgm:pt>
    <dgm:pt modelId="{497F1B17-C036-451D-A953-A569269CC16C}" type="pres">
      <dgm:prSet presAssocID="{984F6F0C-D295-4C01-8B2E-45746D5C442C}" presName="spacer" presStyleCnt="0"/>
      <dgm:spPr/>
    </dgm:pt>
    <dgm:pt modelId="{B1B779F6-9171-4B9A-AA9E-F902A32D53FB}" type="pres">
      <dgm:prSet presAssocID="{B5C21738-6DED-4D8D-8095-4C4E33FDE267}" presName="parentText" presStyleLbl="node1" presStyleIdx="4" presStyleCnt="5">
        <dgm:presLayoutVars>
          <dgm:chMax val="0"/>
          <dgm:bulletEnabled val="1"/>
        </dgm:presLayoutVars>
      </dgm:prSet>
      <dgm:spPr/>
    </dgm:pt>
  </dgm:ptLst>
  <dgm:cxnLst>
    <dgm:cxn modelId="{5A7CEE0D-2CFD-455A-A8F2-6ACBB0D92403}" type="presOf" srcId="{B5C21738-6DED-4D8D-8095-4C4E33FDE267}" destId="{B1B779F6-9171-4B9A-AA9E-F902A32D53FB}" srcOrd="0" destOrd="0" presId="urn:microsoft.com/office/officeart/2005/8/layout/vList2"/>
    <dgm:cxn modelId="{045A201A-8CF6-43A9-8FEA-5324094A92DC}" type="presOf" srcId="{DBB00E5E-F8E6-4775-939E-D95DB400E4B3}" destId="{6942092D-85C8-4680-8DC5-2859193F07EE}" srcOrd="0" destOrd="0" presId="urn:microsoft.com/office/officeart/2005/8/layout/vList2"/>
    <dgm:cxn modelId="{5B5C3127-2150-410A-AD3B-557C173B4D43}" srcId="{CE72ABD0-E670-4556-9BBE-F71638828A97}" destId="{B5C21738-6DED-4D8D-8095-4C4E33FDE267}" srcOrd="4" destOrd="0" parTransId="{60C2E4B3-D2CA-475A-8653-80032AAFB1BF}" sibTransId="{7C8978C7-6F31-4CE9-BD22-49A2EFA90FC6}"/>
    <dgm:cxn modelId="{F06F273E-08E2-4B04-85C1-8A51C5C351F3}" type="presOf" srcId="{E4A3F0D0-E122-4692-A2F0-235B5EF0D9F7}" destId="{02A0A70B-8E0D-4F81-811F-443DEEB50A85}" srcOrd="0" destOrd="0" presId="urn:microsoft.com/office/officeart/2005/8/layout/vList2"/>
    <dgm:cxn modelId="{6F17B442-CD21-41B6-860E-AB1EF70D59EB}" type="presOf" srcId="{EA918030-EF86-4944-A5B8-17B65EA05264}" destId="{7573CD09-0FE1-4660-9400-C479DA81B7E8}" srcOrd="0" destOrd="0" presId="urn:microsoft.com/office/officeart/2005/8/layout/vList2"/>
    <dgm:cxn modelId="{4B2DFF48-448A-43B6-BFBF-5D60376F54D3}" srcId="{CE72ABD0-E670-4556-9BBE-F71638828A97}" destId="{EA918030-EF86-4944-A5B8-17B65EA05264}" srcOrd="1" destOrd="0" parTransId="{FEC0E206-EB6A-44F2-92F3-8395F3255DB0}" sibTransId="{10179AE9-56D0-4BD2-94E2-C447BBC1887B}"/>
    <dgm:cxn modelId="{0952806B-DCC6-43D4-980E-A7D042385893}" srcId="{CE72ABD0-E670-4556-9BBE-F71638828A97}" destId="{DBB00E5E-F8E6-4775-939E-D95DB400E4B3}" srcOrd="0" destOrd="0" parTransId="{E336CCD6-8BAB-4AE0-89D3-66EF12DFDEE9}" sibTransId="{66A8FBC1-13A1-4AE3-B3A5-8F56EF82E393}"/>
    <dgm:cxn modelId="{2A277785-C940-48B4-BCFD-B8011092F0D7}" srcId="{CE72ABD0-E670-4556-9BBE-F71638828A97}" destId="{42A8D5D6-CBF2-4028-A3EA-4DBD799648CA}" srcOrd="2" destOrd="0" parTransId="{BEB51BC9-DA08-4637-ADA7-5D8A5DB1AAFE}" sibTransId="{2FB3781A-4918-47EB-9061-977FE4FA6E07}"/>
    <dgm:cxn modelId="{CFD852A3-8BCF-468C-A71A-9A212DB871F9}" srcId="{CE72ABD0-E670-4556-9BBE-F71638828A97}" destId="{E4A3F0D0-E122-4692-A2F0-235B5EF0D9F7}" srcOrd="3" destOrd="0" parTransId="{6599E0FA-3634-4B6C-AF39-CE2EA87C2E03}" sibTransId="{984F6F0C-D295-4C01-8B2E-45746D5C442C}"/>
    <dgm:cxn modelId="{D6BC5BAC-3ED2-40B0-B7CF-756ED34A5B7B}" type="presOf" srcId="{CE72ABD0-E670-4556-9BBE-F71638828A97}" destId="{CBA56AA2-28DA-48F2-9B73-A102C35BC8FF}" srcOrd="0" destOrd="0" presId="urn:microsoft.com/office/officeart/2005/8/layout/vList2"/>
    <dgm:cxn modelId="{62698DFD-D42F-41AF-8976-88B32EA3CD16}" type="presOf" srcId="{42A8D5D6-CBF2-4028-A3EA-4DBD799648CA}" destId="{8B89B675-AA06-4327-B7D0-1532E6AA0CB9}" srcOrd="0" destOrd="0" presId="urn:microsoft.com/office/officeart/2005/8/layout/vList2"/>
    <dgm:cxn modelId="{CB998E78-3990-4BA0-9A25-7AEB1794AF9B}" type="presParOf" srcId="{CBA56AA2-28DA-48F2-9B73-A102C35BC8FF}" destId="{6942092D-85C8-4680-8DC5-2859193F07EE}" srcOrd="0" destOrd="0" presId="urn:microsoft.com/office/officeart/2005/8/layout/vList2"/>
    <dgm:cxn modelId="{40AB40AE-5708-4795-9031-633BE68C0895}" type="presParOf" srcId="{CBA56AA2-28DA-48F2-9B73-A102C35BC8FF}" destId="{EC71BA07-C7C7-48DB-8346-704F4A95E627}" srcOrd="1" destOrd="0" presId="urn:microsoft.com/office/officeart/2005/8/layout/vList2"/>
    <dgm:cxn modelId="{D1AE01A0-89BB-4E7E-8D3B-814D8669C563}" type="presParOf" srcId="{CBA56AA2-28DA-48F2-9B73-A102C35BC8FF}" destId="{7573CD09-0FE1-4660-9400-C479DA81B7E8}" srcOrd="2" destOrd="0" presId="urn:microsoft.com/office/officeart/2005/8/layout/vList2"/>
    <dgm:cxn modelId="{6F5D0796-A872-4D9D-9F2A-AA70078B392F}" type="presParOf" srcId="{CBA56AA2-28DA-48F2-9B73-A102C35BC8FF}" destId="{84D91254-45E9-449A-AD89-4F05D8B5129C}" srcOrd="3" destOrd="0" presId="urn:microsoft.com/office/officeart/2005/8/layout/vList2"/>
    <dgm:cxn modelId="{D6B52718-B7DD-46CF-B6E1-F6FED0E5631C}" type="presParOf" srcId="{CBA56AA2-28DA-48F2-9B73-A102C35BC8FF}" destId="{8B89B675-AA06-4327-B7D0-1532E6AA0CB9}" srcOrd="4" destOrd="0" presId="urn:microsoft.com/office/officeart/2005/8/layout/vList2"/>
    <dgm:cxn modelId="{2B034C60-B342-4285-ACA5-0C09DBD06988}" type="presParOf" srcId="{CBA56AA2-28DA-48F2-9B73-A102C35BC8FF}" destId="{72F0BE41-DEF7-40F4-AD97-4F63E4E3483C}" srcOrd="5" destOrd="0" presId="urn:microsoft.com/office/officeart/2005/8/layout/vList2"/>
    <dgm:cxn modelId="{AE35935B-9CC4-47AA-8D81-39A69FE65AE1}" type="presParOf" srcId="{CBA56AA2-28DA-48F2-9B73-A102C35BC8FF}" destId="{02A0A70B-8E0D-4F81-811F-443DEEB50A85}" srcOrd="6" destOrd="0" presId="urn:microsoft.com/office/officeart/2005/8/layout/vList2"/>
    <dgm:cxn modelId="{394ADC9C-408E-4822-A843-5BD38A50C85B}" type="presParOf" srcId="{CBA56AA2-28DA-48F2-9B73-A102C35BC8FF}" destId="{497F1B17-C036-451D-A953-A569269CC16C}" srcOrd="7" destOrd="0" presId="urn:microsoft.com/office/officeart/2005/8/layout/vList2"/>
    <dgm:cxn modelId="{38656F9F-02AC-4E8C-8EA7-4C811D3065DA}" type="presParOf" srcId="{CBA56AA2-28DA-48F2-9B73-A102C35BC8FF}" destId="{B1B779F6-9171-4B9A-AA9E-F902A32D53FB}"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40851A57-37F4-4268-9DA3-96A333F0084B}" type="doc">
      <dgm:prSet loTypeId="urn:microsoft.com/office/officeart/2005/8/layout/vList2" loCatId="list" qsTypeId="urn:microsoft.com/office/officeart/2005/8/quickstyle/simple1" qsCatId="simple" csTypeId="urn:microsoft.com/office/officeart/2005/8/colors/accent0_3" csCatId="mainScheme"/>
      <dgm:spPr/>
      <dgm:t>
        <a:bodyPr/>
        <a:lstStyle/>
        <a:p>
          <a:endParaRPr lang="en-IN"/>
        </a:p>
      </dgm:t>
    </dgm:pt>
    <dgm:pt modelId="{BAEFFF8A-13C2-4F15-A8EE-118BCF912822}">
      <dgm:prSet/>
      <dgm:spPr/>
      <dgm:t>
        <a:bodyPr/>
        <a:lstStyle/>
        <a:p>
          <a:r>
            <a:rPr lang="en-IN"/>
            <a:t>Language Development</a:t>
          </a:r>
        </a:p>
      </dgm:t>
    </dgm:pt>
    <dgm:pt modelId="{6D41C47D-96D9-415A-805D-5AEDEA5BDDF2}" type="parTrans" cxnId="{4F1120D2-686A-4C05-819E-8D5B60CEDF7A}">
      <dgm:prSet/>
      <dgm:spPr/>
      <dgm:t>
        <a:bodyPr/>
        <a:lstStyle/>
        <a:p>
          <a:endParaRPr lang="en-IN"/>
        </a:p>
      </dgm:t>
    </dgm:pt>
    <dgm:pt modelId="{41C5982D-9687-48CC-870C-098138B86C21}" type="sibTrans" cxnId="{4F1120D2-686A-4C05-819E-8D5B60CEDF7A}">
      <dgm:prSet/>
      <dgm:spPr/>
      <dgm:t>
        <a:bodyPr/>
        <a:lstStyle/>
        <a:p>
          <a:endParaRPr lang="en-IN"/>
        </a:p>
      </dgm:t>
    </dgm:pt>
    <dgm:pt modelId="{E8325EAD-4632-4924-81A3-015C8E684876}" type="pres">
      <dgm:prSet presAssocID="{40851A57-37F4-4268-9DA3-96A333F0084B}" presName="linear" presStyleCnt="0">
        <dgm:presLayoutVars>
          <dgm:animLvl val="lvl"/>
          <dgm:resizeHandles val="exact"/>
        </dgm:presLayoutVars>
      </dgm:prSet>
      <dgm:spPr/>
    </dgm:pt>
    <dgm:pt modelId="{9246C9B4-FC0C-43B1-B03A-6B184619FE88}" type="pres">
      <dgm:prSet presAssocID="{BAEFFF8A-13C2-4F15-A8EE-118BCF912822}" presName="parentText" presStyleLbl="node1" presStyleIdx="0" presStyleCnt="1">
        <dgm:presLayoutVars>
          <dgm:chMax val="0"/>
          <dgm:bulletEnabled val="1"/>
        </dgm:presLayoutVars>
      </dgm:prSet>
      <dgm:spPr/>
    </dgm:pt>
  </dgm:ptLst>
  <dgm:cxnLst>
    <dgm:cxn modelId="{7FBF7561-9C38-4EB0-9136-C0EE04405DF5}" type="presOf" srcId="{40851A57-37F4-4268-9DA3-96A333F0084B}" destId="{E8325EAD-4632-4924-81A3-015C8E684876}" srcOrd="0" destOrd="0" presId="urn:microsoft.com/office/officeart/2005/8/layout/vList2"/>
    <dgm:cxn modelId="{1755D16C-86A4-4FEB-ABF7-8D5969B3A202}" type="presOf" srcId="{BAEFFF8A-13C2-4F15-A8EE-118BCF912822}" destId="{9246C9B4-FC0C-43B1-B03A-6B184619FE88}" srcOrd="0" destOrd="0" presId="urn:microsoft.com/office/officeart/2005/8/layout/vList2"/>
    <dgm:cxn modelId="{4F1120D2-686A-4C05-819E-8D5B60CEDF7A}" srcId="{40851A57-37F4-4268-9DA3-96A333F0084B}" destId="{BAEFFF8A-13C2-4F15-A8EE-118BCF912822}" srcOrd="0" destOrd="0" parTransId="{6D41C47D-96D9-415A-805D-5AEDEA5BDDF2}" sibTransId="{41C5982D-9687-48CC-870C-098138B86C21}"/>
    <dgm:cxn modelId="{95E2B677-79B5-426E-B916-93F789C891D0}" type="presParOf" srcId="{E8325EAD-4632-4924-81A3-015C8E684876}" destId="{9246C9B4-FC0C-43B1-B03A-6B184619FE88}"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AA4582EB-84FF-4A39-9B76-1E39F33F9C4F}"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A7505221-71CC-451E-AE73-5794EBD4A59E}">
      <dgm:prSet/>
      <dgm:spPr/>
      <dgm:t>
        <a:bodyPr/>
        <a:lstStyle/>
        <a:p>
          <a:r>
            <a:rPr lang="en-US"/>
            <a:t>Early communication through crying, cooing, babbling.</a:t>
          </a:r>
          <a:endParaRPr lang="en-IN"/>
        </a:p>
      </dgm:t>
    </dgm:pt>
    <dgm:pt modelId="{16138467-BAE5-4FAF-89D7-32903076549E}" type="parTrans" cxnId="{DF3E2678-1A4B-497D-AC77-7B7277F1FBC6}">
      <dgm:prSet/>
      <dgm:spPr/>
      <dgm:t>
        <a:bodyPr/>
        <a:lstStyle/>
        <a:p>
          <a:endParaRPr lang="en-IN"/>
        </a:p>
      </dgm:t>
    </dgm:pt>
    <dgm:pt modelId="{D276849B-9B7B-4170-B1F8-70515E2728BE}" type="sibTrans" cxnId="{DF3E2678-1A4B-497D-AC77-7B7277F1FBC6}">
      <dgm:prSet/>
      <dgm:spPr/>
      <dgm:t>
        <a:bodyPr/>
        <a:lstStyle/>
        <a:p>
          <a:endParaRPr lang="en-IN"/>
        </a:p>
      </dgm:t>
    </dgm:pt>
    <dgm:pt modelId="{6CEFF827-7C7B-4525-B9B8-035C6E773F66}">
      <dgm:prSet/>
      <dgm:spPr/>
      <dgm:t>
        <a:bodyPr/>
        <a:lstStyle/>
        <a:p>
          <a:r>
            <a:rPr lang="en-US"/>
            <a:t>By 6 months: babbling repetitive sounds (ba-ba, ma-ma).By 1 year: first meaningful words appear.</a:t>
          </a:r>
          <a:endParaRPr lang="en-IN"/>
        </a:p>
      </dgm:t>
    </dgm:pt>
    <dgm:pt modelId="{47EC76DE-EBA6-45D1-BEB3-6C74B49B41B7}" type="parTrans" cxnId="{1BB0971A-6453-4E12-BAD4-A02DFE06AB42}">
      <dgm:prSet/>
      <dgm:spPr/>
      <dgm:t>
        <a:bodyPr/>
        <a:lstStyle/>
        <a:p>
          <a:endParaRPr lang="en-IN"/>
        </a:p>
      </dgm:t>
    </dgm:pt>
    <dgm:pt modelId="{565AC95C-F420-475A-BF90-27F939A0E4A4}" type="sibTrans" cxnId="{1BB0971A-6453-4E12-BAD4-A02DFE06AB42}">
      <dgm:prSet/>
      <dgm:spPr/>
      <dgm:t>
        <a:bodyPr/>
        <a:lstStyle/>
        <a:p>
          <a:endParaRPr lang="en-IN"/>
        </a:p>
      </dgm:t>
    </dgm:pt>
    <dgm:pt modelId="{9E3E19EB-C70C-49F6-B307-26B8DA9478DC}">
      <dgm:prSet/>
      <dgm:spPr/>
      <dgm:t>
        <a:bodyPr/>
        <a:lstStyle/>
        <a:p>
          <a:r>
            <a:rPr lang="en-US"/>
            <a:t>By 18–24 months: vocabulary increases quickly; forming simple two-word sentences (“mama come”, “give ball”).</a:t>
          </a:r>
          <a:endParaRPr lang="en-IN"/>
        </a:p>
      </dgm:t>
    </dgm:pt>
    <dgm:pt modelId="{EF4D5C4F-86D8-490D-84FE-CB96C5BFBB5A}" type="parTrans" cxnId="{DA2CE82F-AAB1-41D7-8ECD-B9118B83E0AB}">
      <dgm:prSet/>
      <dgm:spPr/>
      <dgm:t>
        <a:bodyPr/>
        <a:lstStyle/>
        <a:p>
          <a:endParaRPr lang="en-IN"/>
        </a:p>
      </dgm:t>
    </dgm:pt>
    <dgm:pt modelId="{E06701DF-A193-4DBD-9EA7-D1645A553EB8}" type="sibTrans" cxnId="{DA2CE82F-AAB1-41D7-8ECD-B9118B83E0AB}">
      <dgm:prSet/>
      <dgm:spPr/>
      <dgm:t>
        <a:bodyPr/>
        <a:lstStyle/>
        <a:p>
          <a:endParaRPr lang="en-IN"/>
        </a:p>
      </dgm:t>
    </dgm:pt>
    <dgm:pt modelId="{8D6A9EAF-BB37-4E40-B816-06B4629703A5}">
      <dgm:prSet/>
      <dgm:spPr/>
      <dgm:t>
        <a:bodyPr/>
        <a:lstStyle/>
        <a:p>
          <a:r>
            <a:rPr lang="en-US"/>
            <a:t>Understands names of objects, simple commands.</a:t>
          </a:r>
          <a:endParaRPr lang="en-IN"/>
        </a:p>
      </dgm:t>
    </dgm:pt>
    <dgm:pt modelId="{52BAB4E0-BABA-4902-84EA-7A2A7ED3F044}" type="parTrans" cxnId="{A4E84796-FAEB-40CA-8F5E-541A75282404}">
      <dgm:prSet/>
      <dgm:spPr/>
      <dgm:t>
        <a:bodyPr/>
        <a:lstStyle/>
        <a:p>
          <a:endParaRPr lang="en-IN"/>
        </a:p>
      </dgm:t>
    </dgm:pt>
    <dgm:pt modelId="{AFBE5066-77BD-4391-98D5-C8FEF8841DDD}" type="sibTrans" cxnId="{A4E84796-FAEB-40CA-8F5E-541A75282404}">
      <dgm:prSet/>
      <dgm:spPr/>
      <dgm:t>
        <a:bodyPr/>
        <a:lstStyle/>
        <a:p>
          <a:endParaRPr lang="en-IN"/>
        </a:p>
      </dgm:t>
    </dgm:pt>
    <dgm:pt modelId="{2DA5D0F4-5B11-48A6-A9E7-1F6EE7188EED}" type="pres">
      <dgm:prSet presAssocID="{AA4582EB-84FF-4A39-9B76-1E39F33F9C4F}" presName="linear" presStyleCnt="0">
        <dgm:presLayoutVars>
          <dgm:animLvl val="lvl"/>
          <dgm:resizeHandles val="exact"/>
        </dgm:presLayoutVars>
      </dgm:prSet>
      <dgm:spPr/>
    </dgm:pt>
    <dgm:pt modelId="{D65AAC67-D96E-42A0-A30D-D7764BCD2A2A}" type="pres">
      <dgm:prSet presAssocID="{A7505221-71CC-451E-AE73-5794EBD4A59E}" presName="parentText" presStyleLbl="node1" presStyleIdx="0" presStyleCnt="4">
        <dgm:presLayoutVars>
          <dgm:chMax val="0"/>
          <dgm:bulletEnabled val="1"/>
        </dgm:presLayoutVars>
      </dgm:prSet>
      <dgm:spPr/>
    </dgm:pt>
    <dgm:pt modelId="{CD8570A2-7D72-4809-A8F8-18A1AF336CC5}" type="pres">
      <dgm:prSet presAssocID="{D276849B-9B7B-4170-B1F8-70515E2728BE}" presName="spacer" presStyleCnt="0"/>
      <dgm:spPr/>
    </dgm:pt>
    <dgm:pt modelId="{50ECFEEC-2037-4CA9-A875-21F1EB1E18FB}" type="pres">
      <dgm:prSet presAssocID="{6CEFF827-7C7B-4525-B9B8-035C6E773F66}" presName="parentText" presStyleLbl="node1" presStyleIdx="1" presStyleCnt="4">
        <dgm:presLayoutVars>
          <dgm:chMax val="0"/>
          <dgm:bulletEnabled val="1"/>
        </dgm:presLayoutVars>
      </dgm:prSet>
      <dgm:spPr/>
    </dgm:pt>
    <dgm:pt modelId="{861B5F5B-385A-4BD8-99BD-54FF5B616BFB}" type="pres">
      <dgm:prSet presAssocID="{565AC95C-F420-475A-BF90-27F939A0E4A4}" presName="spacer" presStyleCnt="0"/>
      <dgm:spPr/>
    </dgm:pt>
    <dgm:pt modelId="{C49D8AC5-6A08-4B8B-85C0-70F0E188B97F}" type="pres">
      <dgm:prSet presAssocID="{9E3E19EB-C70C-49F6-B307-26B8DA9478DC}" presName="parentText" presStyleLbl="node1" presStyleIdx="2" presStyleCnt="4">
        <dgm:presLayoutVars>
          <dgm:chMax val="0"/>
          <dgm:bulletEnabled val="1"/>
        </dgm:presLayoutVars>
      </dgm:prSet>
      <dgm:spPr/>
    </dgm:pt>
    <dgm:pt modelId="{E8FD4629-5388-46C8-AEA5-AC7F49E29E55}" type="pres">
      <dgm:prSet presAssocID="{E06701DF-A193-4DBD-9EA7-D1645A553EB8}" presName="spacer" presStyleCnt="0"/>
      <dgm:spPr/>
    </dgm:pt>
    <dgm:pt modelId="{42BADC3E-EF4C-45F8-A40C-4E67B1C23899}" type="pres">
      <dgm:prSet presAssocID="{8D6A9EAF-BB37-4E40-B816-06B4629703A5}" presName="parentText" presStyleLbl="node1" presStyleIdx="3" presStyleCnt="4">
        <dgm:presLayoutVars>
          <dgm:chMax val="0"/>
          <dgm:bulletEnabled val="1"/>
        </dgm:presLayoutVars>
      </dgm:prSet>
      <dgm:spPr/>
    </dgm:pt>
  </dgm:ptLst>
  <dgm:cxnLst>
    <dgm:cxn modelId="{1BB0971A-6453-4E12-BAD4-A02DFE06AB42}" srcId="{AA4582EB-84FF-4A39-9B76-1E39F33F9C4F}" destId="{6CEFF827-7C7B-4525-B9B8-035C6E773F66}" srcOrd="1" destOrd="0" parTransId="{47EC76DE-EBA6-45D1-BEB3-6C74B49B41B7}" sibTransId="{565AC95C-F420-475A-BF90-27F939A0E4A4}"/>
    <dgm:cxn modelId="{86AD4923-77BB-4A3A-9C08-20D913565280}" type="presOf" srcId="{8D6A9EAF-BB37-4E40-B816-06B4629703A5}" destId="{42BADC3E-EF4C-45F8-A40C-4E67B1C23899}" srcOrd="0" destOrd="0" presId="urn:microsoft.com/office/officeart/2005/8/layout/vList2"/>
    <dgm:cxn modelId="{DA2CE82F-AAB1-41D7-8ECD-B9118B83E0AB}" srcId="{AA4582EB-84FF-4A39-9B76-1E39F33F9C4F}" destId="{9E3E19EB-C70C-49F6-B307-26B8DA9478DC}" srcOrd="2" destOrd="0" parTransId="{EF4D5C4F-86D8-490D-84FE-CB96C5BFBB5A}" sibTransId="{E06701DF-A193-4DBD-9EA7-D1645A553EB8}"/>
    <dgm:cxn modelId="{0F754045-6286-4168-989E-9A57A9E7E1AA}" type="presOf" srcId="{A7505221-71CC-451E-AE73-5794EBD4A59E}" destId="{D65AAC67-D96E-42A0-A30D-D7764BCD2A2A}" srcOrd="0" destOrd="0" presId="urn:microsoft.com/office/officeart/2005/8/layout/vList2"/>
    <dgm:cxn modelId="{94B93557-07A8-4B8E-B8D6-BCFA4167224A}" type="presOf" srcId="{9E3E19EB-C70C-49F6-B307-26B8DA9478DC}" destId="{C49D8AC5-6A08-4B8B-85C0-70F0E188B97F}" srcOrd="0" destOrd="0" presId="urn:microsoft.com/office/officeart/2005/8/layout/vList2"/>
    <dgm:cxn modelId="{DF3E2678-1A4B-497D-AC77-7B7277F1FBC6}" srcId="{AA4582EB-84FF-4A39-9B76-1E39F33F9C4F}" destId="{A7505221-71CC-451E-AE73-5794EBD4A59E}" srcOrd="0" destOrd="0" parTransId="{16138467-BAE5-4FAF-89D7-32903076549E}" sibTransId="{D276849B-9B7B-4170-B1F8-70515E2728BE}"/>
    <dgm:cxn modelId="{A4E84796-FAEB-40CA-8F5E-541A75282404}" srcId="{AA4582EB-84FF-4A39-9B76-1E39F33F9C4F}" destId="{8D6A9EAF-BB37-4E40-B816-06B4629703A5}" srcOrd="3" destOrd="0" parTransId="{52BAB4E0-BABA-4902-84EA-7A2A7ED3F044}" sibTransId="{AFBE5066-77BD-4391-98D5-C8FEF8841DDD}"/>
    <dgm:cxn modelId="{D21EE7F0-4560-4BB8-8279-043F081BA9E1}" type="presOf" srcId="{AA4582EB-84FF-4A39-9B76-1E39F33F9C4F}" destId="{2DA5D0F4-5B11-48A6-A9E7-1F6EE7188EED}" srcOrd="0" destOrd="0" presId="urn:microsoft.com/office/officeart/2005/8/layout/vList2"/>
    <dgm:cxn modelId="{F5F7E3F9-D9D4-4C3D-9042-E5D9F6D8C2A8}" type="presOf" srcId="{6CEFF827-7C7B-4525-B9B8-035C6E773F66}" destId="{50ECFEEC-2037-4CA9-A875-21F1EB1E18FB}" srcOrd="0" destOrd="0" presId="urn:microsoft.com/office/officeart/2005/8/layout/vList2"/>
    <dgm:cxn modelId="{8BD458AC-C3F8-4B19-825D-1BEC5F23C295}" type="presParOf" srcId="{2DA5D0F4-5B11-48A6-A9E7-1F6EE7188EED}" destId="{D65AAC67-D96E-42A0-A30D-D7764BCD2A2A}" srcOrd="0" destOrd="0" presId="urn:microsoft.com/office/officeart/2005/8/layout/vList2"/>
    <dgm:cxn modelId="{0DCFC02A-98CC-495A-A8D8-AA96485D516A}" type="presParOf" srcId="{2DA5D0F4-5B11-48A6-A9E7-1F6EE7188EED}" destId="{CD8570A2-7D72-4809-A8F8-18A1AF336CC5}" srcOrd="1" destOrd="0" presId="urn:microsoft.com/office/officeart/2005/8/layout/vList2"/>
    <dgm:cxn modelId="{93821C2F-E10F-4106-B456-F76AF174C271}" type="presParOf" srcId="{2DA5D0F4-5B11-48A6-A9E7-1F6EE7188EED}" destId="{50ECFEEC-2037-4CA9-A875-21F1EB1E18FB}" srcOrd="2" destOrd="0" presId="urn:microsoft.com/office/officeart/2005/8/layout/vList2"/>
    <dgm:cxn modelId="{CFFC2965-8099-432F-A04F-652232E3DFA9}" type="presParOf" srcId="{2DA5D0F4-5B11-48A6-A9E7-1F6EE7188EED}" destId="{861B5F5B-385A-4BD8-99BD-54FF5B616BFB}" srcOrd="3" destOrd="0" presId="urn:microsoft.com/office/officeart/2005/8/layout/vList2"/>
    <dgm:cxn modelId="{6AF215F0-B935-4054-A195-1D56A0DA2284}" type="presParOf" srcId="{2DA5D0F4-5B11-48A6-A9E7-1F6EE7188EED}" destId="{C49D8AC5-6A08-4B8B-85C0-70F0E188B97F}" srcOrd="4" destOrd="0" presId="urn:microsoft.com/office/officeart/2005/8/layout/vList2"/>
    <dgm:cxn modelId="{747FA36E-BAB0-44AD-A8D0-B8934B0CA592}" type="presParOf" srcId="{2DA5D0F4-5B11-48A6-A9E7-1F6EE7188EED}" destId="{E8FD4629-5388-46C8-AEA5-AC7F49E29E55}" srcOrd="5" destOrd="0" presId="urn:microsoft.com/office/officeart/2005/8/layout/vList2"/>
    <dgm:cxn modelId="{D775B551-45DD-49A8-8C3E-8B97F370AC9F}" type="presParOf" srcId="{2DA5D0F4-5B11-48A6-A9E7-1F6EE7188EED}" destId="{42BADC3E-EF4C-45F8-A40C-4E67B1C23899}" srcOrd="6"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1514A0B-7FF0-4E55-B9D7-CBAC39B787AB}"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AC3FAD29-48C8-492F-BE69-5DC6910ADBFE}">
      <dgm:prSet/>
      <dgm:spPr/>
      <dgm:t>
        <a:bodyPr/>
        <a:lstStyle/>
        <a:p>
          <a:r>
            <a:rPr lang="en-US"/>
            <a:t>B.Ed. 1</a:t>
          </a:r>
          <a:r>
            <a:rPr lang="en-US" baseline="30000"/>
            <a:t>st</a:t>
          </a:r>
          <a:r>
            <a:rPr lang="en-US"/>
            <a:t> Sem.</a:t>
          </a:r>
          <a:endParaRPr lang="en-IN"/>
        </a:p>
      </dgm:t>
    </dgm:pt>
    <dgm:pt modelId="{C2A9EA31-AF18-4DF8-AF4C-DDE6993E8172}" type="parTrans" cxnId="{3A3DDB59-35CD-400D-80FB-4F606B49052B}">
      <dgm:prSet/>
      <dgm:spPr/>
      <dgm:t>
        <a:bodyPr/>
        <a:lstStyle/>
        <a:p>
          <a:endParaRPr lang="en-IN"/>
        </a:p>
      </dgm:t>
    </dgm:pt>
    <dgm:pt modelId="{73BFBE25-EE2E-4EFF-BC44-95608ED8A292}" type="sibTrans" cxnId="{3A3DDB59-35CD-400D-80FB-4F606B49052B}">
      <dgm:prSet/>
      <dgm:spPr/>
      <dgm:t>
        <a:bodyPr/>
        <a:lstStyle/>
        <a:p>
          <a:endParaRPr lang="en-IN"/>
        </a:p>
      </dgm:t>
    </dgm:pt>
    <dgm:pt modelId="{07BE13D4-F5B2-4DA4-A021-84BBE51E3168}">
      <dgm:prSet/>
      <dgm:spPr/>
      <dgm:t>
        <a:bodyPr/>
        <a:lstStyle/>
        <a:p>
          <a:r>
            <a:rPr lang="en-US"/>
            <a:t>Paper code 204 </a:t>
          </a:r>
          <a:endParaRPr lang="en-IN"/>
        </a:p>
      </dgm:t>
    </dgm:pt>
    <dgm:pt modelId="{73A152B1-6A2A-4C59-8D86-98DECAD06BEB}" type="parTrans" cxnId="{D5012799-03F7-424B-BA03-A4948CA83F1A}">
      <dgm:prSet/>
      <dgm:spPr/>
      <dgm:t>
        <a:bodyPr/>
        <a:lstStyle/>
        <a:p>
          <a:endParaRPr lang="en-IN"/>
        </a:p>
      </dgm:t>
    </dgm:pt>
    <dgm:pt modelId="{0BC86E7C-DAB0-4BB7-B861-14A3C50E3872}" type="sibTrans" cxnId="{D5012799-03F7-424B-BA03-A4948CA83F1A}">
      <dgm:prSet/>
      <dgm:spPr/>
      <dgm:t>
        <a:bodyPr/>
        <a:lstStyle/>
        <a:p>
          <a:endParaRPr lang="en-IN"/>
        </a:p>
      </dgm:t>
    </dgm:pt>
    <dgm:pt modelId="{A9C8E164-46B9-4ED7-829D-FA4593B1838B}" type="pres">
      <dgm:prSet presAssocID="{B1514A0B-7FF0-4E55-B9D7-CBAC39B787AB}" presName="linear" presStyleCnt="0">
        <dgm:presLayoutVars>
          <dgm:animLvl val="lvl"/>
          <dgm:resizeHandles val="exact"/>
        </dgm:presLayoutVars>
      </dgm:prSet>
      <dgm:spPr/>
    </dgm:pt>
    <dgm:pt modelId="{668FB75E-BEDC-467E-A742-327C0AD36E9A}" type="pres">
      <dgm:prSet presAssocID="{AC3FAD29-48C8-492F-BE69-5DC6910ADBFE}" presName="parentText" presStyleLbl="node1" presStyleIdx="0" presStyleCnt="2">
        <dgm:presLayoutVars>
          <dgm:chMax val="0"/>
          <dgm:bulletEnabled val="1"/>
        </dgm:presLayoutVars>
      </dgm:prSet>
      <dgm:spPr/>
    </dgm:pt>
    <dgm:pt modelId="{0C2A95B4-BD65-4208-9A6E-05BAB88F5F9E}" type="pres">
      <dgm:prSet presAssocID="{73BFBE25-EE2E-4EFF-BC44-95608ED8A292}" presName="spacer" presStyleCnt="0"/>
      <dgm:spPr/>
    </dgm:pt>
    <dgm:pt modelId="{F904A8B3-12F6-4B08-A9A6-2F1E8413E894}" type="pres">
      <dgm:prSet presAssocID="{07BE13D4-F5B2-4DA4-A021-84BBE51E3168}" presName="parentText" presStyleLbl="node1" presStyleIdx="1" presStyleCnt="2">
        <dgm:presLayoutVars>
          <dgm:chMax val="0"/>
          <dgm:bulletEnabled val="1"/>
        </dgm:presLayoutVars>
      </dgm:prSet>
      <dgm:spPr/>
    </dgm:pt>
  </dgm:ptLst>
  <dgm:cxnLst>
    <dgm:cxn modelId="{E61E9A16-BA78-4AF0-87FB-FA882C53DBD3}" type="presOf" srcId="{07BE13D4-F5B2-4DA4-A021-84BBE51E3168}" destId="{F904A8B3-12F6-4B08-A9A6-2F1E8413E894}" srcOrd="0" destOrd="0" presId="urn:microsoft.com/office/officeart/2005/8/layout/vList2"/>
    <dgm:cxn modelId="{3A3DDB59-35CD-400D-80FB-4F606B49052B}" srcId="{B1514A0B-7FF0-4E55-B9D7-CBAC39B787AB}" destId="{AC3FAD29-48C8-492F-BE69-5DC6910ADBFE}" srcOrd="0" destOrd="0" parTransId="{C2A9EA31-AF18-4DF8-AF4C-DDE6993E8172}" sibTransId="{73BFBE25-EE2E-4EFF-BC44-95608ED8A292}"/>
    <dgm:cxn modelId="{580EB08C-B7C1-4871-90D9-FEA89789D4E1}" type="presOf" srcId="{AC3FAD29-48C8-492F-BE69-5DC6910ADBFE}" destId="{668FB75E-BEDC-467E-A742-327C0AD36E9A}" srcOrd="0" destOrd="0" presId="urn:microsoft.com/office/officeart/2005/8/layout/vList2"/>
    <dgm:cxn modelId="{D5012799-03F7-424B-BA03-A4948CA83F1A}" srcId="{B1514A0B-7FF0-4E55-B9D7-CBAC39B787AB}" destId="{07BE13D4-F5B2-4DA4-A021-84BBE51E3168}" srcOrd="1" destOrd="0" parTransId="{73A152B1-6A2A-4C59-8D86-98DECAD06BEB}" sibTransId="{0BC86E7C-DAB0-4BB7-B861-14A3C50E3872}"/>
    <dgm:cxn modelId="{F0FB54D5-E501-4C42-ABF2-B7A0815C7058}" type="presOf" srcId="{B1514A0B-7FF0-4E55-B9D7-CBAC39B787AB}" destId="{A9C8E164-46B9-4ED7-829D-FA4593B1838B}" srcOrd="0" destOrd="0" presId="urn:microsoft.com/office/officeart/2005/8/layout/vList2"/>
    <dgm:cxn modelId="{037850B9-8C01-4288-826F-22DA4ABA9E6F}" type="presParOf" srcId="{A9C8E164-46B9-4ED7-829D-FA4593B1838B}" destId="{668FB75E-BEDC-467E-A742-327C0AD36E9A}" srcOrd="0" destOrd="0" presId="urn:microsoft.com/office/officeart/2005/8/layout/vList2"/>
    <dgm:cxn modelId="{8DB9BA58-BC91-4BE6-A321-262051E8FDA6}" type="presParOf" srcId="{A9C8E164-46B9-4ED7-829D-FA4593B1838B}" destId="{0C2A95B4-BD65-4208-9A6E-05BAB88F5F9E}" srcOrd="1" destOrd="0" presId="urn:microsoft.com/office/officeart/2005/8/layout/vList2"/>
    <dgm:cxn modelId="{1D39B79E-CE94-4E78-A838-E7B3841F986F}" type="presParOf" srcId="{A9C8E164-46B9-4ED7-829D-FA4593B1838B}" destId="{F904A8B3-12F6-4B08-A9A6-2F1E8413E894}" srcOrd="2"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B9D90E00-E34A-4640-9AF9-B785D6AB4E72}" type="doc">
      <dgm:prSet loTypeId="urn:microsoft.com/office/officeart/2005/8/layout/vList2" loCatId="list" qsTypeId="urn:microsoft.com/office/officeart/2005/8/quickstyle/simple1" qsCatId="simple" csTypeId="urn:microsoft.com/office/officeart/2005/8/colors/accent0_3" csCatId="mainScheme"/>
      <dgm:spPr/>
      <dgm:t>
        <a:bodyPr/>
        <a:lstStyle/>
        <a:p>
          <a:endParaRPr lang="en-IN"/>
        </a:p>
      </dgm:t>
    </dgm:pt>
    <dgm:pt modelId="{3F882791-1B4B-4294-9971-FF1117608652}">
      <dgm:prSet/>
      <dgm:spPr/>
      <dgm:t>
        <a:bodyPr/>
        <a:lstStyle/>
        <a:p>
          <a:r>
            <a:rPr lang="en-US"/>
            <a:t>Childhood: Physical, Mental, Social, Emotional and Language Development</a:t>
          </a:r>
          <a:endParaRPr lang="en-IN"/>
        </a:p>
      </dgm:t>
    </dgm:pt>
    <dgm:pt modelId="{0E159E2B-374F-48EA-B5C5-A56C181BBC6D}" type="parTrans" cxnId="{C230B551-ED21-4A96-99AB-5BE20626F7D0}">
      <dgm:prSet/>
      <dgm:spPr/>
      <dgm:t>
        <a:bodyPr/>
        <a:lstStyle/>
        <a:p>
          <a:endParaRPr lang="en-IN"/>
        </a:p>
      </dgm:t>
    </dgm:pt>
    <dgm:pt modelId="{A7CE3E79-DF44-4166-953F-02CB7603422B}" type="sibTrans" cxnId="{C230B551-ED21-4A96-99AB-5BE20626F7D0}">
      <dgm:prSet/>
      <dgm:spPr/>
      <dgm:t>
        <a:bodyPr/>
        <a:lstStyle/>
        <a:p>
          <a:endParaRPr lang="en-IN"/>
        </a:p>
      </dgm:t>
    </dgm:pt>
    <dgm:pt modelId="{8DDAC28B-3C33-43F5-8E56-C54537B4BE19}" type="pres">
      <dgm:prSet presAssocID="{B9D90E00-E34A-4640-9AF9-B785D6AB4E72}" presName="linear" presStyleCnt="0">
        <dgm:presLayoutVars>
          <dgm:animLvl val="lvl"/>
          <dgm:resizeHandles val="exact"/>
        </dgm:presLayoutVars>
      </dgm:prSet>
      <dgm:spPr/>
    </dgm:pt>
    <dgm:pt modelId="{DC1B325B-6647-4FB4-8303-9EAB92E3B5F1}" type="pres">
      <dgm:prSet presAssocID="{3F882791-1B4B-4294-9971-FF1117608652}" presName="parentText" presStyleLbl="node1" presStyleIdx="0" presStyleCnt="1">
        <dgm:presLayoutVars>
          <dgm:chMax val="0"/>
          <dgm:bulletEnabled val="1"/>
        </dgm:presLayoutVars>
      </dgm:prSet>
      <dgm:spPr/>
    </dgm:pt>
  </dgm:ptLst>
  <dgm:cxnLst>
    <dgm:cxn modelId="{C230B551-ED21-4A96-99AB-5BE20626F7D0}" srcId="{B9D90E00-E34A-4640-9AF9-B785D6AB4E72}" destId="{3F882791-1B4B-4294-9971-FF1117608652}" srcOrd="0" destOrd="0" parTransId="{0E159E2B-374F-48EA-B5C5-A56C181BBC6D}" sibTransId="{A7CE3E79-DF44-4166-953F-02CB7603422B}"/>
    <dgm:cxn modelId="{3FA7279E-9D4B-4CEA-99E4-4BAB6C84C881}" type="presOf" srcId="{B9D90E00-E34A-4640-9AF9-B785D6AB4E72}" destId="{8DDAC28B-3C33-43F5-8E56-C54537B4BE19}" srcOrd="0" destOrd="0" presId="urn:microsoft.com/office/officeart/2005/8/layout/vList2"/>
    <dgm:cxn modelId="{90105AAE-991D-4E28-9B35-2F4E985D3A4A}" type="presOf" srcId="{3F882791-1B4B-4294-9971-FF1117608652}" destId="{DC1B325B-6647-4FB4-8303-9EAB92E3B5F1}" srcOrd="0" destOrd="0" presId="urn:microsoft.com/office/officeart/2005/8/layout/vList2"/>
    <dgm:cxn modelId="{C594CA18-7F3F-4E92-B3F8-47C8DE8AE085}" type="presParOf" srcId="{8DDAC28B-3C33-43F5-8E56-C54537B4BE19}" destId="{DC1B325B-6647-4FB4-8303-9EAB92E3B5F1}"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2DA626BB-EBD0-4292-8A0D-03FC14968BBA}"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486AE8F3-F0F6-449C-9B81-C6F23EE528C2}">
      <dgm:prSet/>
      <dgm:spPr/>
      <dgm:t>
        <a:bodyPr/>
        <a:lstStyle/>
        <a:p>
          <a:r>
            <a:rPr lang="en-US"/>
            <a:t>At each stage of development your child is learning in several areas at the same time. A toddler is learning to walk (physical), learning colors (intellectual), is uncomfortable with strangers (social), expressing feelings of independence (emotional), and becoming aware of adult disapproval for misbehavior (moral).</a:t>
          </a:r>
          <a:endParaRPr lang="en-IN"/>
        </a:p>
      </dgm:t>
    </dgm:pt>
    <dgm:pt modelId="{1A90FB54-F92E-4EF7-9DD1-303982159CDC}" type="parTrans" cxnId="{D9D58CF5-1266-4834-85E4-0F45D2863FA3}">
      <dgm:prSet/>
      <dgm:spPr/>
      <dgm:t>
        <a:bodyPr/>
        <a:lstStyle/>
        <a:p>
          <a:endParaRPr lang="en-IN"/>
        </a:p>
      </dgm:t>
    </dgm:pt>
    <dgm:pt modelId="{CED30568-FE5C-42DF-99A1-7BF7AC1321A6}" type="sibTrans" cxnId="{D9D58CF5-1266-4834-85E4-0F45D2863FA3}">
      <dgm:prSet/>
      <dgm:spPr/>
      <dgm:t>
        <a:bodyPr/>
        <a:lstStyle/>
        <a:p>
          <a:endParaRPr lang="en-IN"/>
        </a:p>
      </dgm:t>
    </dgm:pt>
    <dgm:pt modelId="{5543BD60-9DB9-4A63-9502-8086F82C49E7}" type="pres">
      <dgm:prSet presAssocID="{2DA626BB-EBD0-4292-8A0D-03FC14968BBA}" presName="linear" presStyleCnt="0">
        <dgm:presLayoutVars>
          <dgm:animLvl val="lvl"/>
          <dgm:resizeHandles val="exact"/>
        </dgm:presLayoutVars>
      </dgm:prSet>
      <dgm:spPr/>
    </dgm:pt>
    <dgm:pt modelId="{27BA1318-8402-4AE1-8399-4CF8EA712441}" type="pres">
      <dgm:prSet presAssocID="{486AE8F3-F0F6-449C-9B81-C6F23EE528C2}" presName="parentText" presStyleLbl="node1" presStyleIdx="0" presStyleCnt="1">
        <dgm:presLayoutVars>
          <dgm:chMax val="0"/>
          <dgm:bulletEnabled val="1"/>
        </dgm:presLayoutVars>
      </dgm:prSet>
      <dgm:spPr/>
    </dgm:pt>
  </dgm:ptLst>
  <dgm:cxnLst>
    <dgm:cxn modelId="{01FFA031-839B-4BD4-83F1-55E9C8E76CDD}" type="presOf" srcId="{2DA626BB-EBD0-4292-8A0D-03FC14968BBA}" destId="{5543BD60-9DB9-4A63-9502-8086F82C49E7}" srcOrd="0" destOrd="0" presId="urn:microsoft.com/office/officeart/2005/8/layout/vList2"/>
    <dgm:cxn modelId="{95A5A85F-18DC-4355-9AB3-60760E45BB28}" type="presOf" srcId="{486AE8F3-F0F6-449C-9B81-C6F23EE528C2}" destId="{27BA1318-8402-4AE1-8399-4CF8EA712441}" srcOrd="0" destOrd="0" presId="urn:microsoft.com/office/officeart/2005/8/layout/vList2"/>
    <dgm:cxn modelId="{D9D58CF5-1266-4834-85E4-0F45D2863FA3}" srcId="{2DA626BB-EBD0-4292-8A0D-03FC14968BBA}" destId="{486AE8F3-F0F6-449C-9B81-C6F23EE528C2}" srcOrd="0" destOrd="0" parTransId="{1A90FB54-F92E-4EF7-9DD1-303982159CDC}" sibTransId="{CED30568-FE5C-42DF-99A1-7BF7AC1321A6}"/>
    <dgm:cxn modelId="{415BDF63-77F9-4847-9973-5F5713330629}" type="presParOf" srcId="{5543BD60-9DB9-4A63-9502-8086F82C49E7}" destId="{27BA1318-8402-4AE1-8399-4CF8EA712441}" srcOrd="0"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1C963BF1-3267-476D-98D6-354B15F4E6AF}" type="doc">
      <dgm:prSet loTypeId="urn:microsoft.com/office/officeart/2005/8/layout/vList2" loCatId="list" qsTypeId="urn:microsoft.com/office/officeart/2005/8/quickstyle/simple1" qsCatId="simple" csTypeId="urn:microsoft.com/office/officeart/2005/8/colors/accent0_3" csCatId="mainScheme"/>
      <dgm:spPr/>
      <dgm:t>
        <a:bodyPr/>
        <a:lstStyle/>
        <a:p>
          <a:endParaRPr lang="en-IN"/>
        </a:p>
      </dgm:t>
    </dgm:pt>
    <dgm:pt modelId="{C8E09CB4-B279-4FB6-A961-C3D2A460E171}">
      <dgm:prSet/>
      <dgm:spPr/>
      <dgm:t>
        <a:bodyPr/>
        <a:lstStyle/>
        <a:p>
          <a:r>
            <a:rPr lang="en-IN"/>
            <a:t>1. Physical Development </a:t>
          </a:r>
        </a:p>
      </dgm:t>
    </dgm:pt>
    <dgm:pt modelId="{9089AA34-0C2E-4236-922A-4235841C112B}" type="parTrans" cxnId="{911EF2CA-65CC-4752-A6B7-EC8E402D9C4B}">
      <dgm:prSet/>
      <dgm:spPr/>
      <dgm:t>
        <a:bodyPr/>
        <a:lstStyle/>
        <a:p>
          <a:endParaRPr lang="en-IN"/>
        </a:p>
      </dgm:t>
    </dgm:pt>
    <dgm:pt modelId="{75447902-D478-4AD8-BA08-05F17BC68D1F}" type="sibTrans" cxnId="{911EF2CA-65CC-4752-A6B7-EC8E402D9C4B}">
      <dgm:prSet/>
      <dgm:spPr/>
      <dgm:t>
        <a:bodyPr/>
        <a:lstStyle/>
        <a:p>
          <a:endParaRPr lang="en-IN"/>
        </a:p>
      </dgm:t>
    </dgm:pt>
    <dgm:pt modelId="{EF4EC525-3AE4-46EC-BB05-7280F78C1F34}" type="pres">
      <dgm:prSet presAssocID="{1C963BF1-3267-476D-98D6-354B15F4E6AF}" presName="linear" presStyleCnt="0">
        <dgm:presLayoutVars>
          <dgm:animLvl val="lvl"/>
          <dgm:resizeHandles val="exact"/>
        </dgm:presLayoutVars>
      </dgm:prSet>
      <dgm:spPr/>
    </dgm:pt>
    <dgm:pt modelId="{F9FA5DAF-0CD1-4B8E-9030-2BFB92AC2CCD}" type="pres">
      <dgm:prSet presAssocID="{C8E09CB4-B279-4FB6-A961-C3D2A460E171}" presName="parentText" presStyleLbl="node1" presStyleIdx="0" presStyleCnt="1">
        <dgm:presLayoutVars>
          <dgm:chMax val="0"/>
          <dgm:bulletEnabled val="1"/>
        </dgm:presLayoutVars>
      </dgm:prSet>
      <dgm:spPr/>
    </dgm:pt>
  </dgm:ptLst>
  <dgm:cxnLst>
    <dgm:cxn modelId="{70D94CC4-EED4-4753-B4A4-592F030B0C4F}" type="presOf" srcId="{C8E09CB4-B279-4FB6-A961-C3D2A460E171}" destId="{F9FA5DAF-0CD1-4B8E-9030-2BFB92AC2CCD}" srcOrd="0" destOrd="0" presId="urn:microsoft.com/office/officeart/2005/8/layout/vList2"/>
    <dgm:cxn modelId="{911EF2CA-65CC-4752-A6B7-EC8E402D9C4B}" srcId="{1C963BF1-3267-476D-98D6-354B15F4E6AF}" destId="{C8E09CB4-B279-4FB6-A961-C3D2A460E171}" srcOrd="0" destOrd="0" parTransId="{9089AA34-0C2E-4236-922A-4235841C112B}" sibTransId="{75447902-D478-4AD8-BA08-05F17BC68D1F}"/>
    <dgm:cxn modelId="{40C377F2-AAD3-4D11-B5F1-A19E2909B862}" type="presOf" srcId="{1C963BF1-3267-476D-98D6-354B15F4E6AF}" destId="{EF4EC525-3AE4-46EC-BB05-7280F78C1F34}" srcOrd="0" destOrd="0" presId="urn:microsoft.com/office/officeart/2005/8/layout/vList2"/>
    <dgm:cxn modelId="{4E1707BB-99E2-4FFB-816C-7DE0EEC00F61}" type="presParOf" srcId="{EF4EC525-3AE4-46EC-BB05-7280F78C1F34}" destId="{F9FA5DAF-0CD1-4B8E-9030-2BFB92AC2CCD}"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3.xml><?xml version="1.0" encoding="utf-8"?>
<dgm:dataModel xmlns:dgm="http://schemas.openxmlformats.org/drawingml/2006/diagram" xmlns:a="http://schemas.openxmlformats.org/drawingml/2006/main">
  <dgm:ptLst>
    <dgm:pt modelId="{2519F76F-66AC-44A3-8C15-2A79C2016A29}"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2D6BFC25-1F64-4B87-A505-62183C6244D6}">
      <dgm:prSet/>
      <dgm:spPr/>
      <dgm:t>
        <a:bodyPr/>
        <a:lstStyle/>
        <a:p>
          <a:r>
            <a:rPr lang="en-US"/>
            <a:t>Physical development in childhood refers to the growth of the body and improvement in motor skills.</a:t>
          </a:r>
          <a:endParaRPr lang="en-IN"/>
        </a:p>
      </dgm:t>
    </dgm:pt>
    <dgm:pt modelId="{595B6A7F-3AE9-46D4-8850-9F7E97682EB3}" type="parTrans" cxnId="{EB461492-7F42-445D-B30B-7C76FF09FCD1}">
      <dgm:prSet/>
      <dgm:spPr/>
      <dgm:t>
        <a:bodyPr/>
        <a:lstStyle/>
        <a:p>
          <a:endParaRPr lang="en-IN"/>
        </a:p>
      </dgm:t>
    </dgm:pt>
    <dgm:pt modelId="{6EC45ABF-90CC-45BF-BA73-177ABD9CF0CA}" type="sibTrans" cxnId="{EB461492-7F42-445D-B30B-7C76FF09FCD1}">
      <dgm:prSet/>
      <dgm:spPr/>
      <dgm:t>
        <a:bodyPr/>
        <a:lstStyle/>
        <a:p>
          <a:endParaRPr lang="en-IN"/>
        </a:p>
      </dgm:t>
    </dgm:pt>
    <dgm:pt modelId="{97A80F89-0B6D-471A-A0A8-41A1EA9A825F}">
      <dgm:prSet/>
      <dgm:spPr/>
      <dgm:t>
        <a:bodyPr/>
        <a:lstStyle/>
        <a:p>
          <a:r>
            <a:rPr lang="en-US"/>
            <a:t>Rapid increase in height, weight, and body proportions.</a:t>
          </a:r>
          <a:endParaRPr lang="en-IN"/>
        </a:p>
      </dgm:t>
    </dgm:pt>
    <dgm:pt modelId="{177D9BB1-F055-4FBE-A1B8-3F5B25C1F252}" type="parTrans" cxnId="{9A827CCD-058E-4061-B3B9-B3584BA94D1C}">
      <dgm:prSet/>
      <dgm:spPr/>
      <dgm:t>
        <a:bodyPr/>
        <a:lstStyle/>
        <a:p>
          <a:endParaRPr lang="en-IN"/>
        </a:p>
      </dgm:t>
    </dgm:pt>
    <dgm:pt modelId="{D7893DE2-BE84-4F3D-9F4F-E0690B787509}" type="sibTrans" cxnId="{9A827CCD-058E-4061-B3B9-B3584BA94D1C}">
      <dgm:prSet/>
      <dgm:spPr/>
      <dgm:t>
        <a:bodyPr/>
        <a:lstStyle/>
        <a:p>
          <a:endParaRPr lang="en-IN"/>
        </a:p>
      </dgm:t>
    </dgm:pt>
    <dgm:pt modelId="{604A23DC-B11A-46E0-982E-9FAAF4466AC1}">
      <dgm:prSet/>
      <dgm:spPr/>
      <dgm:t>
        <a:bodyPr/>
        <a:lstStyle/>
        <a:p>
          <a:r>
            <a:rPr lang="en-US"/>
            <a:t>Development of gross motor skills (running, jumping, climbing).</a:t>
          </a:r>
          <a:endParaRPr lang="en-IN"/>
        </a:p>
      </dgm:t>
    </dgm:pt>
    <dgm:pt modelId="{2FE3E274-6003-4B0D-B467-DFE9BFD985E6}" type="parTrans" cxnId="{99683C9A-FA32-42EC-84A8-DEFFA5B06F5B}">
      <dgm:prSet/>
      <dgm:spPr/>
      <dgm:t>
        <a:bodyPr/>
        <a:lstStyle/>
        <a:p>
          <a:endParaRPr lang="en-IN"/>
        </a:p>
      </dgm:t>
    </dgm:pt>
    <dgm:pt modelId="{3CA62614-9F41-4F79-A942-BACA11999D24}" type="sibTrans" cxnId="{99683C9A-FA32-42EC-84A8-DEFFA5B06F5B}">
      <dgm:prSet/>
      <dgm:spPr/>
      <dgm:t>
        <a:bodyPr/>
        <a:lstStyle/>
        <a:p>
          <a:endParaRPr lang="en-IN"/>
        </a:p>
      </dgm:t>
    </dgm:pt>
    <dgm:pt modelId="{E75D1BC3-6DB3-4D36-B1C8-7DFBF3D665DC}">
      <dgm:prSet/>
      <dgm:spPr/>
      <dgm:t>
        <a:bodyPr/>
        <a:lstStyle/>
        <a:p>
          <a:r>
            <a:rPr lang="en-US"/>
            <a:t>Development of fine motor skills (drawing, writing, buttoning clothes).</a:t>
          </a:r>
          <a:endParaRPr lang="en-IN"/>
        </a:p>
      </dgm:t>
    </dgm:pt>
    <dgm:pt modelId="{5BFC4F21-4F64-4B7E-ADF2-D0C8B4346AC1}" type="parTrans" cxnId="{3542DEB1-A802-4B95-B9A4-5D8451CD1718}">
      <dgm:prSet/>
      <dgm:spPr/>
      <dgm:t>
        <a:bodyPr/>
        <a:lstStyle/>
        <a:p>
          <a:endParaRPr lang="en-IN"/>
        </a:p>
      </dgm:t>
    </dgm:pt>
    <dgm:pt modelId="{39DEB5BB-C3BB-4DBB-A596-047F7F028030}" type="sibTrans" cxnId="{3542DEB1-A802-4B95-B9A4-5D8451CD1718}">
      <dgm:prSet/>
      <dgm:spPr/>
      <dgm:t>
        <a:bodyPr/>
        <a:lstStyle/>
        <a:p>
          <a:endParaRPr lang="en-IN"/>
        </a:p>
      </dgm:t>
    </dgm:pt>
    <dgm:pt modelId="{AA0EB053-5BCB-492C-937A-EA6035959D4C}">
      <dgm:prSet/>
      <dgm:spPr/>
      <dgm:t>
        <a:bodyPr/>
        <a:lstStyle/>
        <a:p>
          <a:r>
            <a:rPr lang="en-US"/>
            <a:t>Improvement in hand–eye coordination.</a:t>
          </a:r>
          <a:endParaRPr lang="en-IN"/>
        </a:p>
      </dgm:t>
    </dgm:pt>
    <dgm:pt modelId="{C1B637DD-869B-4E79-8596-F66237786189}" type="parTrans" cxnId="{9854E9E2-61BB-4CC7-ACEE-BB207224543B}">
      <dgm:prSet/>
      <dgm:spPr/>
      <dgm:t>
        <a:bodyPr/>
        <a:lstStyle/>
        <a:p>
          <a:endParaRPr lang="en-IN"/>
        </a:p>
      </dgm:t>
    </dgm:pt>
    <dgm:pt modelId="{859E7EF5-7A5F-4052-AABC-3A0FE72C646B}" type="sibTrans" cxnId="{9854E9E2-61BB-4CC7-ACEE-BB207224543B}">
      <dgm:prSet/>
      <dgm:spPr/>
      <dgm:t>
        <a:bodyPr/>
        <a:lstStyle/>
        <a:p>
          <a:endParaRPr lang="en-IN"/>
        </a:p>
      </dgm:t>
    </dgm:pt>
    <dgm:pt modelId="{4AC6A188-C9B1-4EE1-8774-58A22C365143}">
      <dgm:prSet/>
      <dgm:spPr/>
      <dgm:t>
        <a:bodyPr/>
        <a:lstStyle/>
        <a:p>
          <a:r>
            <a:rPr lang="en-US" dirty="0"/>
            <a:t>Increased strength, stamina, and balance.</a:t>
          </a:r>
          <a:endParaRPr lang="en-IN" dirty="0"/>
        </a:p>
      </dgm:t>
    </dgm:pt>
    <dgm:pt modelId="{5518DE3E-9A9B-40EB-BE58-82617970DF82}" type="parTrans" cxnId="{0F95646C-8A43-4E7E-AC3B-BCFFB58B640C}">
      <dgm:prSet/>
      <dgm:spPr/>
      <dgm:t>
        <a:bodyPr/>
        <a:lstStyle/>
        <a:p>
          <a:endParaRPr lang="en-IN"/>
        </a:p>
      </dgm:t>
    </dgm:pt>
    <dgm:pt modelId="{F2350CE9-E6A0-4ED5-9759-499FA2D9D28A}" type="sibTrans" cxnId="{0F95646C-8A43-4E7E-AC3B-BCFFB58B640C}">
      <dgm:prSet/>
      <dgm:spPr/>
      <dgm:t>
        <a:bodyPr/>
        <a:lstStyle/>
        <a:p>
          <a:endParaRPr lang="en-IN"/>
        </a:p>
      </dgm:t>
    </dgm:pt>
    <dgm:pt modelId="{36D6B97B-4CC2-4FB9-86F0-25159FB08671}">
      <dgm:prSet/>
      <dgm:spPr/>
      <dgm:t>
        <a:bodyPr/>
        <a:lstStyle/>
        <a:p>
          <a:r>
            <a:rPr lang="en-US"/>
            <a:t>Better control over body movements and refinement of skills.</a:t>
          </a:r>
          <a:endParaRPr lang="en-IN"/>
        </a:p>
      </dgm:t>
    </dgm:pt>
    <dgm:pt modelId="{1CD26739-2396-4ABA-8721-FBEB7459B358}" type="parTrans" cxnId="{A969456F-D8E5-4C0D-9637-0B15D0FA4A6C}">
      <dgm:prSet/>
      <dgm:spPr/>
      <dgm:t>
        <a:bodyPr/>
        <a:lstStyle/>
        <a:p>
          <a:endParaRPr lang="en-IN"/>
        </a:p>
      </dgm:t>
    </dgm:pt>
    <dgm:pt modelId="{4210DDC9-1EDD-4FEE-A024-21CBD56822DC}" type="sibTrans" cxnId="{A969456F-D8E5-4C0D-9637-0B15D0FA4A6C}">
      <dgm:prSet/>
      <dgm:spPr/>
      <dgm:t>
        <a:bodyPr/>
        <a:lstStyle/>
        <a:p>
          <a:endParaRPr lang="en-IN"/>
        </a:p>
      </dgm:t>
    </dgm:pt>
    <dgm:pt modelId="{8541C015-248F-4B4C-9145-AC51ED84DBDD}" type="pres">
      <dgm:prSet presAssocID="{2519F76F-66AC-44A3-8C15-2A79C2016A29}" presName="linear" presStyleCnt="0">
        <dgm:presLayoutVars>
          <dgm:animLvl val="lvl"/>
          <dgm:resizeHandles val="exact"/>
        </dgm:presLayoutVars>
      </dgm:prSet>
      <dgm:spPr/>
    </dgm:pt>
    <dgm:pt modelId="{187A31D5-08DA-4E00-815E-7CB65BEAE96B}" type="pres">
      <dgm:prSet presAssocID="{2D6BFC25-1F64-4B87-A505-62183C6244D6}" presName="parentText" presStyleLbl="node1" presStyleIdx="0" presStyleCnt="1">
        <dgm:presLayoutVars>
          <dgm:chMax val="0"/>
          <dgm:bulletEnabled val="1"/>
        </dgm:presLayoutVars>
      </dgm:prSet>
      <dgm:spPr/>
    </dgm:pt>
    <dgm:pt modelId="{30466D83-69D7-4221-8453-2A628CE1D33F}" type="pres">
      <dgm:prSet presAssocID="{2D6BFC25-1F64-4B87-A505-62183C6244D6}" presName="childText" presStyleLbl="revTx" presStyleIdx="0" presStyleCnt="1">
        <dgm:presLayoutVars>
          <dgm:bulletEnabled val="1"/>
        </dgm:presLayoutVars>
      </dgm:prSet>
      <dgm:spPr/>
    </dgm:pt>
  </dgm:ptLst>
  <dgm:cxnLst>
    <dgm:cxn modelId="{4E017212-ADEE-46C6-9326-E9245526E4B1}" type="presOf" srcId="{97A80F89-0B6D-471A-A0A8-41A1EA9A825F}" destId="{30466D83-69D7-4221-8453-2A628CE1D33F}" srcOrd="0" destOrd="0" presId="urn:microsoft.com/office/officeart/2005/8/layout/vList2"/>
    <dgm:cxn modelId="{F34B6616-1583-4089-AABD-BBB63E46534A}" type="presOf" srcId="{E75D1BC3-6DB3-4D36-B1C8-7DFBF3D665DC}" destId="{30466D83-69D7-4221-8453-2A628CE1D33F}" srcOrd="0" destOrd="2" presId="urn:microsoft.com/office/officeart/2005/8/layout/vList2"/>
    <dgm:cxn modelId="{ECC3615C-DB5D-403A-A8F6-21FDBABEF358}" type="presOf" srcId="{604A23DC-B11A-46E0-982E-9FAAF4466AC1}" destId="{30466D83-69D7-4221-8453-2A628CE1D33F}" srcOrd="0" destOrd="1" presId="urn:microsoft.com/office/officeart/2005/8/layout/vList2"/>
    <dgm:cxn modelId="{16E3AD61-D80A-44B1-A4BF-90513C5735A5}" type="presOf" srcId="{2519F76F-66AC-44A3-8C15-2A79C2016A29}" destId="{8541C015-248F-4B4C-9145-AC51ED84DBDD}" srcOrd="0" destOrd="0" presId="urn:microsoft.com/office/officeart/2005/8/layout/vList2"/>
    <dgm:cxn modelId="{0F95646C-8A43-4E7E-AC3B-BCFFB58B640C}" srcId="{2D6BFC25-1F64-4B87-A505-62183C6244D6}" destId="{4AC6A188-C9B1-4EE1-8774-58A22C365143}" srcOrd="4" destOrd="0" parTransId="{5518DE3E-9A9B-40EB-BE58-82617970DF82}" sibTransId="{F2350CE9-E6A0-4ED5-9759-499FA2D9D28A}"/>
    <dgm:cxn modelId="{0E567E4E-A9E2-4B34-8084-5479E169A393}" type="presOf" srcId="{4AC6A188-C9B1-4EE1-8774-58A22C365143}" destId="{30466D83-69D7-4221-8453-2A628CE1D33F}" srcOrd="0" destOrd="4" presId="urn:microsoft.com/office/officeart/2005/8/layout/vList2"/>
    <dgm:cxn modelId="{A969456F-D8E5-4C0D-9637-0B15D0FA4A6C}" srcId="{2D6BFC25-1F64-4B87-A505-62183C6244D6}" destId="{36D6B97B-4CC2-4FB9-86F0-25159FB08671}" srcOrd="5" destOrd="0" parTransId="{1CD26739-2396-4ABA-8721-FBEB7459B358}" sibTransId="{4210DDC9-1EDD-4FEE-A024-21CBD56822DC}"/>
    <dgm:cxn modelId="{C04E6871-7C70-41FF-B621-449B925044FA}" type="presOf" srcId="{2D6BFC25-1F64-4B87-A505-62183C6244D6}" destId="{187A31D5-08DA-4E00-815E-7CB65BEAE96B}" srcOrd="0" destOrd="0" presId="urn:microsoft.com/office/officeart/2005/8/layout/vList2"/>
    <dgm:cxn modelId="{EB461492-7F42-445D-B30B-7C76FF09FCD1}" srcId="{2519F76F-66AC-44A3-8C15-2A79C2016A29}" destId="{2D6BFC25-1F64-4B87-A505-62183C6244D6}" srcOrd="0" destOrd="0" parTransId="{595B6A7F-3AE9-46D4-8850-9F7E97682EB3}" sibTransId="{6EC45ABF-90CC-45BF-BA73-177ABD9CF0CA}"/>
    <dgm:cxn modelId="{99683C9A-FA32-42EC-84A8-DEFFA5B06F5B}" srcId="{2D6BFC25-1F64-4B87-A505-62183C6244D6}" destId="{604A23DC-B11A-46E0-982E-9FAAF4466AC1}" srcOrd="1" destOrd="0" parTransId="{2FE3E274-6003-4B0D-B467-DFE9BFD985E6}" sibTransId="{3CA62614-9F41-4F79-A942-BACA11999D24}"/>
    <dgm:cxn modelId="{F0DF4FAC-E6E1-46C4-AB56-414D62955F12}" type="presOf" srcId="{AA0EB053-5BCB-492C-937A-EA6035959D4C}" destId="{30466D83-69D7-4221-8453-2A628CE1D33F}" srcOrd="0" destOrd="3" presId="urn:microsoft.com/office/officeart/2005/8/layout/vList2"/>
    <dgm:cxn modelId="{3542DEB1-A802-4B95-B9A4-5D8451CD1718}" srcId="{2D6BFC25-1F64-4B87-A505-62183C6244D6}" destId="{E75D1BC3-6DB3-4D36-B1C8-7DFBF3D665DC}" srcOrd="2" destOrd="0" parTransId="{5BFC4F21-4F64-4B7E-ADF2-D0C8B4346AC1}" sibTransId="{39DEB5BB-C3BB-4DBB-A596-047F7F028030}"/>
    <dgm:cxn modelId="{9A827CCD-058E-4061-B3B9-B3584BA94D1C}" srcId="{2D6BFC25-1F64-4B87-A505-62183C6244D6}" destId="{97A80F89-0B6D-471A-A0A8-41A1EA9A825F}" srcOrd="0" destOrd="0" parTransId="{177D9BB1-F055-4FBE-A1B8-3F5B25C1F252}" sibTransId="{D7893DE2-BE84-4F3D-9F4F-E0690B787509}"/>
    <dgm:cxn modelId="{9854E9E2-61BB-4CC7-ACEE-BB207224543B}" srcId="{2D6BFC25-1F64-4B87-A505-62183C6244D6}" destId="{AA0EB053-5BCB-492C-937A-EA6035959D4C}" srcOrd="3" destOrd="0" parTransId="{C1B637DD-869B-4E79-8596-F66237786189}" sibTransId="{859E7EF5-7A5F-4052-AABC-3A0FE72C646B}"/>
    <dgm:cxn modelId="{01E7D0F9-5829-48BF-8818-4E4A5E7EC430}" type="presOf" srcId="{36D6B97B-4CC2-4FB9-86F0-25159FB08671}" destId="{30466D83-69D7-4221-8453-2A628CE1D33F}" srcOrd="0" destOrd="5" presId="urn:microsoft.com/office/officeart/2005/8/layout/vList2"/>
    <dgm:cxn modelId="{F7A647D5-271A-4418-9963-63217A034DF0}" type="presParOf" srcId="{8541C015-248F-4B4C-9145-AC51ED84DBDD}" destId="{187A31D5-08DA-4E00-815E-7CB65BEAE96B}" srcOrd="0" destOrd="0" presId="urn:microsoft.com/office/officeart/2005/8/layout/vList2"/>
    <dgm:cxn modelId="{CD254386-3F70-4E56-8DFA-BDF09690C0EC}" type="presParOf" srcId="{8541C015-248F-4B4C-9145-AC51ED84DBDD}" destId="{30466D83-69D7-4221-8453-2A628CE1D33F}" srcOrd="1"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24.xml><?xml version="1.0" encoding="utf-8"?>
<dgm:dataModel xmlns:dgm="http://schemas.openxmlformats.org/drawingml/2006/diagram" xmlns:a="http://schemas.openxmlformats.org/drawingml/2006/main">
  <dgm:ptLst>
    <dgm:pt modelId="{C990846B-BE29-4531-A0F5-DB9B515DAED8}" type="doc">
      <dgm:prSet loTypeId="urn:microsoft.com/office/officeart/2005/8/layout/vList2" loCatId="list" qsTypeId="urn:microsoft.com/office/officeart/2005/8/quickstyle/simple1" qsCatId="simple" csTypeId="urn:microsoft.com/office/officeart/2005/8/colors/accent0_3" csCatId="mainScheme"/>
      <dgm:spPr/>
      <dgm:t>
        <a:bodyPr/>
        <a:lstStyle/>
        <a:p>
          <a:endParaRPr lang="en-IN"/>
        </a:p>
      </dgm:t>
    </dgm:pt>
    <dgm:pt modelId="{10754438-D9A5-4B36-A954-BF29EDAB3AC7}">
      <dgm:prSet/>
      <dgm:spPr/>
      <dgm:t>
        <a:bodyPr/>
        <a:lstStyle/>
        <a:p>
          <a:r>
            <a:rPr lang="en-IN"/>
            <a:t>2. Mental / Cognitive Development</a:t>
          </a:r>
        </a:p>
      </dgm:t>
    </dgm:pt>
    <dgm:pt modelId="{168E1315-C2AA-4179-9F3E-8A82792F704A}" type="parTrans" cxnId="{8320F8FF-379E-4CCB-BD8D-5DD6AFF87CFD}">
      <dgm:prSet/>
      <dgm:spPr/>
      <dgm:t>
        <a:bodyPr/>
        <a:lstStyle/>
        <a:p>
          <a:endParaRPr lang="en-IN"/>
        </a:p>
      </dgm:t>
    </dgm:pt>
    <dgm:pt modelId="{292C1E9B-A329-45C8-BB47-6B2C39F4A422}" type="sibTrans" cxnId="{8320F8FF-379E-4CCB-BD8D-5DD6AFF87CFD}">
      <dgm:prSet/>
      <dgm:spPr/>
      <dgm:t>
        <a:bodyPr/>
        <a:lstStyle/>
        <a:p>
          <a:endParaRPr lang="en-IN"/>
        </a:p>
      </dgm:t>
    </dgm:pt>
    <dgm:pt modelId="{0F410D17-EAE0-44F3-AA4A-06805ACF8413}" type="pres">
      <dgm:prSet presAssocID="{C990846B-BE29-4531-A0F5-DB9B515DAED8}" presName="linear" presStyleCnt="0">
        <dgm:presLayoutVars>
          <dgm:animLvl val="lvl"/>
          <dgm:resizeHandles val="exact"/>
        </dgm:presLayoutVars>
      </dgm:prSet>
      <dgm:spPr/>
    </dgm:pt>
    <dgm:pt modelId="{DDFF4306-4181-4E3C-A399-90283078D546}" type="pres">
      <dgm:prSet presAssocID="{10754438-D9A5-4B36-A954-BF29EDAB3AC7}" presName="parentText" presStyleLbl="node1" presStyleIdx="0" presStyleCnt="1">
        <dgm:presLayoutVars>
          <dgm:chMax val="0"/>
          <dgm:bulletEnabled val="1"/>
        </dgm:presLayoutVars>
      </dgm:prSet>
      <dgm:spPr/>
    </dgm:pt>
  </dgm:ptLst>
  <dgm:cxnLst>
    <dgm:cxn modelId="{CA4C6A12-D61E-4B1E-958B-8CE4E35EE295}" type="presOf" srcId="{C990846B-BE29-4531-A0F5-DB9B515DAED8}" destId="{0F410D17-EAE0-44F3-AA4A-06805ACF8413}" srcOrd="0" destOrd="0" presId="urn:microsoft.com/office/officeart/2005/8/layout/vList2"/>
    <dgm:cxn modelId="{43D5EC62-8D76-4E20-BDFD-A04E3445FDDF}" type="presOf" srcId="{10754438-D9A5-4B36-A954-BF29EDAB3AC7}" destId="{DDFF4306-4181-4E3C-A399-90283078D546}" srcOrd="0" destOrd="0" presId="urn:microsoft.com/office/officeart/2005/8/layout/vList2"/>
    <dgm:cxn modelId="{8320F8FF-379E-4CCB-BD8D-5DD6AFF87CFD}" srcId="{C990846B-BE29-4531-A0F5-DB9B515DAED8}" destId="{10754438-D9A5-4B36-A954-BF29EDAB3AC7}" srcOrd="0" destOrd="0" parTransId="{168E1315-C2AA-4179-9F3E-8A82792F704A}" sibTransId="{292C1E9B-A329-45C8-BB47-6B2C39F4A422}"/>
    <dgm:cxn modelId="{8C966DEE-C7F0-4815-A1E1-68064791C15B}" type="presParOf" srcId="{0F410D17-EAE0-44F3-AA4A-06805ACF8413}" destId="{DDFF4306-4181-4E3C-A399-90283078D546}"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5.xml><?xml version="1.0" encoding="utf-8"?>
<dgm:dataModel xmlns:dgm="http://schemas.openxmlformats.org/drawingml/2006/diagram" xmlns:a="http://schemas.openxmlformats.org/drawingml/2006/main">
  <dgm:ptLst>
    <dgm:pt modelId="{12FA20CD-793A-4B58-9A98-00EB7935EE38}"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F4E62A4D-69A9-4D1E-B711-0CD40012EEEB}">
      <dgm:prSet/>
      <dgm:spPr/>
      <dgm:t>
        <a:bodyPr/>
        <a:lstStyle/>
        <a:p>
          <a:r>
            <a:rPr lang="en-US"/>
            <a:t>Mental development involves intellectual growth and the ability to think, reason, and understand.</a:t>
          </a:r>
          <a:endParaRPr lang="en-IN"/>
        </a:p>
      </dgm:t>
    </dgm:pt>
    <dgm:pt modelId="{3951DFA8-C5E4-4ADB-B37F-BC3F0D723D3B}" type="parTrans" cxnId="{6CE6BFA2-A996-4530-BDDD-3D40AF819E68}">
      <dgm:prSet/>
      <dgm:spPr/>
      <dgm:t>
        <a:bodyPr/>
        <a:lstStyle/>
        <a:p>
          <a:endParaRPr lang="en-IN"/>
        </a:p>
      </dgm:t>
    </dgm:pt>
    <dgm:pt modelId="{6C9E19F3-DF29-4463-BE3B-558DD5C594A5}" type="sibTrans" cxnId="{6CE6BFA2-A996-4530-BDDD-3D40AF819E68}">
      <dgm:prSet/>
      <dgm:spPr/>
      <dgm:t>
        <a:bodyPr/>
        <a:lstStyle/>
        <a:p>
          <a:endParaRPr lang="en-IN"/>
        </a:p>
      </dgm:t>
    </dgm:pt>
    <dgm:pt modelId="{53F3DF73-D67D-4984-A4F9-DC5C160A81D0}">
      <dgm:prSet/>
      <dgm:spPr/>
      <dgm:t>
        <a:bodyPr/>
        <a:lstStyle/>
        <a:p>
          <a:r>
            <a:rPr lang="en-US"/>
            <a:t>Rapid development of memory, attention, and problem-solving abilities.</a:t>
          </a:r>
          <a:endParaRPr lang="en-IN"/>
        </a:p>
      </dgm:t>
    </dgm:pt>
    <dgm:pt modelId="{27143164-1544-455E-BE6B-683427F4622E}" type="parTrans" cxnId="{571B1E29-F928-476E-BAC0-F848039162D3}">
      <dgm:prSet/>
      <dgm:spPr/>
      <dgm:t>
        <a:bodyPr/>
        <a:lstStyle/>
        <a:p>
          <a:endParaRPr lang="en-IN"/>
        </a:p>
      </dgm:t>
    </dgm:pt>
    <dgm:pt modelId="{7134B523-E460-4246-814D-1EE29E34461D}" type="sibTrans" cxnId="{571B1E29-F928-476E-BAC0-F848039162D3}">
      <dgm:prSet/>
      <dgm:spPr/>
      <dgm:t>
        <a:bodyPr/>
        <a:lstStyle/>
        <a:p>
          <a:endParaRPr lang="en-IN"/>
        </a:p>
      </dgm:t>
    </dgm:pt>
    <dgm:pt modelId="{BDE21888-69E9-4DC5-A07B-7CC539121DA6}">
      <dgm:prSet/>
      <dgm:spPr/>
      <dgm:t>
        <a:bodyPr/>
        <a:lstStyle/>
        <a:p>
          <a:r>
            <a:rPr lang="en-US"/>
            <a:t>Ability to classify objects, understand numbers and simple logic.</a:t>
          </a:r>
          <a:endParaRPr lang="en-IN"/>
        </a:p>
      </dgm:t>
    </dgm:pt>
    <dgm:pt modelId="{30345B56-01AE-4A69-9073-2C06AFA3DEED}" type="parTrans" cxnId="{343930E6-BD64-4053-A69A-65E9CBE7B33D}">
      <dgm:prSet/>
      <dgm:spPr/>
      <dgm:t>
        <a:bodyPr/>
        <a:lstStyle/>
        <a:p>
          <a:endParaRPr lang="en-IN"/>
        </a:p>
      </dgm:t>
    </dgm:pt>
    <dgm:pt modelId="{1B5654F3-B3C4-43C0-B611-5912573528F6}" type="sibTrans" cxnId="{343930E6-BD64-4053-A69A-65E9CBE7B33D}">
      <dgm:prSet/>
      <dgm:spPr/>
      <dgm:t>
        <a:bodyPr/>
        <a:lstStyle/>
        <a:p>
          <a:endParaRPr lang="en-IN"/>
        </a:p>
      </dgm:t>
    </dgm:pt>
    <dgm:pt modelId="{EC341E2E-15F4-48FE-95CA-26B21130A5AC}">
      <dgm:prSet/>
      <dgm:spPr/>
      <dgm:t>
        <a:bodyPr/>
        <a:lstStyle/>
        <a:p>
          <a:r>
            <a:rPr lang="en-US"/>
            <a:t>Development of imagination through play.</a:t>
          </a:r>
          <a:endParaRPr lang="en-IN"/>
        </a:p>
      </dgm:t>
    </dgm:pt>
    <dgm:pt modelId="{E44273AC-19C0-41D9-9C60-F2DF5FD20759}" type="parTrans" cxnId="{33B3B611-95EF-48A1-9CD8-CAF440EA4F2C}">
      <dgm:prSet/>
      <dgm:spPr/>
      <dgm:t>
        <a:bodyPr/>
        <a:lstStyle/>
        <a:p>
          <a:endParaRPr lang="en-IN"/>
        </a:p>
      </dgm:t>
    </dgm:pt>
    <dgm:pt modelId="{7C2473BD-0771-4471-A623-A924C74F72E9}" type="sibTrans" cxnId="{33B3B611-95EF-48A1-9CD8-CAF440EA4F2C}">
      <dgm:prSet/>
      <dgm:spPr/>
      <dgm:t>
        <a:bodyPr/>
        <a:lstStyle/>
        <a:p>
          <a:endParaRPr lang="en-IN"/>
        </a:p>
      </dgm:t>
    </dgm:pt>
    <dgm:pt modelId="{A8B3EBAB-AF8A-4FC6-B96E-2F9568099C25}">
      <dgm:prSet/>
      <dgm:spPr/>
      <dgm:t>
        <a:bodyPr/>
        <a:lstStyle/>
        <a:p>
          <a:r>
            <a:rPr lang="en-US"/>
            <a:t>Shift from egocentric thinking (self-centered) to more logical and realistic thinking (as per Piaget).Curiosity increases; children ask many “why” questions.</a:t>
          </a:r>
          <a:endParaRPr lang="en-IN"/>
        </a:p>
      </dgm:t>
    </dgm:pt>
    <dgm:pt modelId="{B5599DA0-ACB2-40BB-9E5D-282B228515DA}" type="parTrans" cxnId="{EC2AA07D-A208-4ACC-B654-6CB5E1AB6E37}">
      <dgm:prSet/>
      <dgm:spPr/>
      <dgm:t>
        <a:bodyPr/>
        <a:lstStyle/>
        <a:p>
          <a:endParaRPr lang="en-IN"/>
        </a:p>
      </dgm:t>
    </dgm:pt>
    <dgm:pt modelId="{F55FFAFA-48C2-44F7-9A6D-6704B03D1235}" type="sibTrans" cxnId="{EC2AA07D-A208-4ACC-B654-6CB5E1AB6E37}">
      <dgm:prSet/>
      <dgm:spPr/>
      <dgm:t>
        <a:bodyPr/>
        <a:lstStyle/>
        <a:p>
          <a:endParaRPr lang="en-IN"/>
        </a:p>
      </dgm:t>
    </dgm:pt>
    <dgm:pt modelId="{9529909B-1639-4D5A-A5A1-7B6BD3A9339C}" type="pres">
      <dgm:prSet presAssocID="{12FA20CD-793A-4B58-9A98-00EB7935EE38}" presName="linear" presStyleCnt="0">
        <dgm:presLayoutVars>
          <dgm:animLvl val="lvl"/>
          <dgm:resizeHandles val="exact"/>
        </dgm:presLayoutVars>
      </dgm:prSet>
      <dgm:spPr/>
    </dgm:pt>
    <dgm:pt modelId="{C973F418-876F-4EEA-817B-FAA82F7F8B4C}" type="pres">
      <dgm:prSet presAssocID="{F4E62A4D-69A9-4D1E-B711-0CD40012EEEB}" presName="parentText" presStyleLbl="node1" presStyleIdx="0" presStyleCnt="1">
        <dgm:presLayoutVars>
          <dgm:chMax val="0"/>
          <dgm:bulletEnabled val="1"/>
        </dgm:presLayoutVars>
      </dgm:prSet>
      <dgm:spPr/>
    </dgm:pt>
    <dgm:pt modelId="{E4F23790-2321-4FA4-A072-B08E6C679BF4}" type="pres">
      <dgm:prSet presAssocID="{F4E62A4D-69A9-4D1E-B711-0CD40012EEEB}" presName="childText" presStyleLbl="revTx" presStyleIdx="0" presStyleCnt="1">
        <dgm:presLayoutVars>
          <dgm:bulletEnabled val="1"/>
        </dgm:presLayoutVars>
      </dgm:prSet>
      <dgm:spPr/>
    </dgm:pt>
  </dgm:ptLst>
  <dgm:cxnLst>
    <dgm:cxn modelId="{33B3B611-95EF-48A1-9CD8-CAF440EA4F2C}" srcId="{F4E62A4D-69A9-4D1E-B711-0CD40012EEEB}" destId="{EC341E2E-15F4-48FE-95CA-26B21130A5AC}" srcOrd="2" destOrd="0" parTransId="{E44273AC-19C0-41D9-9C60-F2DF5FD20759}" sibTransId="{7C2473BD-0771-4471-A623-A924C74F72E9}"/>
    <dgm:cxn modelId="{571B1E29-F928-476E-BAC0-F848039162D3}" srcId="{F4E62A4D-69A9-4D1E-B711-0CD40012EEEB}" destId="{53F3DF73-D67D-4984-A4F9-DC5C160A81D0}" srcOrd="0" destOrd="0" parTransId="{27143164-1544-455E-BE6B-683427F4622E}" sibTransId="{7134B523-E460-4246-814D-1EE29E34461D}"/>
    <dgm:cxn modelId="{BD90E575-6E82-4660-B9E6-352904767B17}" type="presOf" srcId="{A8B3EBAB-AF8A-4FC6-B96E-2F9568099C25}" destId="{E4F23790-2321-4FA4-A072-B08E6C679BF4}" srcOrd="0" destOrd="3" presId="urn:microsoft.com/office/officeart/2005/8/layout/vList2"/>
    <dgm:cxn modelId="{EC2AA07D-A208-4ACC-B654-6CB5E1AB6E37}" srcId="{F4E62A4D-69A9-4D1E-B711-0CD40012EEEB}" destId="{A8B3EBAB-AF8A-4FC6-B96E-2F9568099C25}" srcOrd="3" destOrd="0" parTransId="{B5599DA0-ACB2-40BB-9E5D-282B228515DA}" sibTransId="{F55FFAFA-48C2-44F7-9A6D-6704B03D1235}"/>
    <dgm:cxn modelId="{A7EF128F-3049-45F4-9BAB-1E1D31E5B7A1}" type="presOf" srcId="{12FA20CD-793A-4B58-9A98-00EB7935EE38}" destId="{9529909B-1639-4D5A-A5A1-7B6BD3A9339C}" srcOrd="0" destOrd="0" presId="urn:microsoft.com/office/officeart/2005/8/layout/vList2"/>
    <dgm:cxn modelId="{9F7F6C90-7EB8-4E8A-B4A7-762F2B531FAE}" type="presOf" srcId="{53F3DF73-D67D-4984-A4F9-DC5C160A81D0}" destId="{E4F23790-2321-4FA4-A072-B08E6C679BF4}" srcOrd="0" destOrd="0" presId="urn:microsoft.com/office/officeart/2005/8/layout/vList2"/>
    <dgm:cxn modelId="{6CE6BFA2-A996-4530-BDDD-3D40AF819E68}" srcId="{12FA20CD-793A-4B58-9A98-00EB7935EE38}" destId="{F4E62A4D-69A9-4D1E-B711-0CD40012EEEB}" srcOrd="0" destOrd="0" parTransId="{3951DFA8-C5E4-4ADB-B37F-BC3F0D723D3B}" sibTransId="{6C9E19F3-DF29-4463-BE3B-558DD5C594A5}"/>
    <dgm:cxn modelId="{ED6D22AA-4AA0-4E5B-B183-E93107B250BA}" type="presOf" srcId="{BDE21888-69E9-4DC5-A07B-7CC539121DA6}" destId="{E4F23790-2321-4FA4-A072-B08E6C679BF4}" srcOrd="0" destOrd="1" presId="urn:microsoft.com/office/officeart/2005/8/layout/vList2"/>
    <dgm:cxn modelId="{343930E6-BD64-4053-A69A-65E9CBE7B33D}" srcId="{F4E62A4D-69A9-4D1E-B711-0CD40012EEEB}" destId="{BDE21888-69E9-4DC5-A07B-7CC539121DA6}" srcOrd="1" destOrd="0" parTransId="{30345B56-01AE-4A69-9073-2C06AFA3DEED}" sibTransId="{1B5654F3-B3C4-43C0-B611-5912573528F6}"/>
    <dgm:cxn modelId="{A12D88F6-ACE9-4815-B293-91C162AEBF62}" type="presOf" srcId="{EC341E2E-15F4-48FE-95CA-26B21130A5AC}" destId="{E4F23790-2321-4FA4-A072-B08E6C679BF4}" srcOrd="0" destOrd="2" presId="urn:microsoft.com/office/officeart/2005/8/layout/vList2"/>
    <dgm:cxn modelId="{99CAE9FC-03CE-4ACA-95B9-47BCC51C7ADF}" type="presOf" srcId="{F4E62A4D-69A9-4D1E-B711-0CD40012EEEB}" destId="{C973F418-876F-4EEA-817B-FAA82F7F8B4C}" srcOrd="0" destOrd="0" presId="urn:microsoft.com/office/officeart/2005/8/layout/vList2"/>
    <dgm:cxn modelId="{8994E9B2-B6D5-4E42-AD2C-1D9E47F3B066}" type="presParOf" srcId="{9529909B-1639-4D5A-A5A1-7B6BD3A9339C}" destId="{C973F418-876F-4EEA-817B-FAA82F7F8B4C}" srcOrd="0" destOrd="0" presId="urn:microsoft.com/office/officeart/2005/8/layout/vList2"/>
    <dgm:cxn modelId="{A19EB7A5-3D48-4A9A-847F-B4C4C6E7A224}" type="presParOf" srcId="{9529909B-1639-4D5A-A5A1-7B6BD3A9339C}" destId="{E4F23790-2321-4FA4-A072-B08E6C679BF4}" srcOrd="1"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26.xml><?xml version="1.0" encoding="utf-8"?>
<dgm:dataModel xmlns:dgm="http://schemas.openxmlformats.org/drawingml/2006/diagram" xmlns:a="http://schemas.openxmlformats.org/drawingml/2006/main">
  <dgm:ptLst>
    <dgm:pt modelId="{DF60CE14-CA68-415F-9ED7-35EAC45630D5}" type="doc">
      <dgm:prSet loTypeId="urn:microsoft.com/office/officeart/2005/8/layout/vList2" loCatId="list" qsTypeId="urn:microsoft.com/office/officeart/2005/8/quickstyle/simple1" qsCatId="simple" csTypeId="urn:microsoft.com/office/officeart/2005/8/colors/accent0_3" csCatId="mainScheme"/>
      <dgm:spPr/>
      <dgm:t>
        <a:bodyPr/>
        <a:lstStyle/>
        <a:p>
          <a:endParaRPr lang="en-IN"/>
        </a:p>
      </dgm:t>
    </dgm:pt>
    <dgm:pt modelId="{E72BD99F-D1C7-4F95-8AA5-13BA73D99A19}">
      <dgm:prSet/>
      <dgm:spPr/>
      <dgm:t>
        <a:bodyPr/>
        <a:lstStyle/>
        <a:p>
          <a:r>
            <a:rPr lang="en-IN"/>
            <a:t>3. Social Development</a:t>
          </a:r>
        </a:p>
      </dgm:t>
    </dgm:pt>
    <dgm:pt modelId="{15380535-3BAB-4BD6-98C3-C1527B212D79}" type="parTrans" cxnId="{B66B678B-AFB7-4B3B-9ACB-2D70F983B08A}">
      <dgm:prSet/>
      <dgm:spPr/>
      <dgm:t>
        <a:bodyPr/>
        <a:lstStyle/>
        <a:p>
          <a:endParaRPr lang="en-IN"/>
        </a:p>
      </dgm:t>
    </dgm:pt>
    <dgm:pt modelId="{347E6FA1-0811-4A5D-9FE1-5237685D09ED}" type="sibTrans" cxnId="{B66B678B-AFB7-4B3B-9ACB-2D70F983B08A}">
      <dgm:prSet/>
      <dgm:spPr/>
      <dgm:t>
        <a:bodyPr/>
        <a:lstStyle/>
        <a:p>
          <a:endParaRPr lang="en-IN"/>
        </a:p>
      </dgm:t>
    </dgm:pt>
    <dgm:pt modelId="{8A8353D7-BA65-4F4E-BB3B-10324BD6778D}" type="pres">
      <dgm:prSet presAssocID="{DF60CE14-CA68-415F-9ED7-35EAC45630D5}" presName="linear" presStyleCnt="0">
        <dgm:presLayoutVars>
          <dgm:animLvl val="lvl"/>
          <dgm:resizeHandles val="exact"/>
        </dgm:presLayoutVars>
      </dgm:prSet>
      <dgm:spPr/>
    </dgm:pt>
    <dgm:pt modelId="{5415B4BB-011F-4E1B-BBEC-804ED0CF4299}" type="pres">
      <dgm:prSet presAssocID="{E72BD99F-D1C7-4F95-8AA5-13BA73D99A19}" presName="parentText" presStyleLbl="node1" presStyleIdx="0" presStyleCnt="1">
        <dgm:presLayoutVars>
          <dgm:chMax val="0"/>
          <dgm:bulletEnabled val="1"/>
        </dgm:presLayoutVars>
      </dgm:prSet>
      <dgm:spPr/>
    </dgm:pt>
  </dgm:ptLst>
  <dgm:cxnLst>
    <dgm:cxn modelId="{34746A42-593D-4191-BDC9-BA42023B2838}" type="presOf" srcId="{DF60CE14-CA68-415F-9ED7-35EAC45630D5}" destId="{8A8353D7-BA65-4F4E-BB3B-10324BD6778D}" srcOrd="0" destOrd="0" presId="urn:microsoft.com/office/officeart/2005/8/layout/vList2"/>
    <dgm:cxn modelId="{B66B678B-AFB7-4B3B-9ACB-2D70F983B08A}" srcId="{DF60CE14-CA68-415F-9ED7-35EAC45630D5}" destId="{E72BD99F-D1C7-4F95-8AA5-13BA73D99A19}" srcOrd="0" destOrd="0" parTransId="{15380535-3BAB-4BD6-98C3-C1527B212D79}" sibTransId="{347E6FA1-0811-4A5D-9FE1-5237685D09ED}"/>
    <dgm:cxn modelId="{998DFEC5-0FCE-4067-AABD-53B3D5E1D11C}" type="presOf" srcId="{E72BD99F-D1C7-4F95-8AA5-13BA73D99A19}" destId="{5415B4BB-011F-4E1B-BBEC-804ED0CF4299}" srcOrd="0" destOrd="0" presId="urn:microsoft.com/office/officeart/2005/8/layout/vList2"/>
    <dgm:cxn modelId="{4BA21DAB-B235-451B-96E1-A4D19B8F51DA}" type="presParOf" srcId="{8A8353D7-BA65-4F4E-BB3B-10324BD6778D}" destId="{5415B4BB-011F-4E1B-BBEC-804ED0CF4299}"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7.xml><?xml version="1.0" encoding="utf-8"?>
<dgm:dataModel xmlns:dgm="http://schemas.openxmlformats.org/drawingml/2006/diagram" xmlns:a="http://schemas.openxmlformats.org/drawingml/2006/main">
  <dgm:ptLst>
    <dgm:pt modelId="{933C2E13-749F-4112-9841-ACC474C4EF4E}"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B59FE52D-9844-4812-886F-39D506F0CF26}">
      <dgm:prSet/>
      <dgm:spPr/>
      <dgm:t>
        <a:bodyPr/>
        <a:lstStyle/>
        <a:p>
          <a:r>
            <a:rPr lang="en-US"/>
            <a:t>Social development refers to learning how to interact with others and behave in society. </a:t>
          </a:r>
          <a:endParaRPr lang="en-IN"/>
        </a:p>
      </dgm:t>
    </dgm:pt>
    <dgm:pt modelId="{9B2B709E-1B1A-44E7-9081-B4F37512C631}" type="parTrans" cxnId="{BFED16C1-944F-42BA-AC83-3BBD296A6DA4}">
      <dgm:prSet/>
      <dgm:spPr/>
      <dgm:t>
        <a:bodyPr/>
        <a:lstStyle/>
        <a:p>
          <a:endParaRPr lang="en-IN"/>
        </a:p>
      </dgm:t>
    </dgm:pt>
    <dgm:pt modelId="{30BBBB60-75F8-421A-A654-CD4C23CEF892}" type="sibTrans" cxnId="{BFED16C1-944F-42BA-AC83-3BBD296A6DA4}">
      <dgm:prSet/>
      <dgm:spPr/>
      <dgm:t>
        <a:bodyPr/>
        <a:lstStyle/>
        <a:p>
          <a:endParaRPr lang="en-IN"/>
        </a:p>
      </dgm:t>
    </dgm:pt>
    <dgm:pt modelId="{17BDCF58-E059-4EBD-8FFF-9DC31AEBF8F8}">
      <dgm:prSet/>
      <dgm:spPr/>
      <dgm:t>
        <a:bodyPr/>
        <a:lstStyle/>
        <a:p>
          <a:r>
            <a:rPr lang="en-US"/>
            <a:t>build up peer relationships; beginning of group play.</a:t>
          </a:r>
          <a:endParaRPr lang="en-IN"/>
        </a:p>
      </dgm:t>
    </dgm:pt>
    <dgm:pt modelId="{D896BCB4-04EA-462A-B68D-46D3DC701E9F}" type="parTrans" cxnId="{FF322AC2-C8D7-48E8-8CFA-529D83D98B85}">
      <dgm:prSet/>
      <dgm:spPr/>
      <dgm:t>
        <a:bodyPr/>
        <a:lstStyle/>
        <a:p>
          <a:endParaRPr lang="en-IN"/>
        </a:p>
      </dgm:t>
    </dgm:pt>
    <dgm:pt modelId="{12C25328-ABD6-472D-8B7C-F3E9E0A84B77}" type="sibTrans" cxnId="{FF322AC2-C8D7-48E8-8CFA-529D83D98B85}">
      <dgm:prSet/>
      <dgm:spPr/>
      <dgm:t>
        <a:bodyPr/>
        <a:lstStyle/>
        <a:p>
          <a:endParaRPr lang="en-IN"/>
        </a:p>
      </dgm:t>
    </dgm:pt>
    <dgm:pt modelId="{0BE63EBF-7EDD-4961-8696-E2C26725FC45}">
      <dgm:prSet/>
      <dgm:spPr/>
      <dgm:t>
        <a:bodyPr/>
        <a:lstStyle/>
        <a:p>
          <a:r>
            <a:rPr lang="en-US"/>
            <a:t>Learning social rules, cooperation, sharing, and taking turns.</a:t>
          </a:r>
          <a:endParaRPr lang="en-IN"/>
        </a:p>
      </dgm:t>
    </dgm:pt>
    <dgm:pt modelId="{47F3A446-24F4-4CB0-B55A-6120552279C7}" type="parTrans" cxnId="{8BDFEDAF-0ED9-4FE2-A345-06786059CCDF}">
      <dgm:prSet/>
      <dgm:spPr/>
      <dgm:t>
        <a:bodyPr/>
        <a:lstStyle/>
        <a:p>
          <a:endParaRPr lang="en-IN"/>
        </a:p>
      </dgm:t>
    </dgm:pt>
    <dgm:pt modelId="{032EC145-99C6-4781-98B0-DF270C247653}" type="sibTrans" cxnId="{8BDFEDAF-0ED9-4FE2-A345-06786059CCDF}">
      <dgm:prSet/>
      <dgm:spPr/>
      <dgm:t>
        <a:bodyPr/>
        <a:lstStyle/>
        <a:p>
          <a:endParaRPr lang="en-IN"/>
        </a:p>
      </dgm:t>
    </dgm:pt>
    <dgm:pt modelId="{CA841CDE-7730-4F03-860A-144D28ECB1FC}">
      <dgm:prSet/>
      <dgm:spPr/>
      <dgm:t>
        <a:bodyPr/>
        <a:lstStyle/>
        <a:p>
          <a:r>
            <a:rPr lang="en-US"/>
            <a:t>Development of self-concept (child understands who they are).Influence of family, school, and community on behavior.</a:t>
          </a:r>
          <a:endParaRPr lang="en-IN"/>
        </a:p>
      </dgm:t>
    </dgm:pt>
    <dgm:pt modelId="{0B38CDA0-BAFB-45F5-9C8B-0772C5E8EE61}" type="parTrans" cxnId="{F8CCAAAC-32B4-4140-A243-9ADF997691E9}">
      <dgm:prSet/>
      <dgm:spPr/>
      <dgm:t>
        <a:bodyPr/>
        <a:lstStyle/>
        <a:p>
          <a:endParaRPr lang="en-IN"/>
        </a:p>
      </dgm:t>
    </dgm:pt>
    <dgm:pt modelId="{E4B9040A-3EAB-471B-A500-FCDDE3FCF57C}" type="sibTrans" cxnId="{F8CCAAAC-32B4-4140-A243-9ADF997691E9}">
      <dgm:prSet/>
      <dgm:spPr/>
      <dgm:t>
        <a:bodyPr/>
        <a:lstStyle/>
        <a:p>
          <a:endParaRPr lang="en-IN"/>
        </a:p>
      </dgm:t>
    </dgm:pt>
    <dgm:pt modelId="{F0187D7D-E508-425B-B168-A835053E5CB1}">
      <dgm:prSet/>
      <dgm:spPr/>
      <dgm:t>
        <a:bodyPr/>
        <a:lstStyle/>
        <a:p>
          <a:r>
            <a:rPr lang="en-US"/>
            <a:t>Adoption of social roles, imitation of adults.</a:t>
          </a:r>
          <a:endParaRPr lang="en-IN"/>
        </a:p>
      </dgm:t>
    </dgm:pt>
    <dgm:pt modelId="{38E31944-B0D8-4F94-BC6E-C37C9FF7BB74}" type="parTrans" cxnId="{B6EB56BA-B45C-43FE-9683-2084EFFFEFB7}">
      <dgm:prSet/>
      <dgm:spPr/>
      <dgm:t>
        <a:bodyPr/>
        <a:lstStyle/>
        <a:p>
          <a:endParaRPr lang="en-IN"/>
        </a:p>
      </dgm:t>
    </dgm:pt>
    <dgm:pt modelId="{22CCC8C2-3D26-42A3-BF07-9683833E75AD}" type="sibTrans" cxnId="{B6EB56BA-B45C-43FE-9683-2084EFFFEFB7}">
      <dgm:prSet/>
      <dgm:spPr/>
      <dgm:t>
        <a:bodyPr/>
        <a:lstStyle/>
        <a:p>
          <a:endParaRPr lang="en-IN"/>
        </a:p>
      </dgm:t>
    </dgm:pt>
    <dgm:pt modelId="{3F0D7CF9-9BEC-44A5-BE50-2068ECFACF7A}" type="pres">
      <dgm:prSet presAssocID="{933C2E13-749F-4112-9841-ACC474C4EF4E}" presName="linear" presStyleCnt="0">
        <dgm:presLayoutVars>
          <dgm:animLvl val="lvl"/>
          <dgm:resizeHandles val="exact"/>
        </dgm:presLayoutVars>
      </dgm:prSet>
      <dgm:spPr/>
    </dgm:pt>
    <dgm:pt modelId="{4E6BA222-6273-4F7E-91C1-58FFE8B1620F}" type="pres">
      <dgm:prSet presAssocID="{B59FE52D-9844-4812-886F-39D506F0CF26}" presName="parentText" presStyleLbl="node1" presStyleIdx="0" presStyleCnt="1">
        <dgm:presLayoutVars>
          <dgm:chMax val="0"/>
          <dgm:bulletEnabled val="1"/>
        </dgm:presLayoutVars>
      </dgm:prSet>
      <dgm:spPr/>
    </dgm:pt>
    <dgm:pt modelId="{9FE762BF-27CD-4AB6-822B-EEE021965D7C}" type="pres">
      <dgm:prSet presAssocID="{B59FE52D-9844-4812-886F-39D506F0CF26}" presName="childText" presStyleLbl="revTx" presStyleIdx="0" presStyleCnt="1">
        <dgm:presLayoutVars>
          <dgm:bulletEnabled val="1"/>
        </dgm:presLayoutVars>
      </dgm:prSet>
      <dgm:spPr/>
    </dgm:pt>
  </dgm:ptLst>
  <dgm:cxnLst>
    <dgm:cxn modelId="{35561338-896B-4652-B3C0-718568E0709C}" type="presOf" srcId="{17BDCF58-E059-4EBD-8FFF-9DC31AEBF8F8}" destId="{9FE762BF-27CD-4AB6-822B-EEE021965D7C}" srcOrd="0" destOrd="0" presId="urn:microsoft.com/office/officeart/2005/8/layout/vList2"/>
    <dgm:cxn modelId="{E22FF464-D580-47DB-9033-96668FFF941E}" type="presOf" srcId="{0BE63EBF-7EDD-4961-8696-E2C26725FC45}" destId="{9FE762BF-27CD-4AB6-822B-EEE021965D7C}" srcOrd="0" destOrd="1" presId="urn:microsoft.com/office/officeart/2005/8/layout/vList2"/>
    <dgm:cxn modelId="{5AC0BD57-A28C-47C0-9C25-51F239F43087}" type="presOf" srcId="{F0187D7D-E508-425B-B168-A835053E5CB1}" destId="{9FE762BF-27CD-4AB6-822B-EEE021965D7C}" srcOrd="0" destOrd="3" presId="urn:microsoft.com/office/officeart/2005/8/layout/vList2"/>
    <dgm:cxn modelId="{F8CCAAAC-32B4-4140-A243-9ADF997691E9}" srcId="{B59FE52D-9844-4812-886F-39D506F0CF26}" destId="{CA841CDE-7730-4F03-860A-144D28ECB1FC}" srcOrd="2" destOrd="0" parTransId="{0B38CDA0-BAFB-45F5-9C8B-0772C5E8EE61}" sibTransId="{E4B9040A-3EAB-471B-A500-FCDDE3FCF57C}"/>
    <dgm:cxn modelId="{8BDFEDAF-0ED9-4FE2-A345-06786059CCDF}" srcId="{B59FE52D-9844-4812-886F-39D506F0CF26}" destId="{0BE63EBF-7EDD-4961-8696-E2C26725FC45}" srcOrd="1" destOrd="0" parTransId="{47F3A446-24F4-4CB0-B55A-6120552279C7}" sibTransId="{032EC145-99C6-4781-98B0-DF270C247653}"/>
    <dgm:cxn modelId="{B6EB56BA-B45C-43FE-9683-2084EFFFEFB7}" srcId="{B59FE52D-9844-4812-886F-39D506F0CF26}" destId="{F0187D7D-E508-425B-B168-A835053E5CB1}" srcOrd="3" destOrd="0" parTransId="{38E31944-B0D8-4F94-BC6E-C37C9FF7BB74}" sibTransId="{22CCC8C2-3D26-42A3-BF07-9683833E75AD}"/>
    <dgm:cxn modelId="{BFED16C1-944F-42BA-AC83-3BBD296A6DA4}" srcId="{933C2E13-749F-4112-9841-ACC474C4EF4E}" destId="{B59FE52D-9844-4812-886F-39D506F0CF26}" srcOrd="0" destOrd="0" parTransId="{9B2B709E-1B1A-44E7-9081-B4F37512C631}" sibTransId="{30BBBB60-75F8-421A-A654-CD4C23CEF892}"/>
    <dgm:cxn modelId="{FF322AC2-C8D7-48E8-8CFA-529D83D98B85}" srcId="{B59FE52D-9844-4812-886F-39D506F0CF26}" destId="{17BDCF58-E059-4EBD-8FFF-9DC31AEBF8F8}" srcOrd="0" destOrd="0" parTransId="{D896BCB4-04EA-462A-B68D-46D3DC701E9F}" sibTransId="{12C25328-ABD6-472D-8B7C-F3E9E0A84B77}"/>
    <dgm:cxn modelId="{7CAFC6CA-0FD6-4E9D-B7EC-5B0442BA2B06}" type="presOf" srcId="{CA841CDE-7730-4F03-860A-144D28ECB1FC}" destId="{9FE762BF-27CD-4AB6-822B-EEE021965D7C}" srcOrd="0" destOrd="2" presId="urn:microsoft.com/office/officeart/2005/8/layout/vList2"/>
    <dgm:cxn modelId="{4B2365CB-E5F3-4C93-B9B7-BE223F313D93}" type="presOf" srcId="{B59FE52D-9844-4812-886F-39D506F0CF26}" destId="{4E6BA222-6273-4F7E-91C1-58FFE8B1620F}" srcOrd="0" destOrd="0" presId="urn:microsoft.com/office/officeart/2005/8/layout/vList2"/>
    <dgm:cxn modelId="{E23E58F4-2253-4416-8A6F-957B50CAC30E}" type="presOf" srcId="{933C2E13-749F-4112-9841-ACC474C4EF4E}" destId="{3F0D7CF9-9BEC-44A5-BE50-2068ECFACF7A}" srcOrd="0" destOrd="0" presId="urn:microsoft.com/office/officeart/2005/8/layout/vList2"/>
    <dgm:cxn modelId="{DA6E7472-27F5-43AA-B0FA-9B42770C4E31}" type="presParOf" srcId="{3F0D7CF9-9BEC-44A5-BE50-2068ECFACF7A}" destId="{4E6BA222-6273-4F7E-91C1-58FFE8B1620F}" srcOrd="0" destOrd="0" presId="urn:microsoft.com/office/officeart/2005/8/layout/vList2"/>
    <dgm:cxn modelId="{818C08ED-B854-4F5F-AC4E-E9E01EC28C79}" type="presParOf" srcId="{3F0D7CF9-9BEC-44A5-BE50-2068ECFACF7A}" destId="{9FE762BF-27CD-4AB6-822B-EEE021965D7C}" srcOrd="1"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28.xml><?xml version="1.0" encoding="utf-8"?>
<dgm:dataModel xmlns:dgm="http://schemas.openxmlformats.org/drawingml/2006/diagram" xmlns:a="http://schemas.openxmlformats.org/drawingml/2006/main">
  <dgm:ptLst>
    <dgm:pt modelId="{4F85803E-8BC8-4EFC-9E44-0A9333C73241}"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3069AEBC-3E29-49E2-A8A1-5F5CF289578E}">
      <dgm:prSet/>
      <dgm:spPr/>
      <dgm:t>
        <a:bodyPr/>
        <a:lstStyle/>
        <a:p>
          <a:r>
            <a:rPr lang="en-IN"/>
            <a:t>4. Emotional Development</a:t>
          </a:r>
        </a:p>
      </dgm:t>
    </dgm:pt>
    <dgm:pt modelId="{E5F730B5-CDAF-49B5-8D99-D217EF0890F6}" type="parTrans" cxnId="{9107A834-FEF3-42CB-905B-5AFCE644A901}">
      <dgm:prSet/>
      <dgm:spPr/>
      <dgm:t>
        <a:bodyPr/>
        <a:lstStyle/>
        <a:p>
          <a:endParaRPr lang="en-IN"/>
        </a:p>
      </dgm:t>
    </dgm:pt>
    <dgm:pt modelId="{C6D958C0-27EE-4B2D-90F3-38D48C875A07}" type="sibTrans" cxnId="{9107A834-FEF3-42CB-905B-5AFCE644A901}">
      <dgm:prSet/>
      <dgm:spPr/>
      <dgm:t>
        <a:bodyPr/>
        <a:lstStyle/>
        <a:p>
          <a:endParaRPr lang="en-IN"/>
        </a:p>
      </dgm:t>
    </dgm:pt>
    <dgm:pt modelId="{5E85BD83-BCF9-46CD-A377-2287B83B5518}" type="pres">
      <dgm:prSet presAssocID="{4F85803E-8BC8-4EFC-9E44-0A9333C73241}" presName="linear" presStyleCnt="0">
        <dgm:presLayoutVars>
          <dgm:animLvl val="lvl"/>
          <dgm:resizeHandles val="exact"/>
        </dgm:presLayoutVars>
      </dgm:prSet>
      <dgm:spPr/>
    </dgm:pt>
    <dgm:pt modelId="{46A9D2A9-4839-448B-8C05-8C442D2AD956}" type="pres">
      <dgm:prSet presAssocID="{3069AEBC-3E29-49E2-A8A1-5F5CF289578E}" presName="parentText" presStyleLbl="node1" presStyleIdx="0" presStyleCnt="1">
        <dgm:presLayoutVars>
          <dgm:chMax val="0"/>
          <dgm:bulletEnabled val="1"/>
        </dgm:presLayoutVars>
      </dgm:prSet>
      <dgm:spPr/>
    </dgm:pt>
  </dgm:ptLst>
  <dgm:cxnLst>
    <dgm:cxn modelId="{DE01940B-732E-44AC-9A04-5F617C9B9940}" type="presOf" srcId="{4F85803E-8BC8-4EFC-9E44-0A9333C73241}" destId="{5E85BD83-BCF9-46CD-A377-2287B83B5518}" srcOrd="0" destOrd="0" presId="urn:microsoft.com/office/officeart/2005/8/layout/vList2"/>
    <dgm:cxn modelId="{9107A834-FEF3-42CB-905B-5AFCE644A901}" srcId="{4F85803E-8BC8-4EFC-9E44-0A9333C73241}" destId="{3069AEBC-3E29-49E2-A8A1-5F5CF289578E}" srcOrd="0" destOrd="0" parTransId="{E5F730B5-CDAF-49B5-8D99-D217EF0890F6}" sibTransId="{C6D958C0-27EE-4B2D-90F3-38D48C875A07}"/>
    <dgm:cxn modelId="{8FC6CD9F-B57E-4D67-A111-4C061D51A32C}" type="presOf" srcId="{3069AEBC-3E29-49E2-A8A1-5F5CF289578E}" destId="{46A9D2A9-4839-448B-8C05-8C442D2AD956}" srcOrd="0" destOrd="0" presId="urn:microsoft.com/office/officeart/2005/8/layout/vList2"/>
    <dgm:cxn modelId="{1AA20BA0-D686-4CAF-8F84-9CB5C75F4A0C}" type="presParOf" srcId="{5E85BD83-BCF9-46CD-A377-2287B83B5518}" destId="{46A9D2A9-4839-448B-8C05-8C442D2AD956}"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9.xml><?xml version="1.0" encoding="utf-8"?>
<dgm:dataModel xmlns:dgm="http://schemas.openxmlformats.org/drawingml/2006/diagram" xmlns:a="http://schemas.openxmlformats.org/drawingml/2006/main">
  <dgm:ptLst>
    <dgm:pt modelId="{1C08F98D-5770-4D78-9034-1A6C31F8B2A5}"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838104C2-62C7-4059-808C-1A0FA511F1A5}">
      <dgm:prSet/>
      <dgm:spPr/>
      <dgm:t>
        <a:bodyPr/>
        <a:lstStyle/>
        <a:p>
          <a:r>
            <a:rPr lang="en-US"/>
            <a:t>Emotional development is the ability to understand, express, and manage emotions.</a:t>
          </a:r>
          <a:endParaRPr lang="en-IN"/>
        </a:p>
      </dgm:t>
    </dgm:pt>
    <dgm:pt modelId="{C8A261B9-53AE-43BF-8FA8-3176237615BC}" type="parTrans" cxnId="{7AA1C3C4-B56B-4049-B472-D05BB1DC8D4B}">
      <dgm:prSet/>
      <dgm:spPr/>
      <dgm:t>
        <a:bodyPr/>
        <a:lstStyle/>
        <a:p>
          <a:endParaRPr lang="en-IN"/>
        </a:p>
      </dgm:t>
    </dgm:pt>
    <dgm:pt modelId="{01730148-F387-48E6-A36E-3DCA4D51E2DB}" type="sibTrans" cxnId="{7AA1C3C4-B56B-4049-B472-D05BB1DC8D4B}">
      <dgm:prSet/>
      <dgm:spPr/>
      <dgm:t>
        <a:bodyPr/>
        <a:lstStyle/>
        <a:p>
          <a:endParaRPr lang="en-IN"/>
        </a:p>
      </dgm:t>
    </dgm:pt>
    <dgm:pt modelId="{F398B1CB-5099-467B-AA5D-C849FBED454F}">
      <dgm:prSet/>
      <dgm:spPr/>
      <dgm:t>
        <a:bodyPr/>
        <a:lstStyle/>
        <a:p>
          <a:r>
            <a:rPr lang="en-US"/>
            <a:t>Identification of basic emotions like happiness, anger, fear, sadness.</a:t>
          </a:r>
          <a:endParaRPr lang="en-IN"/>
        </a:p>
      </dgm:t>
    </dgm:pt>
    <dgm:pt modelId="{C9B1ECB0-9D6A-47E6-8B08-84610EB1C2CA}" type="parTrans" cxnId="{FA82930D-1665-49EE-9643-36CE200250FA}">
      <dgm:prSet/>
      <dgm:spPr/>
      <dgm:t>
        <a:bodyPr/>
        <a:lstStyle/>
        <a:p>
          <a:endParaRPr lang="en-IN"/>
        </a:p>
      </dgm:t>
    </dgm:pt>
    <dgm:pt modelId="{AA244DA9-8C9D-42A2-B26C-FE4C7A984EC6}" type="sibTrans" cxnId="{FA82930D-1665-49EE-9643-36CE200250FA}">
      <dgm:prSet/>
      <dgm:spPr/>
      <dgm:t>
        <a:bodyPr/>
        <a:lstStyle/>
        <a:p>
          <a:endParaRPr lang="en-IN"/>
        </a:p>
      </dgm:t>
    </dgm:pt>
    <dgm:pt modelId="{5B77B97F-0419-4990-8FD0-F02B200B3882}">
      <dgm:prSet/>
      <dgm:spPr/>
      <dgm:t>
        <a:bodyPr/>
        <a:lstStyle/>
        <a:p>
          <a:r>
            <a:rPr lang="en-US"/>
            <a:t>Gradual ability to regulate emotions and control impulses.</a:t>
          </a:r>
          <a:endParaRPr lang="en-IN"/>
        </a:p>
      </dgm:t>
    </dgm:pt>
    <dgm:pt modelId="{3EACBC0C-789A-47A9-BA91-3306E3548B6D}" type="parTrans" cxnId="{155F792D-C329-4C00-87E0-474A54A83E52}">
      <dgm:prSet/>
      <dgm:spPr/>
      <dgm:t>
        <a:bodyPr/>
        <a:lstStyle/>
        <a:p>
          <a:endParaRPr lang="en-IN"/>
        </a:p>
      </dgm:t>
    </dgm:pt>
    <dgm:pt modelId="{EB400E4E-D42C-490A-9FBA-26CFD0FEB3FE}" type="sibTrans" cxnId="{155F792D-C329-4C00-87E0-474A54A83E52}">
      <dgm:prSet/>
      <dgm:spPr/>
      <dgm:t>
        <a:bodyPr/>
        <a:lstStyle/>
        <a:p>
          <a:endParaRPr lang="en-IN"/>
        </a:p>
      </dgm:t>
    </dgm:pt>
    <dgm:pt modelId="{17A1CD7E-2C90-4903-92AD-5E4CC2E21D0C}">
      <dgm:prSet/>
      <dgm:spPr/>
      <dgm:t>
        <a:bodyPr/>
        <a:lstStyle/>
        <a:p>
          <a:r>
            <a:rPr lang="en-US"/>
            <a:t>Emotional attachment to parents and caregivers.</a:t>
          </a:r>
          <a:endParaRPr lang="en-IN"/>
        </a:p>
      </dgm:t>
    </dgm:pt>
    <dgm:pt modelId="{F5BBCC63-AC13-47A3-9C19-4ECDAA1CE9EC}" type="parTrans" cxnId="{B39473DA-7DB2-4B80-95AB-B117F7B4590E}">
      <dgm:prSet/>
      <dgm:spPr/>
      <dgm:t>
        <a:bodyPr/>
        <a:lstStyle/>
        <a:p>
          <a:endParaRPr lang="en-IN"/>
        </a:p>
      </dgm:t>
    </dgm:pt>
    <dgm:pt modelId="{A2A2E1FF-603E-4B97-98D6-7A276A8EFD0B}" type="sibTrans" cxnId="{B39473DA-7DB2-4B80-95AB-B117F7B4590E}">
      <dgm:prSet/>
      <dgm:spPr/>
      <dgm:t>
        <a:bodyPr/>
        <a:lstStyle/>
        <a:p>
          <a:endParaRPr lang="en-IN"/>
        </a:p>
      </dgm:t>
    </dgm:pt>
    <dgm:pt modelId="{2B87CF77-2B08-41DB-96D3-9DFB499C043C}">
      <dgm:prSet/>
      <dgm:spPr/>
      <dgm:t>
        <a:bodyPr/>
        <a:lstStyle/>
        <a:p>
          <a:r>
            <a:rPr lang="en-US"/>
            <a:t>Development of empathy—understanding others' feelings.</a:t>
          </a:r>
          <a:endParaRPr lang="en-IN"/>
        </a:p>
      </dgm:t>
    </dgm:pt>
    <dgm:pt modelId="{D459285A-D5BE-4787-9D51-F2A8392A0578}" type="parTrans" cxnId="{CA4395D0-D45C-499F-83BD-3B7E92F33274}">
      <dgm:prSet/>
      <dgm:spPr/>
      <dgm:t>
        <a:bodyPr/>
        <a:lstStyle/>
        <a:p>
          <a:endParaRPr lang="en-IN"/>
        </a:p>
      </dgm:t>
    </dgm:pt>
    <dgm:pt modelId="{D5C6E962-8F1B-41BF-AF8B-04DEB5096AD7}" type="sibTrans" cxnId="{CA4395D0-D45C-499F-83BD-3B7E92F33274}">
      <dgm:prSet/>
      <dgm:spPr/>
      <dgm:t>
        <a:bodyPr/>
        <a:lstStyle/>
        <a:p>
          <a:endParaRPr lang="en-IN"/>
        </a:p>
      </dgm:t>
    </dgm:pt>
    <dgm:pt modelId="{88B39933-7BAB-4581-96C7-5EBCD4597A99}">
      <dgm:prSet/>
      <dgm:spPr/>
      <dgm:t>
        <a:bodyPr/>
        <a:lstStyle/>
        <a:p>
          <a:r>
            <a:rPr lang="en-US"/>
            <a:t>Increase in self-confidence and self-control.</a:t>
          </a:r>
          <a:endParaRPr lang="en-IN"/>
        </a:p>
      </dgm:t>
    </dgm:pt>
    <dgm:pt modelId="{1F96309A-F53D-4FE8-BAF8-A09F6B7F27E0}" type="parTrans" cxnId="{EC866449-2927-477B-B700-05763D690D76}">
      <dgm:prSet/>
      <dgm:spPr/>
      <dgm:t>
        <a:bodyPr/>
        <a:lstStyle/>
        <a:p>
          <a:endParaRPr lang="en-IN"/>
        </a:p>
      </dgm:t>
    </dgm:pt>
    <dgm:pt modelId="{4DA6FE7D-2E61-48B2-941E-ECD4219F8DF6}" type="sibTrans" cxnId="{EC866449-2927-477B-B700-05763D690D76}">
      <dgm:prSet/>
      <dgm:spPr/>
      <dgm:t>
        <a:bodyPr/>
        <a:lstStyle/>
        <a:p>
          <a:endParaRPr lang="en-IN"/>
        </a:p>
      </dgm:t>
    </dgm:pt>
    <dgm:pt modelId="{C3AB23CF-24EC-4668-A1E3-486677D5F16E}" type="pres">
      <dgm:prSet presAssocID="{1C08F98D-5770-4D78-9034-1A6C31F8B2A5}" presName="linear" presStyleCnt="0">
        <dgm:presLayoutVars>
          <dgm:animLvl val="lvl"/>
          <dgm:resizeHandles val="exact"/>
        </dgm:presLayoutVars>
      </dgm:prSet>
      <dgm:spPr/>
    </dgm:pt>
    <dgm:pt modelId="{8F5D4C50-9610-4DAC-8D1B-5AC3797236B6}" type="pres">
      <dgm:prSet presAssocID="{838104C2-62C7-4059-808C-1A0FA511F1A5}" presName="parentText" presStyleLbl="node1" presStyleIdx="0" presStyleCnt="1">
        <dgm:presLayoutVars>
          <dgm:chMax val="0"/>
          <dgm:bulletEnabled val="1"/>
        </dgm:presLayoutVars>
      </dgm:prSet>
      <dgm:spPr/>
    </dgm:pt>
    <dgm:pt modelId="{66D20F17-983D-45E4-800F-718DB4172E71}" type="pres">
      <dgm:prSet presAssocID="{838104C2-62C7-4059-808C-1A0FA511F1A5}" presName="childText" presStyleLbl="revTx" presStyleIdx="0" presStyleCnt="1">
        <dgm:presLayoutVars>
          <dgm:bulletEnabled val="1"/>
        </dgm:presLayoutVars>
      </dgm:prSet>
      <dgm:spPr/>
    </dgm:pt>
  </dgm:ptLst>
  <dgm:cxnLst>
    <dgm:cxn modelId="{FA82930D-1665-49EE-9643-36CE200250FA}" srcId="{838104C2-62C7-4059-808C-1A0FA511F1A5}" destId="{F398B1CB-5099-467B-AA5D-C849FBED454F}" srcOrd="0" destOrd="0" parTransId="{C9B1ECB0-9D6A-47E6-8B08-84610EB1C2CA}" sibTransId="{AA244DA9-8C9D-42A2-B26C-FE4C7A984EC6}"/>
    <dgm:cxn modelId="{155F792D-C329-4C00-87E0-474A54A83E52}" srcId="{838104C2-62C7-4059-808C-1A0FA511F1A5}" destId="{5B77B97F-0419-4990-8FD0-F02B200B3882}" srcOrd="1" destOrd="0" parTransId="{3EACBC0C-789A-47A9-BA91-3306E3548B6D}" sibTransId="{EB400E4E-D42C-490A-9FBA-26CFD0FEB3FE}"/>
    <dgm:cxn modelId="{8698922F-0E12-4106-95FE-8EF57F8A2A32}" type="presOf" srcId="{F398B1CB-5099-467B-AA5D-C849FBED454F}" destId="{66D20F17-983D-45E4-800F-718DB4172E71}" srcOrd="0" destOrd="0" presId="urn:microsoft.com/office/officeart/2005/8/layout/vList2"/>
    <dgm:cxn modelId="{EC866449-2927-477B-B700-05763D690D76}" srcId="{838104C2-62C7-4059-808C-1A0FA511F1A5}" destId="{88B39933-7BAB-4581-96C7-5EBCD4597A99}" srcOrd="4" destOrd="0" parTransId="{1F96309A-F53D-4FE8-BAF8-A09F6B7F27E0}" sibTransId="{4DA6FE7D-2E61-48B2-941E-ECD4219F8DF6}"/>
    <dgm:cxn modelId="{D51DA14D-6CF5-44C4-BA8D-9AAB16558221}" type="presOf" srcId="{838104C2-62C7-4059-808C-1A0FA511F1A5}" destId="{8F5D4C50-9610-4DAC-8D1B-5AC3797236B6}" srcOrd="0" destOrd="0" presId="urn:microsoft.com/office/officeart/2005/8/layout/vList2"/>
    <dgm:cxn modelId="{4A44AF4D-2D17-4695-86DB-0DF9E4B17F2E}" type="presOf" srcId="{88B39933-7BAB-4581-96C7-5EBCD4597A99}" destId="{66D20F17-983D-45E4-800F-718DB4172E71}" srcOrd="0" destOrd="4" presId="urn:microsoft.com/office/officeart/2005/8/layout/vList2"/>
    <dgm:cxn modelId="{EADC9378-279C-4E51-BE8F-1BA1E23A7184}" type="presOf" srcId="{17A1CD7E-2C90-4903-92AD-5E4CC2E21D0C}" destId="{66D20F17-983D-45E4-800F-718DB4172E71}" srcOrd="0" destOrd="2" presId="urn:microsoft.com/office/officeart/2005/8/layout/vList2"/>
    <dgm:cxn modelId="{F2C5C489-AECF-4BBC-BF2E-09ECBED6560C}" type="presOf" srcId="{5B77B97F-0419-4990-8FD0-F02B200B3882}" destId="{66D20F17-983D-45E4-800F-718DB4172E71}" srcOrd="0" destOrd="1" presId="urn:microsoft.com/office/officeart/2005/8/layout/vList2"/>
    <dgm:cxn modelId="{5D82CEBB-5E92-4C01-B121-5E426B940372}" type="presOf" srcId="{2B87CF77-2B08-41DB-96D3-9DFB499C043C}" destId="{66D20F17-983D-45E4-800F-718DB4172E71}" srcOrd="0" destOrd="3" presId="urn:microsoft.com/office/officeart/2005/8/layout/vList2"/>
    <dgm:cxn modelId="{7AA1C3C4-B56B-4049-B472-D05BB1DC8D4B}" srcId="{1C08F98D-5770-4D78-9034-1A6C31F8B2A5}" destId="{838104C2-62C7-4059-808C-1A0FA511F1A5}" srcOrd="0" destOrd="0" parTransId="{C8A261B9-53AE-43BF-8FA8-3176237615BC}" sibTransId="{01730148-F387-48E6-A36E-3DCA4D51E2DB}"/>
    <dgm:cxn modelId="{CA4395D0-D45C-499F-83BD-3B7E92F33274}" srcId="{838104C2-62C7-4059-808C-1A0FA511F1A5}" destId="{2B87CF77-2B08-41DB-96D3-9DFB499C043C}" srcOrd="3" destOrd="0" parTransId="{D459285A-D5BE-4787-9D51-F2A8392A0578}" sibTransId="{D5C6E962-8F1B-41BF-AF8B-04DEB5096AD7}"/>
    <dgm:cxn modelId="{B39473DA-7DB2-4B80-95AB-B117F7B4590E}" srcId="{838104C2-62C7-4059-808C-1A0FA511F1A5}" destId="{17A1CD7E-2C90-4903-92AD-5E4CC2E21D0C}" srcOrd="2" destOrd="0" parTransId="{F5BBCC63-AC13-47A3-9C19-4ECDAA1CE9EC}" sibTransId="{A2A2E1FF-603E-4B97-98D6-7A276A8EFD0B}"/>
    <dgm:cxn modelId="{3A27B7F9-93CC-456C-A012-77589EF60F34}" type="presOf" srcId="{1C08F98D-5770-4D78-9034-1A6C31F8B2A5}" destId="{C3AB23CF-24EC-4668-A1E3-486677D5F16E}" srcOrd="0" destOrd="0" presId="urn:microsoft.com/office/officeart/2005/8/layout/vList2"/>
    <dgm:cxn modelId="{6D7963C9-C9FA-4A6D-8986-ABA8E9BCEEF2}" type="presParOf" srcId="{C3AB23CF-24EC-4668-A1E3-486677D5F16E}" destId="{8F5D4C50-9610-4DAC-8D1B-5AC3797236B6}" srcOrd="0" destOrd="0" presId="urn:microsoft.com/office/officeart/2005/8/layout/vList2"/>
    <dgm:cxn modelId="{691572DC-10CD-4026-99FB-6A059B92E789}" type="presParOf" srcId="{C3AB23CF-24EC-4668-A1E3-486677D5F16E}" destId="{66D20F17-983D-45E4-800F-718DB4172E71}" srcOrd="1"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30F88E6-25F6-48D3-8D8B-1CEF66DE4100}" type="doc">
      <dgm:prSet loTypeId="urn:microsoft.com/office/officeart/2005/8/layout/vList2" loCatId="list" qsTypeId="urn:microsoft.com/office/officeart/2005/8/quickstyle/simple1" qsCatId="simple" csTypeId="urn:microsoft.com/office/officeart/2005/8/colors/accent0_3" csCatId="mainScheme"/>
      <dgm:spPr/>
      <dgm:t>
        <a:bodyPr/>
        <a:lstStyle/>
        <a:p>
          <a:endParaRPr lang="en-IN"/>
        </a:p>
      </dgm:t>
    </dgm:pt>
    <dgm:pt modelId="{F7606158-F272-4569-B504-82E5A08EB0B1}">
      <dgm:prSet/>
      <dgm:spPr/>
      <dgm:t>
        <a:bodyPr/>
        <a:lstStyle/>
        <a:p>
          <a:r>
            <a:rPr lang="en-IN"/>
            <a:t>GROWTH AND DEVELOPMENT OF INFANT</a:t>
          </a:r>
        </a:p>
      </dgm:t>
    </dgm:pt>
    <dgm:pt modelId="{B12EAA45-5784-400F-9481-33D113E37E42}" type="parTrans" cxnId="{F5EF3672-78EC-43FF-A9DB-C479AEAB7CE4}">
      <dgm:prSet/>
      <dgm:spPr/>
      <dgm:t>
        <a:bodyPr/>
        <a:lstStyle/>
        <a:p>
          <a:endParaRPr lang="en-IN"/>
        </a:p>
      </dgm:t>
    </dgm:pt>
    <dgm:pt modelId="{54175AA0-F5D0-4635-9A40-2733F84A9605}" type="sibTrans" cxnId="{F5EF3672-78EC-43FF-A9DB-C479AEAB7CE4}">
      <dgm:prSet/>
      <dgm:spPr/>
      <dgm:t>
        <a:bodyPr/>
        <a:lstStyle/>
        <a:p>
          <a:endParaRPr lang="en-IN"/>
        </a:p>
      </dgm:t>
    </dgm:pt>
    <dgm:pt modelId="{4316CA21-6F05-4D0A-98C1-22128B663583}" type="pres">
      <dgm:prSet presAssocID="{030F88E6-25F6-48D3-8D8B-1CEF66DE4100}" presName="linear" presStyleCnt="0">
        <dgm:presLayoutVars>
          <dgm:animLvl val="lvl"/>
          <dgm:resizeHandles val="exact"/>
        </dgm:presLayoutVars>
      </dgm:prSet>
      <dgm:spPr/>
    </dgm:pt>
    <dgm:pt modelId="{3D8072C4-9BEF-4716-B229-A91B5A9F5D58}" type="pres">
      <dgm:prSet presAssocID="{F7606158-F272-4569-B504-82E5A08EB0B1}" presName="parentText" presStyleLbl="node1" presStyleIdx="0" presStyleCnt="1">
        <dgm:presLayoutVars>
          <dgm:chMax val="0"/>
          <dgm:bulletEnabled val="1"/>
        </dgm:presLayoutVars>
      </dgm:prSet>
      <dgm:spPr/>
    </dgm:pt>
  </dgm:ptLst>
  <dgm:cxnLst>
    <dgm:cxn modelId="{F5EF3672-78EC-43FF-A9DB-C479AEAB7CE4}" srcId="{030F88E6-25F6-48D3-8D8B-1CEF66DE4100}" destId="{F7606158-F272-4569-B504-82E5A08EB0B1}" srcOrd="0" destOrd="0" parTransId="{B12EAA45-5784-400F-9481-33D113E37E42}" sibTransId="{54175AA0-F5D0-4635-9A40-2733F84A9605}"/>
    <dgm:cxn modelId="{87A68286-2823-48F4-80C7-63950DA8F9EA}" type="presOf" srcId="{030F88E6-25F6-48D3-8D8B-1CEF66DE4100}" destId="{4316CA21-6F05-4D0A-98C1-22128B663583}" srcOrd="0" destOrd="0" presId="urn:microsoft.com/office/officeart/2005/8/layout/vList2"/>
    <dgm:cxn modelId="{0C29ABDC-F0F0-4DE1-8641-85E5681065F0}" type="presOf" srcId="{F7606158-F272-4569-B504-82E5A08EB0B1}" destId="{3D8072C4-9BEF-4716-B229-A91B5A9F5D58}" srcOrd="0" destOrd="0" presId="urn:microsoft.com/office/officeart/2005/8/layout/vList2"/>
    <dgm:cxn modelId="{6910BA8E-3D83-456F-9B3A-1FEAAE58D13D}" type="presParOf" srcId="{4316CA21-6F05-4D0A-98C1-22128B663583}" destId="{3D8072C4-9BEF-4716-B229-A91B5A9F5D58}"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0.xml><?xml version="1.0" encoding="utf-8"?>
<dgm:dataModel xmlns:dgm="http://schemas.openxmlformats.org/drawingml/2006/diagram" xmlns:a="http://schemas.openxmlformats.org/drawingml/2006/main">
  <dgm:ptLst>
    <dgm:pt modelId="{5FB2CEF0-AE9D-4129-A8DA-D99ED7523751}"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CB2AA5F8-9D05-47E8-A4EC-255981C732B9}">
      <dgm:prSet/>
      <dgm:spPr/>
      <dgm:t>
        <a:bodyPr/>
        <a:lstStyle/>
        <a:p>
          <a:r>
            <a:rPr lang="en-IN"/>
            <a:t>5. Language Development</a:t>
          </a:r>
        </a:p>
      </dgm:t>
    </dgm:pt>
    <dgm:pt modelId="{073B294D-595F-42D3-97E9-A088FFD475F2}" type="parTrans" cxnId="{3088DE26-CFC8-40DE-B971-E306662A9DB9}">
      <dgm:prSet/>
      <dgm:spPr/>
      <dgm:t>
        <a:bodyPr/>
        <a:lstStyle/>
        <a:p>
          <a:endParaRPr lang="en-IN"/>
        </a:p>
      </dgm:t>
    </dgm:pt>
    <dgm:pt modelId="{8A160C58-8D99-4546-9F64-6538DD9C7050}" type="sibTrans" cxnId="{3088DE26-CFC8-40DE-B971-E306662A9DB9}">
      <dgm:prSet/>
      <dgm:spPr/>
      <dgm:t>
        <a:bodyPr/>
        <a:lstStyle/>
        <a:p>
          <a:endParaRPr lang="en-IN"/>
        </a:p>
      </dgm:t>
    </dgm:pt>
    <dgm:pt modelId="{D36A4C13-5C74-4652-941E-81433CAF4E84}" type="pres">
      <dgm:prSet presAssocID="{5FB2CEF0-AE9D-4129-A8DA-D99ED7523751}" presName="linear" presStyleCnt="0">
        <dgm:presLayoutVars>
          <dgm:animLvl val="lvl"/>
          <dgm:resizeHandles val="exact"/>
        </dgm:presLayoutVars>
      </dgm:prSet>
      <dgm:spPr/>
    </dgm:pt>
    <dgm:pt modelId="{C8FEB55A-E1AB-48AC-AAE7-1B9617737418}" type="pres">
      <dgm:prSet presAssocID="{CB2AA5F8-9D05-47E8-A4EC-255981C732B9}" presName="parentText" presStyleLbl="node1" presStyleIdx="0" presStyleCnt="1">
        <dgm:presLayoutVars>
          <dgm:chMax val="0"/>
          <dgm:bulletEnabled val="1"/>
        </dgm:presLayoutVars>
      </dgm:prSet>
      <dgm:spPr/>
    </dgm:pt>
  </dgm:ptLst>
  <dgm:cxnLst>
    <dgm:cxn modelId="{3088DE26-CFC8-40DE-B971-E306662A9DB9}" srcId="{5FB2CEF0-AE9D-4129-A8DA-D99ED7523751}" destId="{CB2AA5F8-9D05-47E8-A4EC-255981C732B9}" srcOrd="0" destOrd="0" parTransId="{073B294D-595F-42D3-97E9-A088FFD475F2}" sibTransId="{8A160C58-8D99-4546-9F64-6538DD9C7050}"/>
    <dgm:cxn modelId="{11322E9C-6D03-49B8-8AAA-6BE0E4605ED8}" type="presOf" srcId="{CB2AA5F8-9D05-47E8-A4EC-255981C732B9}" destId="{C8FEB55A-E1AB-48AC-AAE7-1B9617737418}" srcOrd="0" destOrd="0" presId="urn:microsoft.com/office/officeart/2005/8/layout/vList2"/>
    <dgm:cxn modelId="{CAA85EB3-5A59-4ABA-8620-7764104C7368}" type="presOf" srcId="{5FB2CEF0-AE9D-4129-A8DA-D99ED7523751}" destId="{D36A4C13-5C74-4652-941E-81433CAF4E84}" srcOrd="0" destOrd="0" presId="urn:microsoft.com/office/officeart/2005/8/layout/vList2"/>
    <dgm:cxn modelId="{2A9E75F5-094F-4A38-A01E-56EF1F3F47C6}" type="presParOf" srcId="{D36A4C13-5C74-4652-941E-81433CAF4E84}" destId="{C8FEB55A-E1AB-48AC-AAE7-1B9617737418}"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1.xml><?xml version="1.0" encoding="utf-8"?>
<dgm:dataModel xmlns:dgm="http://schemas.openxmlformats.org/drawingml/2006/diagram" xmlns:a="http://schemas.openxmlformats.org/drawingml/2006/main">
  <dgm:ptLst>
    <dgm:pt modelId="{C4F1E455-0176-4836-98BD-4201B750F344}"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F1DBD136-C37E-444B-9B94-3FE331EF58AD}">
      <dgm:prSet/>
      <dgm:spPr/>
      <dgm:t>
        <a:bodyPr/>
        <a:lstStyle/>
        <a:p>
          <a:r>
            <a:rPr lang="en-US"/>
            <a:t>Language development includes learning to understand and use language for communication.</a:t>
          </a:r>
          <a:endParaRPr lang="en-IN"/>
        </a:p>
      </dgm:t>
    </dgm:pt>
    <dgm:pt modelId="{AD50C735-9477-45BA-B2E5-3AB0A4837ACF}" type="parTrans" cxnId="{92C99414-8691-4723-B449-C28785D9F037}">
      <dgm:prSet/>
      <dgm:spPr/>
      <dgm:t>
        <a:bodyPr/>
        <a:lstStyle/>
        <a:p>
          <a:endParaRPr lang="en-IN"/>
        </a:p>
      </dgm:t>
    </dgm:pt>
    <dgm:pt modelId="{7E8AA3E5-B843-4D23-8416-850E61D9E38C}" type="sibTrans" cxnId="{92C99414-8691-4723-B449-C28785D9F037}">
      <dgm:prSet/>
      <dgm:spPr/>
      <dgm:t>
        <a:bodyPr/>
        <a:lstStyle/>
        <a:p>
          <a:endParaRPr lang="en-IN"/>
        </a:p>
      </dgm:t>
    </dgm:pt>
    <dgm:pt modelId="{B0B7A68A-38A2-4F69-B1AB-F0770343E053}">
      <dgm:prSet/>
      <dgm:spPr/>
      <dgm:t>
        <a:bodyPr/>
        <a:lstStyle/>
        <a:p>
          <a:r>
            <a:rPr lang="en-US"/>
            <a:t>Rapid development of vocabulary (word bank grows quickly).</a:t>
          </a:r>
          <a:endParaRPr lang="en-IN"/>
        </a:p>
      </dgm:t>
    </dgm:pt>
    <dgm:pt modelId="{FE47802D-3D8A-4CFB-A399-27467E10321E}" type="parTrans" cxnId="{5A49E1CB-EBCD-4490-9014-37C3753A8E75}">
      <dgm:prSet/>
      <dgm:spPr/>
      <dgm:t>
        <a:bodyPr/>
        <a:lstStyle/>
        <a:p>
          <a:endParaRPr lang="en-IN"/>
        </a:p>
      </dgm:t>
    </dgm:pt>
    <dgm:pt modelId="{E740D545-BC96-458E-A5F9-797A15837C2E}" type="sibTrans" cxnId="{5A49E1CB-EBCD-4490-9014-37C3753A8E75}">
      <dgm:prSet/>
      <dgm:spPr/>
      <dgm:t>
        <a:bodyPr/>
        <a:lstStyle/>
        <a:p>
          <a:endParaRPr lang="en-IN"/>
        </a:p>
      </dgm:t>
    </dgm:pt>
    <dgm:pt modelId="{4068AE09-703A-4C80-8A25-78F299018792}">
      <dgm:prSet/>
      <dgm:spPr/>
      <dgm:t>
        <a:bodyPr/>
        <a:lstStyle/>
        <a:p>
          <a:r>
            <a:rPr lang="en-US"/>
            <a:t>Improvement in sentence formation and grammar.</a:t>
          </a:r>
          <a:endParaRPr lang="en-IN"/>
        </a:p>
      </dgm:t>
    </dgm:pt>
    <dgm:pt modelId="{CE5DE16D-3776-453B-B75F-669B826E16DE}" type="parTrans" cxnId="{7E7EA114-27FB-4E01-8B4E-9F9B059F19C0}">
      <dgm:prSet/>
      <dgm:spPr/>
      <dgm:t>
        <a:bodyPr/>
        <a:lstStyle/>
        <a:p>
          <a:endParaRPr lang="en-IN"/>
        </a:p>
      </dgm:t>
    </dgm:pt>
    <dgm:pt modelId="{0C259474-7C98-4D9B-8B47-4C6A7A832C01}" type="sibTrans" cxnId="{7E7EA114-27FB-4E01-8B4E-9F9B059F19C0}">
      <dgm:prSet/>
      <dgm:spPr/>
      <dgm:t>
        <a:bodyPr/>
        <a:lstStyle/>
        <a:p>
          <a:endParaRPr lang="en-IN"/>
        </a:p>
      </dgm:t>
    </dgm:pt>
    <dgm:pt modelId="{D23416FC-FB6C-4183-9E50-20C1BDFFC44C}">
      <dgm:prSet/>
      <dgm:spPr/>
      <dgm:t>
        <a:bodyPr/>
        <a:lstStyle/>
        <a:p>
          <a:r>
            <a:rPr lang="en-US"/>
            <a:t>Ability to follow instructions and express needs clearly.</a:t>
          </a:r>
          <a:endParaRPr lang="en-IN"/>
        </a:p>
      </dgm:t>
    </dgm:pt>
    <dgm:pt modelId="{51146116-F0C0-4DD0-9AB1-060C12EB412C}" type="parTrans" cxnId="{B2BE0ED3-FA7E-43B2-A80E-2CD27D822F09}">
      <dgm:prSet/>
      <dgm:spPr/>
      <dgm:t>
        <a:bodyPr/>
        <a:lstStyle/>
        <a:p>
          <a:endParaRPr lang="en-IN"/>
        </a:p>
      </dgm:t>
    </dgm:pt>
    <dgm:pt modelId="{CC6F698E-DF24-4FED-B3E5-1C191DE9D39A}" type="sibTrans" cxnId="{B2BE0ED3-FA7E-43B2-A80E-2CD27D822F09}">
      <dgm:prSet/>
      <dgm:spPr/>
      <dgm:t>
        <a:bodyPr/>
        <a:lstStyle/>
        <a:p>
          <a:endParaRPr lang="en-IN"/>
        </a:p>
      </dgm:t>
    </dgm:pt>
    <dgm:pt modelId="{326D9F86-CCE6-434F-967B-6299BBC87099}">
      <dgm:prSet/>
      <dgm:spPr/>
      <dgm:t>
        <a:bodyPr/>
        <a:lstStyle/>
        <a:p>
          <a:r>
            <a:rPr lang="en-US"/>
            <a:t>Growth of listening skills, storytelling, and conversation skills.</a:t>
          </a:r>
          <a:endParaRPr lang="en-IN"/>
        </a:p>
      </dgm:t>
    </dgm:pt>
    <dgm:pt modelId="{019A7933-DEE4-4E98-9090-7E3F3C1E2C0B}" type="parTrans" cxnId="{E00770F6-261E-4D05-9142-F51DEBAAEF18}">
      <dgm:prSet/>
      <dgm:spPr/>
      <dgm:t>
        <a:bodyPr/>
        <a:lstStyle/>
        <a:p>
          <a:endParaRPr lang="en-IN"/>
        </a:p>
      </dgm:t>
    </dgm:pt>
    <dgm:pt modelId="{03B90835-F62E-432A-9357-C18B773DF773}" type="sibTrans" cxnId="{E00770F6-261E-4D05-9142-F51DEBAAEF18}">
      <dgm:prSet/>
      <dgm:spPr/>
      <dgm:t>
        <a:bodyPr/>
        <a:lstStyle/>
        <a:p>
          <a:endParaRPr lang="en-IN"/>
        </a:p>
      </dgm:t>
    </dgm:pt>
    <dgm:pt modelId="{85F3B889-45CC-4F38-9C79-8B553DBE7A05}">
      <dgm:prSet/>
      <dgm:spPr/>
      <dgm:t>
        <a:bodyPr/>
        <a:lstStyle/>
        <a:p>
          <a:r>
            <a:rPr lang="en-US"/>
            <a:t>Language development depends heavily on environment, stimulation, and interaction.</a:t>
          </a:r>
          <a:endParaRPr lang="en-IN"/>
        </a:p>
      </dgm:t>
    </dgm:pt>
    <dgm:pt modelId="{9364C7A2-3AC3-47AC-BF6D-7C0439B11103}" type="parTrans" cxnId="{2C405C89-6072-442C-A25B-38CCEF82CC86}">
      <dgm:prSet/>
      <dgm:spPr/>
      <dgm:t>
        <a:bodyPr/>
        <a:lstStyle/>
        <a:p>
          <a:endParaRPr lang="en-IN"/>
        </a:p>
      </dgm:t>
    </dgm:pt>
    <dgm:pt modelId="{201C1166-553C-427A-8CE6-671B88B87D55}" type="sibTrans" cxnId="{2C405C89-6072-442C-A25B-38CCEF82CC86}">
      <dgm:prSet/>
      <dgm:spPr/>
      <dgm:t>
        <a:bodyPr/>
        <a:lstStyle/>
        <a:p>
          <a:endParaRPr lang="en-IN"/>
        </a:p>
      </dgm:t>
    </dgm:pt>
    <dgm:pt modelId="{4B1BE8D4-7327-42DD-AD15-B08BE05C044F}" type="pres">
      <dgm:prSet presAssocID="{C4F1E455-0176-4836-98BD-4201B750F344}" presName="linear" presStyleCnt="0">
        <dgm:presLayoutVars>
          <dgm:animLvl val="lvl"/>
          <dgm:resizeHandles val="exact"/>
        </dgm:presLayoutVars>
      </dgm:prSet>
      <dgm:spPr/>
    </dgm:pt>
    <dgm:pt modelId="{1E639D2D-47AB-45D7-B11D-9998E7E55754}" type="pres">
      <dgm:prSet presAssocID="{F1DBD136-C37E-444B-9B94-3FE331EF58AD}" presName="parentText" presStyleLbl="node1" presStyleIdx="0" presStyleCnt="1">
        <dgm:presLayoutVars>
          <dgm:chMax val="0"/>
          <dgm:bulletEnabled val="1"/>
        </dgm:presLayoutVars>
      </dgm:prSet>
      <dgm:spPr/>
    </dgm:pt>
    <dgm:pt modelId="{A9BA3035-A84A-4F82-8E95-174F8FB4DD9D}" type="pres">
      <dgm:prSet presAssocID="{F1DBD136-C37E-444B-9B94-3FE331EF58AD}" presName="childText" presStyleLbl="revTx" presStyleIdx="0" presStyleCnt="1">
        <dgm:presLayoutVars>
          <dgm:bulletEnabled val="1"/>
        </dgm:presLayoutVars>
      </dgm:prSet>
      <dgm:spPr/>
    </dgm:pt>
  </dgm:ptLst>
  <dgm:cxnLst>
    <dgm:cxn modelId="{50B36F0A-F528-469B-A674-AE45BFB91332}" type="presOf" srcId="{F1DBD136-C37E-444B-9B94-3FE331EF58AD}" destId="{1E639D2D-47AB-45D7-B11D-9998E7E55754}" srcOrd="0" destOrd="0" presId="urn:microsoft.com/office/officeart/2005/8/layout/vList2"/>
    <dgm:cxn modelId="{92C99414-8691-4723-B449-C28785D9F037}" srcId="{C4F1E455-0176-4836-98BD-4201B750F344}" destId="{F1DBD136-C37E-444B-9B94-3FE331EF58AD}" srcOrd="0" destOrd="0" parTransId="{AD50C735-9477-45BA-B2E5-3AB0A4837ACF}" sibTransId="{7E8AA3E5-B843-4D23-8416-850E61D9E38C}"/>
    <dgm:cxn modelId="{7E7EA114-27FB-4E01-8B4E-9F9B059F19C0}" srcId="{F1DBD136-C37E-444B-9B94-3FE331EF58AD}" destId="{4068AE09-703A-4C80-8A25-78F299018792}" srcOrd="1" destOrd="0" parTransId="{CE5DE16D-3776-453B-B75F-669B826E16DE}" sibTransId="{0C259474-7C98-4D9B-8B47-4C6A7A832C01}"/>
    <dgm:cxn modelId="{4241912B-539F-4EA7-900B-16562A285683}" type="presOf" srcId="{4068AE09-703A-4C80-8A25-78F299018792}" destId="{A9BA3035-A84A-4F82-8E95-174F8FB4DD9D}" srcOrd="0" destOrd="1" presId="urn:microsoft.com/office/officeart/2005/8/layout/vList2"/>
    <dgm:cxn modelId="{62D6163B-F337-4FA3-B08E-3D06EE43C7F5}" type="presOf" srcId="{D23416FC-FB6C-4183-9E50-20C1BDFFC44C}" destId="{A9BA3035-A84A-4F82-8E95-174F8FB4DD9D}" srcOrd="0" destOrd="2" presId="urn:microsoft.com/office/officeart/2005/8/layout/vList2"/>
    <dgm:cxn modelId="{25A6724D-3B59-4419-A733-C39E8FCC06B4}" type="presOf" srcId="{85F3B889-45CC-4F38-9C79-8B553DBE7A05}" destId="{A9BA3035-A84A-4F82-8E95-174F8FB4DD9D}" srcOrd="0" destOrd="4" presId="urn:microsoft.com/office/officeart/2005/8/layout/vList2"/>
    <dgm:cxn modelId="{90F0014E-E19C-437E-A0D2-FC4A85BD9613}" type="presOf" srcId="{B0B7A68A-38A2-4F69-B1AB-F0770343E053}" destId="{A9BA3035-A84A-4F82-8E95-174F8FB4DD9D}" srcOrd="0" destOrd="0" presId="urn:microsoft.com/office/officeart/2005/8/layout/vList2"/>
    <dgm:cxn modelId="{2C405C89-6072-442C-A25B-38CCEF82CC86}" srcId="{F1DBD136-C37E-444B-9B94-3FE331EF58AD}" destId="{85F3B889-45CC-4F38-9C79-8B553DBE7A05}" srcOrd="4" destOrd="0" parTransId="{9364C7A2-3AC3-47AC-BF6D-7C0439B11103}" sibTransId="{201C1166-553C-427A-8CE6-671B88B87D55}"/>
    <dgm:cxn modelId="{F3B335C6-24D9-4FE1-942A-57B54BECF3B0}" type="presOf" srcId="{C4F1E455-0176-4836-98BD-4201B750F344}" destId="{4B1BE8D4-7327-42DD-AD15-B08BE05C044F}" srcOrd="0" destOrd="0" presId="urn:microsoft.com/office/officeart/2005/8/layout/vList2"/>
    <dgm:cxn modelId="{5A49E1CB-EBCD-4490-9014-37C3753A8E75}" srcId="{F1DBD136-C37E-444B-9B94-3FE331EF58AD}" destId="{B0B7A68A-38A2-4F69-B1AB-F0770343E053}" srcOrd="0" destOrd="0" parTransId="{FE47802D-3D8A-4CFB-A399-27467E10321E}" sibTransId="{E740D545-BC96-458E-A5F9-797A15837C2E}"/>
    <dgm:cxn modelId="{B2BE0ED3-FA7E-43B2-A80E-2CD27D822F09}" srcId="{F1DBD136-C37E-444B-9B94-3FE331EF58AD}" destId="{D23416FC-FB6C-4183-9E50-20C1BDFFC44C}" srcOrd="2" destOrd="0" parTransId="{51146116-F0C0-4DD0-9AB1-060C12EB412C}" sibTransId="{CC6F698E-DF24-4FED-B3E5-1C191DE9D39A}"/>
    <dgm:cxn modelId="{E00770F6-261E-4D05-9142-F51DEBAAEF18}" srcId="{F1DBD136-C37E-444B-9B94-3FE331EF58AD}" destId="{326D9F86-CCE6-434F-967B-6299BBC87099}" srcOrd="3" destOrd="0" parTransId="{019A7933-DEE4-4E98-9090-7E3F3C1E2C0B}" sibTransId="{03B90835-F62E-432A-9357-C18B773DF773}"/>
    <dgm:cxn modelId="{4AAEC8FE-303A-43DF-8E0A-0F41E67A25AE}" type="presOf" srcId="{326D9F86-CCE6-434F-967B-6299BBC87099}" destId="{A9BA3035-A84A-4F82-8E95-174F8FB4DD9D}" srcOrd="0" destOrd="3" presId="urn:microsoft.com/office/officeart/2005/8/layout/vList2"/>
    <dgm:cxn modelId="{C5030389-B6B4-4F5C-92C9-6DA6E525A1E9}" type="presParOf" srcId="{4B1BE8D4-7327-42DD-AD15-B08BE05C044F}" destId="{1E639D2D-47AB-45D7-B11D-9998E7E55754}" srcOrd="0" destOrd="0" presId="urn:microsoft.com/office/officeart/2005/8/layout/vList2"/>
    <dgm:cxn modelId="{DF05A156-D64D-4B9C-9027-AC09DF393ED4}" type="presParOf" srcId="{4B1BE8D4-7327-42DD-AD15-B08BE05C044F}" destId="{A9BA3035-A84A-4F82-8E95-174F8FB4DD9D}" srcOrd="1"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D5F1892-8756-4CB2-B7BD-352456AE0839}"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D90D7245-D800-4555-9BD2-0DE98DFCE7D4}">
      <dgm:prSet/>
      <dgm:spPr/>
      <dgm:t>
        <a:bodyPr/>
        <a:lstStyle/>
        <a:p>
          <a:r>
            <a:rPr lang="en-US"/>
            <a:t>The pediatric age group ranges form 0-18 yrs i.e. from the day of conception to the 18 yrs of age . They are : </a:t>
          </a:r>
          <a:endParaRPr lang="en-IN"/>
        </a:p>
      </dgm:t>
    </dgm:pt>
    <dgm:pt modelId="{928F1914-6C40-43FD-9ECD-D7E2B81FBD20}" type="parTrans" cxnId="{1AE6245F-79C9-4329-967A-C274E4D51B84}">
      <dgm:prSet/>
      <dgm:spPr/>
      <dgm:t>
        <a:bodyPr/>
        <a:lstStyle/>
        <a:p>
          <a:endParaRPr lang="en-IN"/>
        </a:p>
      </dgm:t>
    </dgm:pt>
    <dgm:pt modelId="{7F649E59-E707-4110-8AC1-59E8CDB82BF3}" type="sibTrans" cxnId="{1AE6245F-79C9-4329-967A-C274E4D51B84}">
      <dgm:prSet/>
      <dgm:spPr/>
      <dgm:t>
        <a:bodyPr/>
        <a:lstStyle/>
        <a:p>
          <a:endParaRPr lang="en-IN"/>
        </a:p>
      </dgm:t>
    </dgm:pt>
    <dgm:pt modelId="{47928319-EE6C-469C-A20E-8489CB963E21}">
      <dgm:prSet/>
      <dgm:spPr/>
      <dgm:t>
        <a:bodyPr/>
        <a:lstStyle/>
        <a:p>
          <a:r>
            <a:rPr lang="en-US"/>
            <a:t>Prenatal period :From conception to birth </a:t>
          </a:r>
          <a:endParaRPr lang="en-IN"/>
        </a:p>
      </dgm:t>
    </dgm:pt>
    <dgm:pt modelId="{F94C2483-C58F-4C09-99A2-6B56CD705087}" type="parTrans" cxnId="{0F33B0FA-E422-42A8-8CBB-020693940846}">
      <dgm:prSet/>
      <dgm:spPr/>
      <dgm:t>
        <a:bodyPr/>
        <a:lstStyle/>
        <a:p>
          <a:endParaRPr lang="en-IN"/>
        </a:p>
      </dgm:t>
    </dgm:pt>
    <dgm:pt modelId="{62A2ACD4-65E9-493D-B062-33871AC752CE}" type="sibTrans" cxnId="{0F33B0FA-E422-42A8-8CBB-020693940846}">
      <dgm:prSet/>
      <dgm:spPr/>
      <dgm:t>
        <a:bodyPr/>
        <a:lstStyle/>
        <a:p>
          <a:endParaRPr lang="en-IN"/>
        </a:p>
      </dgm:t>
    </dgm:pt>
    <dgm:pt modelId="{306F0DEC-1B2D-4AC6-BE60-01571C334C8B}">
      <dgm:prSet/>
      <dgm:spPr/>
      <dgm:t>
        <a:bodyPr/>
        <a:lstStyle/>
        <a:p>
          <a:r>
            <a:rPr lang="en-US"/>
            <a:t>Neonatal period :Birth to four weeks </a:t>
          </a:r>
          <a:endParaRPr lang="en-IN"/>
        </a:p>
      </dgm:t>
    </dgm:pt>
    <dgm:pt modelId="{3AEDAF12-2699-416E-B059-181D5A70FD04}" type="parTrans" cxnId="{7A1E6FE5-7486-419F-AB7A-1DA62B898C04}">
      <dgm:prSet/>
      <dgm:spPr/>
      <dgm:t>
        <a:bodyPr/>
        <a:lstStyle/>
        <a:p>
          <a:endParaRPr lang="en-IN"/>
        </a:p>
      </dgm:t>
    </dgm:pt>
    <dgm:pt modelId="{2087E70C-8C9B-46E6-AC04-5956E807AA05}" type="sibTrans" cxnId="{7A1E6FE5-7486-419F-AB7A-1DA62B898C04}">
      <dgm:prSet/>
      <dgm:spPr/>
      <dgm:t>
        <a:bodyPr/>
        <a:lstStyle/>
        <a:p>
          <a:endParaRPr lang="en-IN"/>
        </a:p>
      </dgm:t>
    </dgm:pt>
    <dgm:pt modelId="{8682DCD7-E391-4496-A8BD-089F5FB3D1B2}">
      <dgm:prSet/>
      <dgm:spPr/>
      <dgm:t>
        <a:bodyPr/>
        <a:lstStyle/>
        <a:p>
          <a:r>
            <a:rPr lang="en-US"/>
            <a:t>Infancy period :Four weeks to 1 year </a:t>
          </a:r>
          <a:endParaRPr lang="en-IN"/>
        </a:p>
      </dgm:t>
    </dgm:pt>
    <dgm:pt modelId="{EAFE8EF8-18B6-4C80-A190-15F0C2D83FD4}" type="parTrans" cxnId="{AEB665D7-9441-4EE7-B6AC-5C384765845D}">
      <dgm:prSet/>
      <dgm:spPr/>
      <dgm:t>
        <a:bodyPr/>
        <a:lstStyle/>
        <a:p>
          <a:endParaRPr lang="en-IN"/>
        </a:p>
      </dgm:t>
    </dgm:pt>
    <dgm:pt modelId="{0F6DADD8-68E0-44B5-8114-6D55AF472C0A}" type="sibTrans" cxnId="{AEB665D7-9441-4EE7-B6AC-5C384765845D}">
      <dgm:prSet/>
      <dgm:spPr/>
      <dgm:t>
        <a:bodyPr/>
        <a:lstStyle/>
        <a:p>
          <a:endParaRPr lang="en-IN"/>
        </a:p>
      </dgm:t>
    </dgm:pt>
    <dgm:pt modelId="{562C75B1-997B-4E5E-8542-08730F0B93F8}">
      <dgm:prSet/>
      <dgm:spPr/>
      <dgm:t>
        <a:bodyPr/>
        <a:lstStyle/>
        <a:p>
          <a:r>
            <a:rPr lang="en-US"/>
            <a:t>Toddler period :From 1-3 years </a:t>
          </a:r>
          <a:endParaRPr lang="en-IN"/>
        </a:p>
      </dgm:t>
    </dgm:pt>
    <dgm:pt modelId="{F58FB865-B7E4-4741-BE6F-26D524430D72}" type="parTrans" cxnId="{1C2176F3-CA20-4B27-A7C4-9B02C5268B16}">
      <dgm:prSet/>
      <dgm:spPr/>
      <dgm:t>
        <a:bodyPr/>
        <a:lstStyle/>
        <a:p>
          <a:endParaRPr lang="en-IN"/>
        </a:p>
      </dgm:t>
    </dgm:pt>
    <dgm:pt modelId="{9FF6DDAD-77BE-4E27-9327-9E3480F8BE8D}" type="sibTrans" cxnId="{1C2176F3-CA20-4B27-A7C4-9B02C5268B16}">
      <dgm:prSet/>
      <dgm:spPr/>
      <dgm:t>
        <a:bodyPr/>
        <a:lstStyle/>
        <a:p>
          <a:endParaRPr lang="en-IN"/>
        </a:p>
      </dgm:t>
    </dgm:pt>
    <dgm:pt modelId="{909F1265-5C48-46CA-8E4F-17BFB5CCE8A9}">
      <dgm:prSet/>
      <dgm:spPr/>
      <dgm:t>
        <a:bodyPr/>
        <a:lstStyle/>
        <a:p>
          <a:r>
            <a:rPr lang="en-US"/>
            <a:t>Preschool period :3-6 years (early childhood ) </a:t>
          </a:r>
          <a:endParaRPr lang="en-IN"/>
        </a:p>
      </dgm:t>
    </dgm:pt>
    <dgm:pt modelId="{982DCE7D-F22E-402D-893C-211A34F8D332}" type="parTrans" cxnId="{E858E047-147E-4D80-8F62-03D723CAE7C2}">
      <dgm:prSet/>
      <dgm:spPr/>
      <dgm:t>
        <a:bodyPr/>
        <a:lstStyle/>
        <a:p>
          <a:endParaRPr lang="en-IN"/>
        </a:p>
      </dgm:t>
    </dgm:pt>
    <dgm:pt modelId="{A48CFE4B-D1A8-4677-A4C4-7CD0CF4858A5}" type="sibTrans" cxnId="{E858E047-147E-4D80-8F62-03D723CAE7C2}">
      <dgm:prSet/>
      <dgm:spPr/>
      <dgm:t>
        <a:bodyPr/>
        <a:lstStyle/>
        <a:p>
          <a:endParaRPr lang="en-IN"/>
        </a:p>
      </dgm:t>
    </dgm:pt>
    <dgm:pt modelId="{3AA7A84A-E548-4D7C-993E-75CC19C6A138}">
      <dgm:prSet/>
      <dgm:spPr/>
      <dgm:t>
        <a:bodyPr/>
        <a:lstStyle/>
        <a:p>
          <a:r>
            <a:rPr lang="en-US"/>
            <a:t>School period :6-12 years( late childhood ) </a:t>
          </a:r>
          <a:endParaRPr lang="en-IN"/>
        </a:p>
      </dgm:t>
    </dgm:pt>
    <dgm:pt modelId="{6CBE5004-5812-488B-88FF-C497749F90E4}" type="parTrans" cxnId="{512F3B0F-AA8E-4F57-A257-A8BA339162EB}">
      <dgm:prSet/>
      <dgm:spPr/>
      <dgm:t>
        <a:bodyPr/>
        <a:lstStyle/>
        <a:p>
          <a:endParaRPr lang="en-IN"/>
        </a:p>
      </dgm:t>
    </dgm:pt>
    <dgm:pt modelId="{FA922170-E0FC-4FFB-8B9C-F5C0F47A4255}" type="sibTrans" cxnId="{512F3B0F-AA8E-4F57-A257-A8BA339162EB}">
      <dgm:prSet/>
      <dgm:spPr/>
      <dgm:t>
        <a:bodyPr/>
        <a:lstStyle/>
        <a:p>
          <a:endParaRPr lang="en-IN"/>
        </a:p>
      </dgm:t>
    </dgm:pt>
    <dgm:pt modelId="{4CC2FF8C-6339-4DC6-9AD3-CDB1BFD11017}">
      <dgm:prSet/>
      <dgm:spPr/>
      <dgm:t>
        <a:bodyPr/>
        <a:lstStyle/>
        <a:p>
          <a:r>
            <a:rPr lang="en-US"/>
            <a:t>Adolescence :From puberty to beginning of adulthood (13-18 years)</a:t>
          </a:r>
          <a:endParaRPr lang="en-IN"/>
        </a:p>
      </dgm:t>
    </dgm:pt>
    <dgm:pt modelId="{D7A911DB-7E25-4359-A495-1EC215B72B18}" type="parTrans" cxnId="{5E3FC44A-8690-4775-9A88-76FFE70D3725}">
      <dgm:prSet/>
      <dgm:spPr/>
      <dgm:t>
        <a:bodyPr/>
        <a:lstStyle/>
        <a:p>
          <a:endParaRPr lang="en-IN"/>
        </a:p>
      </dgm:t>
    </dgm:pt>
    <dgm:pt modelId="{283037D9-ABE6-47E6-84AE-124DB31EDBAD}" type="sibTrans" cxnId="{5E3FC44A-8690-4775-9A88-76FFE70D3725}">
      <dgm:prSet/>
      <dgm:spPr/>
      <dgm:t>
        <a:bodyPr/>
        <a:lstStyle/>
        <a:p>
          <a:endParaRPr lang="en-IN"/>
        </a:p>
      </dgm:t>
    </dgm:pt>
    <dgm:pt modelId="{748A6989-051C-403F-8950-747CB79A983F}" type="pres">
      <dgm:prSet presAssocID="{AD5F1892-8756-4CB2-B7BD-352456AE0839}" presName="linear" presStyleCnt="0">
        <dgm:presLayoutVars>
          <dgm:animLvl val="lvl"/>
          <dgm:resizeHandles val="exact"/>
        </dgm:presLayoutVars>
      </dgm:prSet>
      <dgm:spPr/>
    </dgm:pt>
    <dgm:pt modelId="{909B40FE-4214-464D-9FC5-9FDB312C9A2F}" type="pres">
      <dgm:prSet presAssocID="{D90D7245-D800-4555-9BD2-0DE98DFCE7D4}" presName="parentText" presStyleLbl="node1" presStyleIdx="0" presStyleCnt="8">
        <dgm:presLayoutVars>
          <dgm:chMax val="0"/>
          <dgm:bulletEnabled val="1"/>
        </dgm:presLayoutVars>
      </dgm:prSet>
      <dgm:spPr/>
    </dgm:pt>
    <dgm:pt modelId="{1B76E1DE-A630-4C1C-A4EF-31E3A7568E8C}" type="pres">
      <dgm:prSet presAssocID="{7F649E59-E707-4110-8AC1-59E8CDB82BF3}" presName="spacer" presStyleCnt="0"/>
      <dgm:spPr/>
    </dgm:pt>
    <dgm:pt modelId="{A780687F-94D1-4CC7-9F63-D3B387B5AEE6}" type="pres">
      <dgm:prSet presAssocID="{47928319-EE6C-469C-A20E-8489CB963E21}" presName="parentText" presStyleLbl="node1" presStyleIdx="1" presStyleCnt="8">
        <dgm:presLayoutVars>
          <dgm:chMax val="0"/>
          <dgm:bulletEnabled val="1"/>
        </dgm:presLayoutVars>
      </dgm:prSet>
      <dgm:spPr/>
    </dgm:pt>
    <dgm:pt modelId="{200C546E-665D-43FE-B8E3-9CE4A3C302C2}" type="pres">
      <dgm:prSet presAssocID="{62A2ACD4-65E9-493D-B062-33871AC752CE}" presName="spacer" presStyleCnt="0"/>
      <dgm:spPr/>
    </dgm:pt>
    <dgm:pt modelId="{3D7EBC42-3111-433A-9A46-A7B0EB81E3D5}" type="pres">
      <dgm:prSet presAssocID="{306F0DEC-1B2D-4AC6-BE60-01571C334C8B}" presName="parentText" presStyleLbl="node1" presStyleIdx="2" presStyleCnt="8">
        <dgm:presLayoutVars>
          <dgm:chMax val="0"/>
          <dgm:bulletEnabled val="1"/>
        </dgm:presLayoutVars>
      </dgm:prSet>
      <dgm:spPr/>
    </dgm:pt>
    <dgm:pt modelId="{CCE803FE-6285-4AAF-93D0-F6F810CC464C}" type="pres">
      <dgm:prSet presAssocID="{2087E70C-8C9B-46E6-AC04-5956E807AA05}" presName="spacer" presStyleCnt="0"/>
      <dgm:spPr/>
    </dgm:pt>
    <dgm:pt modelId="{D6C70DA2-6FB7-4D70-86C4-8E3DDF137FBE}" type="pres">
      <dgm:prSet presAssocID="{8682DCD7-E391-4496-A8BD-089F5FB3D1B2}" presName="parentText" presStyleLbl="node1" presStyleIdx="3" presStyleCnt="8">
        <dgm:presLayoutVars>
          <dgm:chMax val="0"/>
          <dgm:bulletEnabled val="1"/>
        </dgm:presLayoutVars>
      </dgm:prSet>
      <dgm:spPr/>
    </dgm:pt>
    <dgm:pt modelId="{1D3FB21E-4FF3-42BA-8057-9BE8ACAF8C5D}" type="pres">
      <dgm:prSet presAssocID="{0F6DADD8-68E0-44B5-8114-6D55AF472C0A}" presName="spacer" presStyleCnt="0"/>
      <dgm:spPr/>
    </dgm:pt>
    <dgm:pt modelId="{75AD5FFD-DE6F-42E5-9E3F-B4414CA48A87}" type="pres">
      <dgm:prSet presAssocID="{562C75B1-997B-4E5E-8542-08730F0B93F8}" presName="parentText" presStyleLbl="node1" presStyleIdx="4" presStyleCnt="8">
        <dgm:presLayoutVars>
          <dgm:chMax val="0"/>
          <dgm:bulletEnabled val="1"/>
        </dgm:presLayoutVars>
      </dgm:prSet>
      <dgm:spPr/>
    </dgm:pt>
    <dgm:pt modelId="{F696DC86-0B2D-4F95-9E9A-4D86AC156B84}" type="pres">
      <dgm:prSet presAssocID="{9FF6DDAD-77BE-4E27-9327-9E3480F8BE8D}" presName="spacer" presStyleCnt="0"/>
      <dgm:spPr/>
    </dgm:pt>
    <dgm:pt modelId="{2FA7211D-157D-47E4-8C67-0BC51D91B9DF}" type="pres">
      <dgm:prSet presAssocID="{909F1265-5C48-46CA-8E4F-17BFB5CCE8A9}" presName="parentText" presStyleLbl="node1" presStyleIdx="5" presStyleCnt="8">
        <dgm:presLayoutVars>
          <dgm:chMax val="0"/>
          <dgm:bulletEnabled val="1"/>
        </dgm:presLayoutVars>
      </dgm:prSet>
      <dgm:spPr/>
    </dgm:pt>
    <dgm:pt modelId="{28194A66-8ADE-4F33-8614-C7391C72E7B2}" type="pres">
      <dgm:prSet presAssocID="{A48CFE4B-D1A8-4677-A4C4-7CD0CF4858A5}" presName="spacer" presStyleCnt="0"/>
      <dgm:spPr/>
    </dgm:pt>
    <dgm:pt modelId="{CF7FE492-7B55-423D-B5AC-E164360D8FA3}" type="pres">
      <dgm:prSet presAssocID="{3AA7A84A-E548-4D7C-993E-75CC19C6A138}" presName="parentText" presStyleLbl="node1" presStyleIdx="6" presStyleCnt="8">
        <dgm:presLayoutVars>
          <dgm:chMax val="0"/>
          <dgm:bulletEnabled val="1"/>
        </dgm:presLayoutVars>
      </dgm:prSet>
      <dgm:spPr/>
    </dgm:pt>
    <dgm:pt modelId="{BC9B00F9-ED77-4A04-A49F-F1DD49D0A5CF}" type="pres">
      <dgm:prSet presAssocID="{FA922170-E0FC-4FFB-8B9C-F5C0F47A4255}" presName="spacer" presStyleCnt="0"/>
      <dgm:spPr/>
    </dgm:pt>
    <dgm:pt modelId="{F035AAA8-A4CC-4752-B31D-7256EFEC1420}" type="pres">
      <dgm:prSet presAssocID="{4CC2FF8C-6339-4DC6-9AD3-CDB1BFD11017}" presName="parentText" presStyleLbl="node1" presStyleIdx="7" presStyleCnt="8">
        <dgm:presLayoutVars>
          <dgm:chMax val="0"/>
          <dgm:bulletEnabled val="1"/>
        </dgm:presLayoutVars>
      </dgm:prSet>
      <dgm:spPr/>
    </dgm:pt>
  </dgm:ptLst>
  <dgm:cxnLst>
    <dgm:cxn modelId="{20A4B802-9C2E-4B1C-8883-89187764D496}" type="presOf" srcId="{3AA7A84A-E548-4D7C-993E-75CC19C6A138}" destId="{CF7FE492-7B55-423D-B5AC-E164360D8FA3}" srcOrd="0" destOrd="0" presId="urn:microsoft.com/office/officeart/2005/8/layout/vList2"/>
    <dgm:cxn modelId="{512F3B0F-AA8E-4F57-A257-A8BA339162EB}" srcId="{AD5F1892-8756-4CB2-B7BD-352456AE0839}" destId="{3AA7A84A-E548-4D7C-993E-75CC19C6A138}" srcOrd="6" destOrd="0" parTransId="{6CBE5004-5812-488B-88FF-C497749F90E4}" sibTransId="{FA922170-E0FC-4FFB-8B9C-F5C0F47A4255}"/>
    <dgm:cxn modelId="{21E0E925-2A68-426B-B52F-59B5B9D7B5DF}" type="presOf" srcId="{47928319-EE6C-469C-A20E-8489CB963E21}" destId="{A780687F-94D1-4CC7-9F63-D3B387B5AEE6}" srcOrd="0" destOrd="0" presId="urn:microsoft.com/office/officeart/2005/8/layout/vList2"/>
    <dgm:cxn modelId="{1AE6245F-79C9-4329-967A-C274E4D51B84}" srcId="{AD5F1892-8756-4CB2-B7BD-352456AE0839}" destId="{D90D7245-D800-4555-9BD2-0DE98DFCE7D4}" srcOrd="0" destOrd="0" parTransId="{928F1914-6C40-43FD-9ECD-D7E2B81FBD20}" sibTransId="{7F649E59-E707-4110-8AC1-59E8CDB82BF3}"/>
    <dgm:cxn modelId="{E858E047-147E-4D80-8F62-03D723CAE7C2}" srcId="{AD5F1892-8756-4CB2-B7BD-352456AE0839}" destId="{909F1265-5C48-46CA-8E4F-17BFB5CCE8A9}" srcOrd="5" destOrd="0" parTransId="{982DCE7D-F22E-402D-893C-211A34F8D332}" sibTransId="{A48CFE4B-D1A8-4677-A4C4-7CD0CF4858A5}"/>
    <dgm:cxn modelId="{5E3FC44A-8690-4775-9A88-76FFE70D3725}" srcId="{AD5F1892-8756-4CB2-B7BD-352456AE0839}" destId="{4CC2FF8C-6339-4DC6-9AD3-CDB1BFD11017}" srcOrd="7" destOrd="0" parTransId="{D7A911DB-7E25-4359-A495-1EC215B72B18}" sibTransId="{283037D9-ABE6-47E6-84AE-124DB31EDBAD}"/>
    <dgm:cxn modelId="{698EAC4B-9B1A-4F40-A1A0-A96E7DE0E52D}" type="presOf" srcId="{909F1265-5C48-46CA-8E4F-17BFB5CCE8A9}" destId="{2FA7211D-157D-47E4-8C67-0BC51D91B9DF}" srcOrd="0" destOrd="0" presId="urn:microsoft.com/office/officeart/2005/8/layout/vList2"/>
    <dgm:cxn modelId="{E8FB2555-E560-4418-AFBA-6FF66F5A33F3}" type="presOf" srcId="{AD5F1892-8756-4CB2-B7BD-352456AE0839}" destId="{748A6989-051C-403F-8950-747CB79A983F}" srcOrd="0" destOrd="0" presId="urn:microsoft.com/office/officeart/2005/8/layout/vList2"/>
    <dgm:cxn modelId="{DB4C7E77-1F87-4A0C-8040-F10450F654C0}" type="presOf" srcId="{4CC2FF8C-6339-4DC6-9AD3-CDB1BFD11017}" destId="{F035AAA8-A4CC-4752-B31D-7256EFEC1420}" srcOrd="0" destOrd="0" presId="urn:microsoft.com/office/officeart/2005/8/layout/vList2"/>
    <dgm:cxn modelId="{A76BEA7A-1EE3-41DF-84E8-8ED9E8BD6D3E}" type="presOf" srcId="{D90D7245-D800-4555-9BD2-0DE98DFCE7D4}" destId="{909B40FE-4214-464D-9FC5-9FDB312C9A2F}" srcOrd="0" destOrd="0" presId="urn:microsoft.com/office/officeart/2005/8/layout/vList2"/>
    <dgm:cxn modelId="{11A7BD8F-D944-4A44-9179-23EE30D41FC1}" type="presOf" srcId="{8682DCD7-E391-4496-A8BD-089F5FB3D1B2}" destId="{D6C70DA2-6FB7-4D70-86C4-8E3DDF137FBE}" srcOrd="0" destOrd="0" presId="urn:microsoft.com/office/officeart/2005/8/layout/vList2"/>
    <dgm:cxn modelId="{30BDEDA4-FCE5-45D9-BEAD-FD5B261C58B6}" type="presOf" srcId="{562C75B1-997B-4E5E-8542-08730F0B93F8}" destId="{75AD5FFD-DE6F-42E5-9E3F-B4414CA48A87}" srcOrd="0" destOrd="0" presId="urn:microsoft.com/office/officeart/2005/8/layout/vList2"/>
    <dgm:cxn modelId="{AEB665D7-9441-4EE7-B6AC-5C384765845D}" srcId="{AD5F1892-8756-4CB2-B7BD-352456AE0839}" destId="{8682DCD7-E391-4496-A8BD-089F5FB3D1B2}" srcOrd="3" destOrd="0" parTransId="{EAFE8EF8-18B6-4C80-A190-15F0C2D83FD4}" sibTransId="{0F6DADD8-68E0-44B5-8114-6D55AF472C0A}"/>
    <dgm:cxn modelId="{7A1E6FE5-7486-419F-AB7A-1DA62B898C04}" srcId="{AD5F1892-8756-4CB2-B7BD-352456AE0839}" destId="{306F0DEC-1B2D-4AC6-BE60-01571C334C8B}" srcOrd="2" destOrd="0" parTransId="{3AEDAF12-2699-416E-B059-181D5A70FD04}" sibTransId="{2087E70C-8C9B-46E6-AC04-5956E807AA05}"/>
    <dgm:cxn modelId="{8927F8F0-3266-4AE8-80DC-BB08718F1BD1}" type="presOf" srcId="{306F0DEC-1B2D-4AC6-BE60-01571C334C8B}" destId="{3D7EBC42-3111-433A-9A46-A7B0EB81E3D5}" srcOrd="0" destOrd="0" presId="urn:microsoft.com/office/officeart/2005/8/layout/vList2"/>
    <dgm:cxn modelId="{1C2176F3-CA20-4B27-A7C4-9B02C5268B16}" srcId="{AD5F1892-8756-4CB2-B7BD-352456AE0839}" destId="{562C75B1-997B-4E5E-8542-08730F0B93F8}" srcOrd="4" destOrd="0" parTransId="{F58FB865-B7E4-4741-BE6F-26D524430D72}" sibTransId="{9FF6DDAD-77BE-4E27-9327-9E3480F8BE8D}"/>
    <dgm:cxn modelId="{0F33B0FA-E422-42A8-8CBB-020693940846}" srcId="{AD5F1892-8756-4CB2-B7BD-352456AE0839}" destId="{47928319-EE6C-469C-A20E-8489CB963E21}" srcOrd="1" destOrd="0" parTransId="{F94C2483-C58F-4C09-99A2-6B56CD705087}" sibTransId="{62A2ACD4-65E9-493D-B062-33871AC752CE}"/>
    <dgm:cxn modelId="{B669D7A7-4777-4A04-906D-08D8B600D6E4}" type="presParOf" srcId="{748A6989-051C-403F-8950-747CB79A983F}" destId="{909B40FE-4214-464D-9FC5-9FDB312C9A2F}" srcOrd="0" destOrd="0" presId="urn:microsoft.com/office/officeart/2005/8/layout/vList2"/>
    <dgm:cxn modelId="{35DF47AF-FABD-4B33-BA49-20AA55E1F7F3}" type="presParOf" srcId="{748A6989-051C-403F-8950-747CB79A983F}" destId="{1B76E1DE-A630-4C1C-A4EF-31E3A7568E8C}" srcOrd="1" destOrd="0" presId="urn:microsoft.com/office/officeart/2005/8/layout/vList2"/>
    <dgm:cxn modelId="{A0DDDCE5-5293-4D46-83F9-636BC93968C4}" type="presParOf" srcId="{748A6989-051C-403F-8950-747CB79A983F}" destId="{A780687F-94D1-4CC7-9F63-D3B387B5AEE6}" srcOrd="2" destOrd="0" presId="urn:microsoft.com/office/officeart/2005/8/layout/vList2"/>
    <dgm:cxn modelId="{7AB7A5E8-B35C-46B5-AD2F-D472234CDE8F}" type="presParOf" srcId="{748A6989-051C-403F-8950-747CB79A983F}" destId="{200C546E-665D-43FE-B8E3-9CE4A3C302C2}" srcOrd="3" destOrd="0" presId="urn:microsoft.com/office/officeart/2005/8/layout/vList2"/>
    <dgm:cxn modelId="{9AF4B1B2-52CA-499B-91AD-E4AA9D3F4747}" type="presParOf" srcId="{748A6989-051C-403F-8950-747CB79A983F}" destId="{3D7EBC42-3111-433A-9A46-A7B0EB81E3D5}" srcOrd="4" destOrd="0" presId="urn:microsoft.com/office/officeart/2005/8/layout/vList2"/>
    <dgm:cxn modelId="{CA4A4F6C-F990-4104-9BE6-D22A5EF1A432}" type="presParOf" srcId="{748A6989-051C-403F-8950-747CB79A983F}" destId="{CCE803FE-6285-4AAF-93D0-F6F810CC464C}" srcOrd="5" destOrd="0" presId="urn:microsoft.com/office/officeart/2005/8/layout/vList2"/>
    <dgm:cxn modelId="{FADA1325-0BF7-4A44-9F68-9E87B2EF3776}" type="presParOf" srcId="{748A6989-051C-403F-8950-747CB79A983F}" destId="{D6C70DA2-6FB7-4D70-86C4-8E3DDF137FBE}" srcOrd="6" destOrd="0" presId="urn:microsoft.com/office/officeart/2005/8/layout/vList2"/>
    <dgm:cxn modelId="{D00D8BA5-51A5-4CFB-A906-A96FBBA6C63E}" type="presParOf" srcId="{748A6989-051C-403F-8950-747CB79A983F}" destId="{1D3FB21E-4FF3-42BA-8057-9BE8ACAF8C5D}" srcOrd="7" destOrd="0" presId="urn:microsoft.com/office/officeart/2005/8/layout/vList2"/>
    <dgm:cxn modelId="{7000C19D-972D-441B-9318-E56DDAC18354}" type="presParOf" srcId="{748A6989-051C-403F-8950-747CB79A983F}" destId="{75AD5FFD-DE6F-42E5-9E3F-B4414CA48A87}" srcOrd="8" destOrd="0" presId="urn:microsoft.com/office/officeart/2005/8/layout/vList2"/>
    <dgm:cxn modelId="{ADF0EF98-3A6A-409F-A309-69C402BB9841}" type="presParOf" srcId="{748A6989-051C-403F-8950-747CB79A983F}" destId="{F696DC86-0B2D-4F95-9E9A-4D86AC156B84}" srcOrd="9" destOrd="0" presId="urn:microsoft.com/office/officeart/2005/8/layout/vList2"/>
    <dgm:cxn modelId="{B7FDDE0F-5EE5-4EC5-A1E7-CEE7F54504A1}" type="presParOf" srcId="{748A6989-051C-403F-8950-747CB79A983F}" destId="{2FA7211D-157D-47E4-8C67-0BC51D91B9DF}" srcOrd="10" destOrd="0" presId="urn:microsoft.com/office/officeart/2005/8/layout/vList2"/>
    <dgm:cxn modelId="{25A54D3C-0744-4567-BA07-D2C33302DF2E}" type="presParOf" srcId="{748A6989-051C-403F-8950-747CB79A983F}" destId="{28194A66-8ADE-4F33-8614-C7391C72E7B2}" srcOrd="11" destOrd="0" presId="urn:microsoft.com/office/officeart/2005/8/layout/vList2"/>
    <dgm:cxn modelId="{F4FB5770-0298-41EC-9270-F5B834A11B6F}" type="presParOf" srcId="{748A6989-051C-403F-8950-747CB79A983F}" destId="{CF7FE492-7B55-423D-B5AC-E164360D8FA3}" srcOrd="12" destOrd="0" presId="urn:microsoft.com/office/officeart/2005/8/layout/vList2"/>
    <dgm:cxn modelId="{7E0A1EAC-FF06-4C8D-93AE-617AC9D3C696}" type="presParOf" srcId="{748A6989-051C-403F-8950-747CB79A983F}" destId="{BC9B00F9-ED77-4A04-A49F-F1DD49D0A5CF}" srcOrd="13" destOrd="0" presId="urn:microsoft.com/office/officeart/2005/8/layout/vList2"/>
    <dgm:cxn modelId="{B75E7A65-C520-488E-AA01-027C809DA203}" type="presParOf" srcId="{748A6989-051C-403F-8950-747CB79A983F}" destId="{F035AAA8-A4CC-4752-B31D-7256EFEC1420}" srcOrd="14" destOrd="0" presId="urn:microsoft.com/office/officeart/2005/8/layout/vList2"/>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FE025521-3E52-4FF5-BB53-0F456919918D}" type="doc">
      <dgm:prSet loTypeId="urn:microsoft.com/office/officeart/2005/8/layout/vList2" loCatId="list" qsTypeId="urn:microsoft.com/office/officeart/2005/8/quickstyle/simple1" qsCatId="simple" csTypeId="urn:microsoft.com/office/officeart/2005/8/colors/accent0_3" csCatId="mainScheme"/>
      <dgm:spPr/>
      <dgm:t>
        <a:bodyPr/>
        <a:lstStyle/>
        <a:p>
          <a:endParaRPr lang="en-IN"/>
        </a:p>
      </dgm:t>
    </dgm:pt>
    <dgm:pt modelId="{4356E30C-E6B5-4F1A-BBA6-657FF0965662}">
      <dgm:prSet/>
      <dgm:spPr/>
      <dgm:t>
        <a:bodyPr/>
        <a:lstStyle/>
        <a:p>
          <a:r>
            <a:rPr lang="en-US"/>
            <a:t>GROWTH AND DEVELOPMENTOF INFANT</a:t>
          </a:r>
          <a:endParaRPr lang="en-IN"/>
        </a:p>
      </dgm:t>
    </dgm:pt>
    <dgm:pt modelId="{DCC4EADB-9529-444D-B665-9D7F8E5A6D22}" type="parTrans" cxnId="{E6C1A44F-FB48-46D2-B9B1-F74012B55AB8}">
      <dgm:prSet/>
      <dgm:spPr/>
      <dgm:t>
        <a:bodyPr/>
        <a:lstStyle/>
        <a:p>
          <a:endParaRPr lang="en-IN"/>
        </a:p>
      </dgm:t>
    </dgm:pt>
    <dgm:pt modelId="{5D5F1850-FCBF-46B7-8902-AD6F9514B00D}" type="sibTrans" cxnId="{E6C1A44F-FB48-46D2-B9B1-F74012B55AB8}">
      <dgm:prSet/>
      <dgm:spPr/>
      <dgm:t>
        <a:bodyPr/>
        <a:lstStyle/>
        <a:p>
          <a:endParaRPr lang="en-IN"/>
        </a:p>
      </dgm:t>
    </dgm:pt>
    <dgm:pt modelId="{50040997-5343-42BD-9A3D-94A9B63B6440}" type="pres">
      <dgm:prSet presAssocID="{FE025521-3E52-4FF5-BB53-0F456919918D}" presName="linear" presStyleCnt="0">
        <dgm:presLayoutVars>
          <dgm:animLvl val="lvl"/>
          <dgm:resizeHandles val="exact"/>
        </dgm:presLayoutVars>
      </dgm:prSet>
      <dgm:spPr/>
    </dgm:pt>
    <dgm:pt modelId="{2F19995C-85AC-4AA5-89F0-6E2FD9C24753}" type="pres">
      <dgm:prSet presAssocID="{4356E30C-E6B5-4F1A-BBA6-657FF0965662}" presName="parentText" presStyleLbl="node1" presStyleIdx="0" presStyleCnt="1">
        <dgm:presLayoutVars>
          <dgm:chMax val="0"/>
          <dgm:bulletEnabled val="1"/>
        </dgm:presLayoutVars>
      </dgm:prSet>
      <dgm:spPr/>
    </dgm:pt>
  </dgm:ptLst>
  <dgm:cxnLst>
    <dgm:cxn modelId="{370D4D5E-2521-43E6-ABBD-D96A16FA8BB5}" type="presOf" srcId="{FE025521-3E52-4FF5-BB53-0F456919918D}" destId="{50040997-5343-42BD-9A3D-94A9B63B6440}" srcOrd="0" destOrd="0" presId="urn:microsoft.com/office/officeart/2005/8/layout/vList2"/>
    <dgm:cxn modelId="{E6C1A44F-FB48-46D2-B9B1-F74012B55AB8}" srcId="{FE025521-3E52-4FF5-BB53-0F456919918D}" destId="{4356E30C-E6B5-4F1A-BBA6-657FF0965662}" srcOrd="0" destOrd="0" parTransId="{DCC4EADB-9529-444D-B665-9D7F8E5A6D22}" sibTransId="{5D5F1850-FCBF-46B7-8902-AD6F9514B00D}"/>
    <dgm:cxn modelId="{9D1759A5-FD95-4420-BF69-41EF06BCA7DD}" type="presOf" srcId="{4356E30C-E6B5-4F1A-BBA6-657FF0965662}" destId="{2F19995C-85AC-4AA5-89F0-6E2FD9C24753}" srcOrd="0" destOrd="0" presId="urn:microsoft.com/office/officeart/2005/8/layout/vList2"/>
    <dgm:cxn modelId="{90FE2B76-5F6A-429D-B2E6-7A44CFC607AC}" type="presParOf" srcId="{50040997-5343-42BD-9A3D-94A9B63B6440}" destId="{2F19995C-85AC-4AA5-89F0-6E2FD9C24753}"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A38794A-698A-481B-8EA7-4AAD387C6AD9}"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5B9F41BD-5D86-413A-A014-0258DD30FD8A}">
      <dgm:prSet/>
      <dgm:spPr/>
      <dgm:t>
        <a:bodyPr/>
        <a:lstStyle/>
        <a:p>
          <a:r>
            <a:rPr lang="en-US"/>
            <a:t>Infancy is a period of rapid physical, mental, social, emotional, and language development from birth to around age two. Key milestones include developing motor skills like sitting and crawling, recognizing faces and responding to sounds, forming social bonds, expressing basic emotions, and beginning to babble and speak first words. These developments build the foundation for future growth and are influenced by interactions with caregivers. </a:t>
          </a:r>
          <a:endParaRPr lang="en-IN"/>
        </a:p>
      </dgm:t>
    </dgm:pt>
    <dgm:pt modelId="{9A0E9093-8F5F-44B5-BE21-EA1D03B25EC7}" type="parTrans" cxnId="{69F38BA5-6B52-4A43-AAFD-C5CC701A28C5}">
      <dgm:prSet/>
      <dgm:spPr/>
      <dgm:t>
        <a:bodyPr/>
        <a:lstStyle/>
        <a:p>
          <a:endParaRPr lang="en-IN"/>
        </a:p>
      </dgm:t>
    </dgm:pt>
    <dgm:pt modelId="{4EB3F224-8EB4-4DAE-9EC9-543641DFE699}" type="sibTrans" cxnId="{69F38BA5-6B52-4A43-AAFD-C5CC701A28C5}">
      <dgm:prSet/>
      <dgm:spPr/>
      <dgm:t>
        <a:bodyPr/>
        <a:lstStyle/>
        <a:p>
          <a:endParaRPr lang="en-IN"/>
        </a:p>
      </dgm:t>
    </dgm:pt>
    <dgm:pt modelId="{1E94D6FF-72DB-4BA3-8654-B237970FE5E1}" type="pres">
      <dgm:prSet presAssocID="{AA38794A-698A-481B-8EA7-4AAD387C6AD9}" presName="linear" presStyleCnt="0">
        <dgm:presLayoutVars>
          <dgm:animLvl val="lvl"/>
          <dgm:resizeHandles val="exact"/>
        </dgm:presLayoutVars>
      </dgm:prSet>
      <dgm:spPr/>
    </dgm:pt>
    <dgm:pt modelId="{C1A27816-600B-480A-BBD6-90F0D3771737}" type="pres">
      <dgm:prSet presAssocID="{5B9F41BD-5D86-413A-A014-0258DD30FD8A}" presName="parentText" presStyleLbl="node1" presStyleIdx="0" presStyleCnt="1">
        <dgm:presLayoutVars>
          <dgm:chMax val="0"/>
          <dgm:bulletEnabled val="1"/>
        </dgm:presLayoutVars>
      </dgm:prSet>
      <dgm:spPr/>
    </dgm:pt>
  </dgm:ptLst>
  <dgm:cxnLst>
    <dgm:cxn modelId="{8BDDBA1D-2C6C-49E6-8DB9-2D7276085D07}" type="presOf" srcId="{AA38794A-698A-481B-8EA7-4AAD387C6AD9}" destId="{1E94D6FF-72DB-4BA3-8654-B237970FE5E1}" srcOrd="0" destOrd="0" presId="urn:microsoft.com/office/officeart/2005/8/layout/vList2"/>
    <dgm:cxn modelId="{69F38BA5-6B52-4A43-AAFD-C5CC701A28C5}" srcId="{AA38794A-698A-481B-8EA7-4AAD387C6AD9}" destId="{5B9F41BD-5D86-413A-A014-0258DD30FD8A}" srcOrd="0" destOrd="0" parTransId="{9A0E9093-8F5F-44B5-BE21-EA1D03B25EC7}" sibTransId="{4EB3F224-8EB4-4DAE-9EC9-543641DFE699}"/>
    <dgm:cxn modelId="{DD0F49E3-B060-44D9-8B39-06DFD30D5522}" type="presOf" srcId="{5B9F41BD-5D86-413A-A014-0258DD30FD8A}" destId="{C1A27816-600B-480A-BBD6-90F0D3771737}" srcOrd="0" destOrd="0" presId="urn:microsoft.com/office/officeart/2005/8/layout/vList2"/>
    <dgm:cxn modelId="{66DB8BFD-E73D-404E-95A0-2E82B483F2D2}" type="presParOf" srcId="{1E94D6FF-72DB-4BA3-8654-B237970FE5E1}" destId="{C1A27816-600B-480A-BBD6-90F0D3771737}" srcOrd="0"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D1ADE2DC-9D20-4BD8-867C-CDF430326016}" type="doc">
      <dgm:prSet loTypeId="urn:microsoft.com/office/officeart/2005/8/layout/vList2" loCatId="list" qsTypeId="urn:microsoft.com/office/officeart/2005/8/quickstyle/simple1" qsCatId="simple" csTypeId="urn:microsoft.com/office/officeart/2005/8/colors/accent0_3" csCatId="mainScheme"/>
      <dgm:spPr/>
      <dgm:t>
        <a:bodyPr/>
        <a:lstStyle/>
        <a:p>
          <a:endParaRPr lang="en-IN"/>
        </a:p>
      </dgm:t>
    </dgm:pt>
    <dgm:pt modelId="{EB3D7DA2-7E6D-450A-9A49-4D69B522F25F}">
      <dgm:prSet/>
      <dgm:spPr/>
      <dgm:t>
        <a:bodyPr/>
        <a:lstStyle/>
        <a:p>
          <a:r>
            <a:rPr lang="en-IN"/>
            <a:t>Physical Development</a:t>
          </a:r>
        </a:p>
      </dgm:t>
    </dgm:pt>
    <dgm:pt modelId="{B57321F8-BC73-4E5E-AAAC-F1E015A00E46}" type="parTrans" cxnId="{88B14E62-6A51-447C-A280-8032A21D8741}">
      <dgm:prSet/>
      <dgm:spPr/>
      <dgm:t>
        <a:bodyPr/>
        <a:lstStyle/>
        <a:p>
          <a:endParaRPr lang="en-IN"/>
        </a:p>
      </dgm:t>
    </dgm:pt>
    <dgm:pt modelId="{DD3B3309-54DE-4FF8-A2CA-DD8A9D86641F}" type="sibTrans" cxnId="{88B14E62-6A51-447C-A280-8032A21D8741}">
      <dgm:prSet/>
      <dgm:spPr/>
      <dgm:t>
        <a:bodyPr/>
        <a:lstStyle/>
        <a:p>
          <a:endParaRPr lang="en-IN"/>
        </a:p>
      </dgm:t>
    </dgm:pt>
    <dgm:pt modelId="{F5F99D87-800C-4DAB-9648-F17AD59B4FA9}" type="pres">
      <dgm:prSet presAssocID="{D1ADE2DC-9D20-4BD8-867C-CDF430326016}" presName="linear" presStyleCnt="0">
        <dgm:presLayoutVars>
          <dgm:animLvl val="lvl"/>
          <dgm:resizeHandles val="exact"/>
        </dgm:presLayoutVars>
      </dgm:prSet>
      <dgm:spPr/>
    </dgm:pt>
    <dgm:pt modelId="{92536C2F-6553-4FD5-BD84-2FE5A29E18F1}" type="pres">
      <dgm:prSet presAssocID="{EB3D7DA2-7E6D-450A-9A49-4D69B522F25F}" presName="parentText" presStyleLbl="node1" presStyleIdx="0" presStyleCnt="1">
        <dgm:presLayoutVars>
          <dgm:chMax val="0"/>
          <dgm:bulletEnabled val="1"/>
        </dgm:presLayoutVars>
      </dgm:prSet>
      <dgm:spPr/>
    </dgm:pt>
  </dgm:ptLst>
  <dgm:cxnLst>
    <dgm:cxn modelId="{22CE9D26-29E7-415C-9F46-D9A32913F297}" type="presOf" srcId="{D1ADE2DC-9D20-4BD8-867C-CDF430326016}" destId="{F5F99D87-800C-4DAB-9648-F17AD59B4FA9}" srcOrd="0" destOrd="0" presId="urn:microsoft.com/office/officeart/2005/8/layout/vList2"/>
    <dgm:cxn modelId="{88B14E62-6A51-447C-A280-8032A21D8741}" srcId="{D1ADE2DC-9D20-4BD8-867C-CDF430326016}" destId="{EB3D7DA2-7E6D-450A-9A49-4D69B522F25F}" srcOrd="0" destOrd="0" parTransId="{B57321F8-BC73-4E5E-AAAC-F1E015A00E46}" sibTransId="{DD3B3309-54DE-4FF8-A2CA-DD8A9D86641F}"/>
    <dgm:cxn modelId="{76E0DCB0-60A3-4351-99D2-BAF44E8D3122}" type="presOf" srcId="{EB3D7DA2-7E6D-450A-9A49-4D69B522F25F}" destId="{92536C2F-6553-4FD5-BD84-2FE5A29E18F1}" srcOrd="0" destOrd="0" presId="urn:microsoft.com/office/officeart/2005/8/layout/vList2"/>
    <dgm:cxn modelId="{B6973581-64BD-40E0-98E0-E88BF60F81DE}" type="presParOf" srcId="{F5F99D87-800C-4DAB-9648-F17AD59B4FA9}" destId="{92536C2F-6553-4FD5-BD84-2FE5A29E18F1}"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B4688F0B-3F38-4841-A138-6ED68ABAE25D}"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022250D8-2279-427C-9F23-C4ED6636F8D8}">
      <dgm:prSet/>
      <dgm:spPr/>
      <dgm:t>
        <a:bodyPr/>
        <a:lstStyle/>
        <a:p>
          <a:r>
            <a:rPr lang="en-US" b="1"/>
            <a:t>0-6 months:</a:t>
          </a:r>
          <a:r>
            <a:rPr lang="en-US"/>
            <a:t> Develops head control, starts rolling over, and can hold their head up.</a:t>
          </a:r>
          <a:endParaRPr lang="en-IN"/>
        </a:p>
      </dgm:t>
    </dgm:pt>
    <dgm:pt modelId="{F0932759-CBE0-4206-BA77-79BA751A60E0}" type="parTrans" cxnId="{B38107C9-A87C-4267-A6D1-2CFE46227C93}">
      <dgm:prSet/>
      <dgm:spPr/>
      <dgm:t>
        <a:bodyPr/>
        <a:lstStyle/>
        <a:p>
          <a:endParaRPr lang="en-IN"/>
        </a:p>
      </dgm:t>
    </dgm:pt>
    <dgm:pt modelId="{2FF7C11E-E951-445B-8F20-909CB9CD1117}" type="sibTrans" cxnId="{B38107C9-A87C-4267-A6D1-2CFE46227C93}">
      <dgm:prSet/>
      <dgm:spPr/>
      <dgm:t>
        <a:bodyPr/>
        <a:lstStyle/>
        <a:p>
          <a:endParaRPr lang="en-IN"/>
        </a:p>
      </dgm:t>
    </dgm:pt>
    <dgm:pt modelId="{5C2E3C65-8873-4EE8-B49C-1E8FE77AE30B}">
      <dgm:prSet/>
      <dgm:spPr/>
      <dgm:t>
        <a:bodyPr/>
        <a:lstStyle/>
        <a:p>
          <a:r>
            <a:rPr lang="en-US" b="1"/>
            <a:t>6-12 months:</a:t>
          </a:r>
          <a:r>
            <a:rPr lang="en-US"/>
            <a:t> Can sit without support, may begin to crawl, and can pull themselves to stand.</a:t>
          </a:r>
          <a:endParaRPr lang="en-IN"/>
        </a:p>
      </dgm:t>
    </dgm:pt>
    <dgm:pt modelId="{AA682168-3025-4082-AD1A-D2A6498FAA75}" type="parTrans" cxnId="{C8ABDF9D-5D7B-44CF-AD70-F221BBE9C0B6}">
      <dgm:prSet/>
      <dgm:spPr/>
      <dgm:t>
        <a:bodyPr/>
        <a:lstStyle/>
        <a:p>
          <a:endParaRPr lang="en-IN"/>
        </a:p>
      </dgm:t>
    </dgm:pt>
    <dgm:pt modelId="{35BE57C5-9E70-449E-8798-40F0B366A105}" type="sibTrans" cxnId="{C8ABDF9D-5D7B-44CF-AD70-F221BBE9C0B6}">
      <dgm:prSet/>
      <dgm:spPr/>
      <dgm:t>
        <a:bodyPr/>
        <a:lstStyle/>
        <a:p>
          <a:endParaRPr lang="en-IN"/>
        </a:p>
      </dgm:t>
    </dgm:pt>
    <dgm:pt modelId="{E57C1331-7328-453E-B534-B33B81E6114E}">
      <dgm:prSet/>
      <dgm:spPr/>
      <dgm:t>
        <a:bodyPr/>
        <a:lstStyle/>
        <a:p>
          <a:r>
            <a:rPr lang="en-US" b="1"/>
            <a:t>12-18 months:</a:t>
          </a:r>
          <a:r>
            <a:rPr lang="en-US"/>
            <a:t> May begin to walk, and develops fine motor skills like using a pincer grasp to pick up small objects. </a:t>
          </a:r>
          <a:endParaRPr lang="en-IN"/>
        </a:p>
      </dgm:t>
    </dgm:pt>
    <dgm:pt modelId="{9BDC10CF-CF40-4751-B04B-24B7DE12A81F}" type="parTrans" cxnId="{9E4931FE-78FD-4783-B93E-987F99B1D22D}">
      <dgm:prSet/>
      <dgm:spPr/>
      <dgm:t>
        <a:bodyPr/>
        <a:lstStyle/>
        <a:p>
          <a:endParaRPr lang="en-IN"/>
        </a:p>
      </dgm:t>
    </dgm:pt>
    <dgm:pt modelId="{C7136B83-7AA3-48C7-BA18-B38722F9A44E}" type="sibTrans" cxnId="{9E4931FE-78FD-4783-B93E-987F99B1D22D}">
      <dgm:prSet/>
      <dgm:spPr/>
      <dgm:t>
        <a:bodyPr/>
        <a:lstStyle/>
        <a:p>
          <a:endParaRPr lang="en-IN"/>
        </a:p>
      </dgm:t>
    </dgm:pt>
    <dgm:pt modelId="{3508C374-1C10-41C3-98AA-BDE6FE5FBF19}" type="pres">
      <dgm:prSet presAssocID="{B4688F0B-3F38-4841-A138-6ED68ABAE25D}" presName="linear" presStyleCnt="0">
        <dgm:presLayoutVars>
          <dgm:animLvl val="lvl"/>
          <dgm:resizeHandles val="exact"/>
        </dgm:presLayoutVars>
      </dgm:prSet>
      <dgm:spPr/>
    </dgm:pt>
    <dgm:pt modelId="{80E84E1E-2A4A-4AC7-AED2-F039C8B36AAB}" type="pres">
      <dgm:prSet presAssocID="{022250D8-2279-427C-9F23-C4ED6636F8D8}" presName="parentText" presStyleLbl="node1" presStyleIdx="0" presStyleCnt="3">
        <dgm:presLayoutVars>
          <dgm:chMax val="0"/>
          <dgm:bulletEnabled val="1"/>
        </dgm:presLayoutVars>
      </dgm:prSet>
      <dgm:spPr/>
    </dgm:pt>
    <dgm:pt modelId="{F8D2B814-D942-41A5-ADD2-378A48AA0A0E}" type="pres">
      <dgm:prSet presAssocID="{2FF7C11E-E951-445B-8F20-909CB9CD1117}" presName="spacer" presStyleCnt="0"/>
      <dgm:spPr/>
    </dgm:pt>
    <dgm:pt modelId="{94E383A1-0222-4313-AC9E-B7DFE2A7DF52}" type="pres">
      <dgm:prSet presAssocID="{5C2E3C65-8873-4EE8-B49C-1E8FE77AE30B}" presName="parentText" presStyleLbl="node1" presStyleIdx="1" presStyleCnt="3">
        <dgm:presLayoutVars>
          <dgm:chMax val="0"/>
          <dgm:bulletEnabled val="1"/>
        </dgm:presLayoutVars>
      </dgm:prSet>
      <dgm:spPr/>
    </dgm:pt>
    <dgm:pt modelId="{99F96BC8-6B44-4FA1-A3EF-058D72B22606}" type="pres">
      <dgm:prSet presAssocID="{35BE57C5-9E70-449E-8798-40F0B366A105}" presName="spacer" presStyleCnt="0"/>
      <dgm:spPr/>
    </dgm:pt>
    <dgm:pt modelId="{257C60B9-D073-4ADC-B9BF-E161FCA23AAA}" type="pres">
      <dgm:prSet presAssocID="{E57C1331-7328-453E-B534-B33B81E6114E}" presName="parentText" presStyleLbl="node1" presStyleIdx="2" presStyleCnt="3">
        <dgm:presLayoutVars>
          <dgm:chMax val="0"/>
          <dgm:bulletEnabled val="1"/>
        </dgm:presLayoutVars>
      </dgm:prSet>
      <dgm:spPr/>
    </dgm:pt>
  </dgm:ptLst>
  <dgm:cxnLst>
    <dgm:cxn modelId="{B3278509-D150-449A-AA45-E9B0DC033A5A}" type="presOf" srcId="{B4688F0B-3F38-4841-A138-6ED68ABAE25D}" destId="{3508C374-1C10-41C3-98AA-BDE6FE5FBF19}" srcOrd="0" destOrd="0" presId="urn:microsoft.com/office/officeart/2005/8/layout/vList2"/>
    <dgm:cxn modelId="{23C90773-28E0-4FEB-93D4-1757F75F1F3A}" type="presOf" srcId="{5C2E3C65-8873-4EE8-B49C-1E8FE77AE30B}" destId="{94E383A1-0222-4313-AC9E-B7DFE2A7DF52}" srcOrd="0" destOrd="0" presId="urn:microsoft.com/office/officeart/2005/8/layout/vList2"/>
    <dgm:cxn modelId="{C8ABDF9D-5D7B-44CF-AD70-F221BBE9C0B6}" srcId="{B4688F0B-3F38-4841-A138-6ED68ABAE25D}" destId="{5C2E3C65-8873-4EE8-B49C-1E8FE77AE30B}" srcOrd="1" destOrd="0" parTransId="{AA682168-3025-4082-AD1A-D2A6498FAA75}" sibTransId="{35BE57C5-9E70-449E-8798-40F0B366A105}"/>
    <dgm:cxn modelId="{DCC30ABD-7D15-486D-B028-3AAF0F6008F0}" type="presOf" srcId="{E57C1331-7328-453E-B534-B33B81E6114E}" destId="{257C60B9-D073-4ADC-B9BF-E161FCA23AAA}" srcOrd="0" destOrd="0" presId="urn:microsoft.com/office/officeart/2005/8/layout/vList2"/>
    <dgm:cxn modelId="{B38107C9-A87C-4267-A6D1-2CFE46227C93}" srcId="{B4688F0B-3F38-4841-A138-6ED68ABAE25D}" destId="{022250D8-2279-427C-9F23-C4ED6636F8D8}" srcOrd="0" destOrd="0" parTransId="{F0932759-CBE0-4206-BA77-79BA751A60E0}" sibTransId="{2FF7C11E-E951-445B-8F20-909CB9CD1117}"/>
    <dgm:cxn modelId="{A3C74FD9-FEE7-4AB3-8A82-A37FF59EC524}" type="presOf" srcId="{022250D8-2279-427C-9F23-C4ED6636F8D8}" destId="{80E84E1E-2A4A-4AC7-AED2-F039C8B36AAB}" srcOrd="0" destOrd="0" presId="urn:microsoft.com/office/officeart/2005/8/layout/vList2"/>
    <dgm:cxn modelId="{9E4931FE-78FD-4783-B93E-987F99B1D22D}" srcId="{B4688F0B-3F38-4841-A138-6ED68ABAE25D}" destId="{E57C1331-7328-453E-B534-B33B81E6114E}" srcOrd="2" destOrd="0" parTransId="{9BDC10CF-CF40-4751-B04B-24B7DE12A81F}" sibTransId="{C7136B83-7AA3-48C7-BA18-B38722F9A44E}"/>
    <dgm:cxn modelId="{2345B111-60B2-4E32-A0AC-AE3B4E74F15D}" type="presParOf" srcId="{3508C374-1C10-41C3-98AA-BDE6FE5FBF19}" destId="{80E84E1E-2A4A-4AC7-AED2-F039C8B36AAB}" srcOrd="0" destOrd="0" presId="urn:microsoft.com/office/officeart/2005/8/layout/vList2"/>
    <dgm:cxn modelId="{5193A4F7-DCEF-4842-BCF0-2A09F88A2F70}" type="presParOf" srcId="{3508C374-1C10-41C3-98AA-BDE6FE5FBF19}" destId="{F8D2B814-D942-41A5-ADD2-378A48AA0A0E}" srcOrd="1" destOrd="0" presId="urn:microsoft.com/office/officeart/2005/8/layout/vList2"/>
    <dgm:cxn modelId="{FEB1A7B6-6714-48E3-B351-CCF89DC2419E}" type="presParOf" srcId="{3508C374-1C10-41C3-98AA-BDE6FE5FBF19}" destId="{94E383A1-0222-4313-AC9E-B7DFE2A7DF52}" srcOrd="2" destOrd="0" presId="urn:microsoft.com/office/officeart/2005/8/layout/vList2"/>
    <dgm:cxn modelId="{9D3DD367-F6E0-49C2-A74C-7E42BEE3F462}" type="presParOf" srcId="{3508C374-1C10-41C3-98AA-BDE6FE5FBF19}" destId="{99F96BC8-6B44-4FA1-A3EF-058D72B22606}" srcOrd="3" destOrd="0" presId="urn:microsoft.com/office/officeart/2005/8/layout/vList2"/>
    <dgm:cxn modelId="{2A1EFD84-A236-4CF8-A24B-A7AA9532B921}" type="presParOf" srcId="{3508C374-1C10-41C3-98AA-BDE6FE5FBF19}" destId="{257C60B9-D073-4ADC-B9BF-E161FCA23AAA}" srcOrd="4"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5386E603-3BC7-4F63-9A97-9BA079A905CA}"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669FAD9D-F5D4-4596-99BD-3F3A2F4C1AB5}">
      <dgm:prSet/>
      <dgm:spPr/>
      <dgm:t>
        <a:bodyPr/>
        <a:lstStyle/>
        <a:p>
          <a:r>
            <a:rPr lang="en-US"/>
            <a:t>Steady increase in height and weight (birth weight doubles by 5 months; triples by 1 year).</a:t>
          </a:r>
          <a:endParaRPr lang="en-IN"/>
        </a:p>
      </dgm:t>
    </dgm:pt>
    <dgm:pt modelId="{06261EB9-FEA0-4765-B114-B1046C5B8236}" type="parTrans" cxnId="{EF8248A4-8AF0-459E-AA30-8013DAB82578}">
      <dgm:prSet/>
      <dgm:spPr/>
      <dgm:t>
        <a:bodyPr/>
        <a:lstStyle/>
        <a:p>
          <a:endParaRPr lang="en-IN"/>
        </a:p>
      </dgm:t>
    </dgm:pt>
    <dgm:pt modelId="{4D752B93-BD37-4478-9149-8BE0728DA652}" type="sibTrans" cxnId="{EF8248A4-8AF0-459E-AA30-8013DAB82578}">
      <dgm:prSet/>
      <dgm:spPr/>
      <dgm:t>
        <a:bodyPr/>
        <a:lstStyle/>
        <a:p>
          <a:endParaRPr lang="en-IN"/>
        </a:p>
      </dgm:t>
    </dgm:pt>
    <dgm:pt modelId="{AC512B8F-86F9-4898-B8D7-95348CECFC52}">
      <dgm:prSet/>
      <dgm:spPr/>
      <dgm:t>
        <a:bodyPr/>
        <a:lstStyle/>
        <a:p>
          <a:r>
            <a:rPr lang="en-US"/>
            <a:t>Rapid development of the brain and nervous system.</a:t>
          </a:r>
          <a:endParaRPr lang="en-IN"/>
        </a:p>
      </dgm:t>
    </dgm:pt>
    <dgm:pt modelId="{D32F1FB3-EEC1-440A-B6D6-D27F57E6E52F}" type="parTrans" cxnId="{1C1E24C0-2571-4125-B63D-2456E2750CDB}">
      <dgm:prSet/>
      <dgm:spPr/>
      <dgm:t>
        <a:bodyPr/>
        <a:lstStyle/>
        <a:p>
          <a:endParaRPr lang="en-IN"/>
        </a:p>
      </dgm:t>
    </dgm:pt>
    <dgm:pt modelId="{11C675C9-C466-47B8-9415-8325C1D7ED9C}" type="sibTrans" cxnId="{1C1E24C0-2571-4125-B63D-2456E2750CDB}">
      <dgm:prSet/>
      <dgm:spPr/>
      <dgm:t>
        <a:bodyPr/>
        <a:lstStyle/>
        <a:p>
          <a:endParaRPr lang="en-IN"/>
        </a:p>
      </dgm:t>
    </dgm:pt>
    <dgm:pt modelId="{09702F94-1505-4955-B85B-84F543B9858F}">
      <dgm:prSet/>
      <dgm:spPr/>
      <dgm:t>
        <a:bodyPr/>
        <a:lstStyle/>
        <a:p>
          <a:r>
            <a:rPr lang="en-US"/>
            <a:t>Improvement in motor skills:</a:t>
          </a:r>
          <a:endParaRPr lang="en-IN"/>
        </a:p>
      </dgm:t>
    </dgm:pt>
    <dgm:pt modelId="{4A23695C-5684-4841-B746-0C6E35B2E879}" type="parTrans" cxnId="{A42ED1F7-59EA-461D-9F49-B60CCFB1A7EC}">
      <dgm:prSet/>
      <dgm:spPr/>
      <dgm:t>
        <a:bodyPr/>
        <a:lstStyle/>
        <a:p>
          <a:endParaRPr lang="en-IN"/>
        </a:p>
      </dgm:t>
    </dgm:pt>
    <dgm:pt modelId="{06C535C4-E8DA-4A9E-8FD0-E492C63B9DB1}" type="sibTrans" cxnId="{A42ED1F7-59EA-461D-9F49-B60CCFB1A7EC}">
      <dgm:prSet/>
      <dgm:spPr/>
      <dgm:t>
        <a:bodyPr/>
        <a:lstStyle/>
        <a:p>
          <a:endParaRPr lang="en-IN"/>
        </a:p>
      </dgm:t>
    </dgm:pt>
    <dgm:pt modelId="{60F1C745-1A16-4E88-AA91-09CFE4A39015}">
      <dgm:prSet/>
      <dgm:spPr/>
      <dgm:t>
        <a:bodyPr/>
        <a:lstStyle/>
        <a:p>
          <a:r>
            <a:rPr lang="en-US"/>
            <a:t>Gross motor skills: lifting head, sitting, crawling, standing, walking.</a:t>
          </a:r>
          <a:endParaRPr lang="en-IN"/>
        </a:p>
      </dgm:t>
    </dgm:pt>
    <dgm:pt modelId="{830D7757-E6EE-44F2-8FAB-CCEC0AA51BD9}" type="parTrans" cxnId="{E6EB773A-21FB-4AD2-B4FD-159BB4440BD1}">
      <dgm:prSet/>
      <dgm:spPr/>
      <dgm:t>
        <a:bodyPr/>
        <a:lstStyle/>
        <a:p>
          <a:endParaRPr lang="en-IN"/>
        </a:p>
      </dgm:t>
    </dgm:pt>
    <dgm:pt modelId="{FB92A04B-2B6C-4E28-9CAF-152F7714F1EA}" type="sibTrans" cxnId="{E6EB773A-21FB-4AD2-B4FD-159BB4440BD1}">
      <dgm:prSet/>
      <dgm:spPr/>
      <dgm:t>
        <a:bodyPr/>
        <a:lstStyle/>
        <a:p>
          <a:endParaRPr lang="en-IN"/>
        </a:p>
      </dgm:t>
    </dgm:pt>
    <dgm:pt modelId="{63176034-73CD-46B1-8621-C752A998D22E}">
      <dgm:prSet/>
      <dgm:spPr/>
      <dgm:t>
        <a:bodyPr/>
        <a:lstStyle/>
        <a:p>
          <a:r>
            <a:rPr lang="en-US"/>
            <a:t>Fine motor skills: grasping, holding objects, transferring objects from hand to hand.</a:t>
          </a:r>
          <a:endParaRPr lang="en-IN"/>
        </a:p>
      </dgm:t>
    </dgm:pt>
    <dgm:pt modelId="{C263CA33-1AF9-4E3A-8841-5AD62DD6B03C}" type="parTrans" cxnId="{1654B6C0-A8B8-41C0-8792-8E659CDE6F23}">
      <dgm:prSet/>
      <dgm:spPr/>
      <dgm:t>
        <a:bodyPr/>
        <a:lstStyle/>
        <a:p>
          <a:endParaRPr lang="en-IN"/>
        </a:p>
      </dgm:t>
    </dgm:pt>
    <dgm:pt modelId="{99564AD1-756B-469C-9C1D-FEE65A11773C}" type="sibTrans" cxnId="{1654B6C0-A8B8-41C0-8792-8E659CDE6F23}">
      <dgm:prSet/>
      <dgm:spPr/>
      <dgm:t>
        <a:bodyPr/>
        <a:lstStyle/>
        <a:p>
          <a:endParaRPr lang="en-IN"/>
        </a:p>
      </dgm:t>
    </dgm:pt>
    <dgm:pt modelId="{E86A79CA-B488-4890-BD58-37478E57EFF0}">
      <dgm:prSet/>
      <dgm:spPr/>
      <dgm:t>
        <a:bodyPr/>
        <a:lstStyle/>
        <a:p>
          <a:r>
            <a:rPr lang="en-US"/>
            <a:t>Development of sensory abilities — hearing, vision, touch, taste, and smell become sharper.</a:t>
          </a:r>
          <a:endParaRPr lang="en-IN"/>
        </a:p>
      </dgm:t>
    </dgm:pt>
    <dgm:pt modelId="{C71A94F9-6CAD-4742-B808-A3DE971FA409}" type="parTrans" cxnId="{BF1AE3A6-4FCF-4809-A181-95C047E65B26}">
      <dgm:prSet/>
      <dgm:spPr/>
      <dgm:t>
        <a:bodyPr/>
        <a:lstStyle/>
        <a:p>
          <a:endParaRPr lang="en-IN"/>
        </a:p>
      </dgm:t>
    </dgm:pt>
    <dgm:pt modelId="{AD96607F-33FD-4400-91D6-3C7335CBAA2A}" type="sibTrans" cxnId="{BF1AE3A6-4FCF-4809-A181-95C047E65B26}">
      <dgm:prSet/>
      <dgm:spPr/>
      <dgm:t>
        <a:bodyPr/>
        <a:lstStyle/>
        <a:p>
          <a:endParaRPr lang="en-IN"/>
        </a:p>
      </dgm:t>
    </dgm:pt>
    <dgm:pt modelId="{1424DC74-3067-4633-8CB8-05EEE7F6629F}">
      <dgm:prSet/>
      <dgm:spPr/>
      <dgm:t>
        <a:bodyPr/>
        <a:lstStyle/>
        <a:p>
          <a:r>
            <a:rPr lang="en-US"/>
            <a:t>Coordination between eyes and hands improves.</a:t>
          </a:r>
          <a:endParaRPr lang="en-IN"/>
        </a:p>
      </dgm:t>
    </dgm:pt>
    <dgm:pt modelId="{0C24DE4F-6665-47E3-8D24-9A7AE5731CC9}" type="parTrans" cxnId="{E7DB4DB5-618F-40E7-B135-D254ED150E4A}">
      <dgm:prSet/>
      <dgm:spPr/>
      <dgm:t>
        <a:bodyPr/>
        <a:lstStyle/>
        <a:p>
          <a:endParaRPr lang="en-IN"/>
        </a:p>
      </dgm:t>
    </dgm:pt>
    <dgm:pt modelId="{48A4C34D-3051-43A0-A2FD-AF683F423BDF}" type="sibTrans" cxnId="{E7DB4DB5-618F-40E7-B135-D254ED150E4A}">
      <dgm:prSet/>
      <dgm:spPr/>
      <dgm:t>
        <a:bodyPr/>
        <a:lstStyle/>
        <a:p>
          <a:endParaRPr lang="en-IN"/>
        </a:p>
      </dgm:t>
    </dgm:pt>
    <dgm:pt modelId="{96714B3D-A88A-49DF-B678-D197BEACE737}" type="pres">
      <dgm:prSet presAssocID="{5386E603-3BC7-4F63-9A97-9BA079A905CA}" presName="linear" presStyleCnt="0">
        <dgm:presLayoutVars>
          <dgm:animLvl val="lvl"/>
          <dgm:resizeHandles val="exact"/>
        </dgm:presLayoutVars>
      </dgm:prSet>
      <dgm:spPr/>
    </dgm:pt>
    <dgm:pt modelId="{C56ED507-A97B-441B-9CE6-74345DE0B82B}" type="pres">
      <dgm:prSet presAssocID="{669FAD9D-F5D4-4596-99BD-3F3A2F4C1AB5}" presName="parentText" presStyleLbl="node1" presStyleIdx="0" presStyleCnt="7">
        <dgm:presLayoutVars>
          <dgm:chMax val="0"/>
          <dgm:bulletEnabled val="1"/>
        </dgm:presLayoutVars>
      </dgm:prSet>
      <dgm:spPr/>
    </dgm:pt>
    <dgm:pt modelId="{AC7AC693-BA1E-4460-AB9A-53E7E9E2C526}" type="pres">
      <dgm:prSet presAssocID="{4D752B93-BD37-4478-9149-8BE0728DA652}" presName="spacer" presStyleCnt="0"/>
      <dgm:spPr/>
    </dgm:pt>
    <dgm:pt modelId="{5B553E54-0937-41DE-9EC8-AA6748066A63}" type="pres">
      <dgm:prSet presAssocID="{AC512B8F-86F9-4898-B8D7-95348CECFC52}" presName="parentText" presStyleLbl="node1" presStyleIdx="1" presStyleCnt="7">
        <dgm:presLayoutVars>
          <dgm:chMax val="0"/>
          <dgm:bulletEnabled val="1"/>
        </dgm:presLayoutVars>
      </dgm:prSet>
      <dgm:spPr/>
    </dgm:pt>
    <dgm:pt modelId="{6D502909-3A08-4C18-82F2-CA6FDACBF63F}" type="pres">
      <dgm:prSet presAssocID="{11C675C9-C466-47B8-9415-8325C1D7ED9C}" presName="spacer" presStyleCnt="0"/>
      <dgm:spPr/>
    </dgm:pt>
    <dgm:pt modelId="{7291967E-254F-49F4-8DD9-AC0D6B0F9FBC}" type="pres">
      <dgm:prSet presAssocID="{09702F94-1505-4955-B85B-84F543B9858F}" presName="parentText" presStyleLbl="node1" presStyleIdx="2" presStyleCnt="7">
        <dgm:presLayoutVars>
          <dgm:chMax val="0"/>
          <dgm:bulletEnabled val="1"/>
        </dgm:presLayoutVars>
      </dgm:prSet>
      <dgm:spPr/>
    </dgm:pt>
    <dgm:pt modelId="{C763B290-429E-4E0B-9F88-F5BE44A92DA3}" type="pres">
      <dgm:prSet presAssocID="{06C535C4-E8DA-4A9E-8FD0-E492C63B9DB1}" presName="spacer" presStyleCnt="0"/>
      <dgm:spPr/>
    </dgm:pt>
    <dgm:pt modelId="{3A169BC0-0F58-489F-A1C2-1B1480F6E3BF}" type="pres">
      <dgm:prSet presAssocID="{60F1C745-1A16-4E88-AA91-09CFE4A39015}" presName="parentText" presStyleLbl="node1" presStyleIdx="3" presStyleCnt="7">
        <dgm:presLayoutVars>
          <dgm:chMax val="0"/>
          <dgm:bulletEnabled val="1"/>
        </dgm:presLayoutVars>
      </dgm:prSet>
      <dgm:spPr/>
    </dgm:pt>
    <dgm:pt modelId="{4B632C96-271F-4B92-B580-BF0B65F7DD2F}" type="pres">
      <dgm:prSet presAssocID="{FB92A04B-2B6C-4E28-9CAF-152F7714F1EA}" presName="spacer" presStyleCnt="0"/>
      <dgm:spPr/>
    </dgm:pt>
    <dgm:pt modelId="{186BBFC1-7E3C-482F-AD7F-56837C4BFB69}" type="pres">
      <dgm:prSet presAssocID="{63176034-73CD-46B1-8621-C752A998D22E}" presName="parentText" presStyleLbl="node1" presStyleIdx="4" presStyleCnt="7">
        <dgm:presLayoutVars>
          <dgm:chMax val="0"/>
          <dgm:bulletEnabled val="1"/>
        </dgm:presLayoutVars>
      </dgm:prSet>
      <dgm:spPr/>
    </dgm:pt>
    <dgm:pt modelId="{97B858CB-7D80-4473-9D94-F196083F1526}" type="pres">
      <dgm:prSet presAssocID="{99564AD1-756B-469C-9C1D-FEE65A11773C}" presName="spacer" presStyleCnt="0"/>
      <dgm:spPr/>
    </dgm:pt>
    <dgm:pt modelId="{B2FC74A3-7733-4F2E-88D6-6D8DF2955996}" type="pres">
      <dgm:prSet presAssocID="{E86A79CA-B488-4890-BD58-37478E57EFF0}" presName="parentText" presStyleLbl="node1" presStyleIdx="5" presStyleCnt="7">
        <dgm:presLayoutVars>
          <dgm:chMax val="0"/>
          <dgm:bulletEnabled val="1"/>
        </dgm:presLayoutVars>
      </dgm:prSet>
      <dgm:spPr/>
    </dgm:pt>
    <dgm:pt modelId="{3E819939-4705-4535-9D25-FF410A24BB31}" type="pres">
      <dgm:prSet presAssocID="{AD96607F-33FD-4400-91D6-3C7335CBAA2A}" presName="spacer" presStyleCnt="0"/>
      <dgm:spPr/>
    </dgm:pt>
    <dgm:pt modelId="{8EEA7EAE-012F-4F34-944B-075065307ECB}" type="pres">
      <dgm:prSet presAssocID="{1424DC74-3067-4633-8CB8-05EEE7F6629F}" presName="parentText" presStyleLbl="node1" presStyleIdx="6" presStyleCnt="7">
        <dgm:presLayoutVars>
          <dgm:chMax val="0"/>
          <dgm:bulletEnabled val="1"/>
        </dgm:presLayoutVars>
      </dgm:prSet>
      <dgm:spPr/>
    </dgm:pt>
  </dgm:ptLst>
  <dgm:cxnLst>
    <dgm:cxn modelId="{8AB23B09-A146-4852-BCCD-F474E4BC28B5}" type="presOf" srcId="{E86A79CA-B488-4890-BD58-37478E57EFF0}" destId="{B2FC74A3-7733-4F2E-88D6-6D8DF2955996}" srcOrd="0" destOrd="0" presId="urn:microsoft.com/office/officeart/2005/8/layout/vList2"/>
    <dgm:cxn modelId="{3126BD0E-0F36-4C29-8469-6816DA8FB030}" type="presOf" srcId="{63176034-73CD-46B1-8621-C752A998D22E}" destId="{186BBFC1-7E3C-482F-AD7F-56837C4BFB69}" srcOrd="0" destOrd="0" presId="urn:microsoft.com/office/officeart/2005/8/layout/vList2"/>
    <dgm:cxn modelId="{F3EFA329-9681-4FE6-8234-E8383CA1AEB0}" type="presOf" srcId="{1424DC74-3067-4633-8CB8-05EEE7F6629F}" destId="{8EEA7EAE-012F-4F34-944B-075065307ECB}" srcOrd="0" destOrd="0" presId="urn:microsoft.com/office/officeart/2005/8/layout/vList2"/>
    <dgm:cxn modelId="{FCD13134-A77B-4E7D-A6C0-7D317A144360}" type="presOf" srcId="{5386E603-3BC7-4F63-9A97-9BA079A905CA}" destId="{96714B3D-A88A-49DF-B678-D197BEACE737}" srcOrd="0" destOrd="0" presId="urn:microsoft.com/office/officeart/2005/8/layout/vList2"/>
    <dgm:cxn modelId="{E6EB773A-21FB-4AD2-B4FD-159BB4440BD1}" srcId="{5386E603-3BC7-4F63-9A97-9BA079A905CA}" destId="{60F1C745-1A16-4E88-AA91-09CFE4A39015}" srcOrd="3" destOrd="0" parTransId="{830D7757-E6EE-44F2-8FAB-CCEC0AA51BD9}" sibTransId="{FB92A04B-2B6C-4E28-9CAF-152F7714F1EA}"/>
    <dgm:cxn modelId="{85A0315C-D373-4285-9D29-65E93136AA24}" type="presOf" srcId="{AC512B8F-86F9-4898-B8D7-95348CECFC52}" destId="{5B553E54-0937-41DE-9EC8-AA6748066A63}" srcOrd="0" destOrd="0" presId="urn:microsoft.com/office/officeart/2005/8/layout/vList2"/>
    <dgm:cxn modelId="{6EC63951-2B5E-49B6-8B22-E0EC40B1944F}" type="presOf" srcId="{60F1C745-1A16-4E88-AA91-09CFE4A39015}" destId="{3A169BC0-0F58-489F-A1C2-1B1480F6E3BF}" srcOrd="0" destOrd="0" presId="urn:microsoft.com/office/officeart/2005/8/layout/vList2"/>
    <dgm:cxn modelId="{EF8248A4-8AF0-459E-AA30-8013DAB82578}" srcId="{5386E603-3BC7-4F63-9A97-9BA079A905CA}" destId="{669FAD9D-F5D4-4596-99BD-3F3A2F4C1AB5}" srcOrd="0" destOrd="0" parTransId="{06261EB9-FEA0-4765-B114-B1046C5B8236}" sibTransId="{4D752B93-BD37-4478-9149-8BE0728DA652}"/>
    <dgm:cxn modelId="{BF1AE3A6-4FCF-4809-A181-95C047E65B26}" srcId="{5386E603-3BC7-4F63-9A97-9BA079A905CA}" destId="{E86A79CA-B488-4890-BD58-37478E57EFF0}" srcOrd="5" destOrd="0" parTransId="{C71A94F9-6CAD-4742-B808-A3DE971FA409}" sibTransId="{AD96607F-33FD-4400-91D6-3C7335CBAA2A}"/>
    <dgm:cxn modelId="{E7DB4DB5-618F-40E7-B135-D254ED150E4A}" srcId="{5386E603-3BC7-4F63-9A97-9BA079A905CA}" destId="{1424DC74-3067-4633-8CB8-05EEE7F6629F}" srcOrd="6" destOrd="0" parTransId="{0C24DE4F-6665-47E3-8D24-9A7AE5731CC9}" sibTransId="{48A4C34D-3051-43A0-A2FD-AF683F423BDF}"/>
    <dgm:cxn modelId="{1C1E24C0-2571-4125-B63D-2456E2750CDB}" srcId="{5386E603-3BC7-4F63-9A97-9BA079A905CA}" destId="{AC512B8F-86F9-4898-B8D7-95348CECFC52}" srcOrd="1" destOrd="0" parTransId="{D32F1FB3-EEC1-440A-B6D6-D27F57E6E52F}" sibTransId="{11C675C9-C466-47B8-9415-8325C1D7ED9C}"/>
    <dgm:cxn modelId="{1654B6C0-A8B8-41C0-8792-8E659CDE6F23}" srcId="{5386E603-3BC7-4F63-9A97-9BA079A905CA}" destId="{63176034-73CD-46B1-8621-C752A998D22E}" srcOrd="4" destOrd="0" parTransId="{C263CA33-1AF9-4E3A-8841-5AD62DD6B03C}" sibTransId="{99564AD1-756B-469C-9C1D-FEE65A11773C}"/>
    <dgm:cxn modelId="{F022FCCD-2C3A-4D29-8667-DB3DB6F43F8D}" type="presOf" srcId="{09702F94-1505-4955-B85B-84F543B9858F}" destId="{7291967E-254F-49F4-8DD9-AC0D6B0F9FBC}" srcOrd="0" destOrd="0" presId="urn:microsoft.com/office/officeart/2005/8/layout/vList2"/>
    <dgm:cxn modelId="{6C77F2D0-B8A5-4DEC-97E4-A35F9D914BE8}" type="presOf" srcId="{669FAD9D-F5D4-4596-99BD-3F3A2F4C1AB5}" destId="{C56ED507-A97B-441B-9CE6-74345DE0B82B}" srcOrd="0" destOrd="0" presId="urn:microsoft.com/office/officeart/2005/8/layout/vList2"/>
    <dgm:cxn modelId="{A42ED1F7-59EA-461D-9F49-B60CCFB1A7EC}" srcId="{5386E603-3BC7-4F63-9A97-9BA079A905CA}" destId="{09702F94-1505-4955-B85B-84F543B9858F}" srcOrd="2" destOrd="0" parTransId="{4A23695C-5684-4841-B746-0C6E35B2E879}" sibTransId="{06C535C4-E8DA-4A9E-8FD0-E492C63B9DB1}"/>
    <dgm:cxn modelId="{5DFD50A8-E3B1-41E8-A994-A7FAF8384868}" type="presParOf" srcId="{96714B3D-A88A-49DF-B678-D197BEACE737}" destId="{C56ED507-A97B-441B-9CE6-74345DE0B82B}" srcOrd="0" destOrd="0" presId="urn:microsoft.com/office/officeart/2005/8/layout/vList2"/>
    <dgm:cxn modelId="{FF6608D8-8702-456D-8310-BE775DE15C88}" type="presParOf" srcId="{96714B3D-A88A-49DF-B678-D197BEACE737}" destId="{AC7AC693-BA1E-4460-AB9A-53E7E9E2C526}" srcOrd="1" destOrd="0" presId="urn:microsoft.com/office/officeart/2005/8/layout/vList2"/>
    <dgm:cxn modelId="{39A952F4-4140-4E18-B9B7-1A15361A5B65}" type="presParOf" srcId="{96714B3D-A88A-49DF-B678-D197BEACE737}" destId="{5B553E54-0937-41DE-9EC8-AA6748066A63}" srcOrd="2" destOrd="0" presId="urn:microsoft.com/office/officeart/2005/8/layout/vList2"/>
    <dgm:cxn modelId="{D56ACBC6-730F-4214-A926-D30DE369F013}" type="presParOf" srcId="{96714B3D-A88A-49DF-B678-D197BEACE737}" destId="{6D502909-3A08-4C18-82F2-CA6FDACBF63F}" srcOrd="3" destOrd="0" presId="urn:microsoft.com/office/officeart/2005/8/layout/vList2"/>
    <dgm:cxn modelId="{D1D6EF4C-8338-4CC6-8783-D7A6CD431426}" type="presParOf" srcId="{96714B3D-A88A-49DF-B678-D197BEACE737}" destId="{7291967E-254F-49F4-8DD9-AC0D6B0F9FBC}" srcOrd="4" destOrd="0" presId="urn:microsoft.com/office/officeart/2005/8/layout/vList2"/>
    <dgm:cxn modelId="{5EC62555-C4C3-452E-9ACC-689591296CD7}" type="presParOf" srcId="{96714B3D-A88A-49DF-B678-D197BEACE737}" destId="{C763B290-429E-4E0B-9F88-F5BE44A92DA3}" srcOrd="5" destOrd="0" presId="urn:microsoft.com/office/officeart/2005/8/layout/vList2"/>
    <dgm:cxn modelId="{499EF514-32E8-44ED-BA57-CB05966D221F}" type="presParOf" srcId="{96714B3D-A88A-49DF-B678-D197BEACE737}" destId="{3A169BC0-0F58-489F-A1C2-1B1480F6E3BF}" srcOrd="6" destOrd="0" presId="urn:microsoft.com/office/officeart/2005/8/layout/vList2"/>
    <dgm:cxn modelId="{5B7ECB69-2FA4-4A4B-9EBA-7543C1292145}" type="presParOf" srcId="{96714B3D-A88A-49DF-B678-D197BEACE737}" destId="{4B632C96-271F-4B92-B580-BF0B65F7DD2F}" srcOrd="7" destOrd="0" presId="urn:microsoft.com/office/officeart/2005/8/layout/vList2"/>
    <dgm:cxn modelId="{01611298-6EBE-40A6-BDEB-182FAE4406C8}" type="presParOf" srcId="{96714B3D-A88A-49DF-B678-D197BEACE737}" destId="{186BBFC1-7E3C-482F-AD7F-56837C4BFB69}" srcOrd="8" destOrd="0" presId="urn:microsoft.com/office/officeart/2005/8/layout/vList2"/>
    <dgm:cxn modelId="{401320C5-441B-4C04-92F3-C2EB27AC7AD0}" type="presParOf" srcId="{96714B3D-A88A-49DF-B678-D197BEACE737}" destId="{97B858CB-7D80-4473-9D94-F196083F1526}" srcOrd="9" destOrd="0" presId="urn:microsoft.com/office/officeart/2005/8/layout/vList2"/>
    <dgm:cxn modelId="{F6B87355-B93B-4CC8-AB37-769AB2187862}" type="presParOf" srcId="{96714B3D-A88A-49DF-B678-D197BEACE737}" destId="{B2FC74A3-7733-4F2E-88D6-6D8DF2955996}" srcOrd="10" destOrd="0" presId="urn:microsoft.com/office/officeart/2005/8/layout/vList2"/>
    <dgm:cxn modelId="{52831893-C64C-4D4F-9190-4DCAFCF39083}" type="presParOf" srcId="{96714B3D-A88A-49DF-B678-D197BEACE737}" destId="{3E819939-4705-4535-9D25-FF410A24BB31}" srcOrd="11" destOrd="0" presId="urn:microsoft.com/office/officeart/2005/8/layout/vList2"/>
    <dgm:cxn modelId="{876ADEBA-B0D6-4BF8-8EB3-F94116ACA541}" type="presParOf" srcId="{96714B3D-A88A-49DF-B678-D197BEACE737}" destId="{8EEA7EAE-012F-4F34-944B-075065307ECB}" srcOrd="1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DA3D1C8-7AB8-4B18-8C87-B1A09D0FFD2A}">
      <dsp:nvSpPr>
        <dsp:cNvPr id="0" name=""/>
        <dsp:cNvSpPr/>
      </dsp:nvSpPr>
      <dsp:spPr>
        <a:xfrm>
          <a:off x="0" y="414287"/>
          <a:ext cx="9144000" cy="1559025"/>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marL="0" lvl="0" indent="0" algn="l" defTabSz="2889250">
            <a:lnSpc>
              <a:spcPct val="90000"/>
            </a:lnSpc>
            <a:spcBef>
              <a:spcPct val="0"/>
            </a:spcBef>
            <a:spcAft>
              <a:spcPct val="35000"/>
            </a:spcAft>
            <a:buNone/>
          </a:pPr>
          <a:r>
            <a:rPr lang="en-IN" sz="6500" b="1" kern="1200"/>
            <a:t>Stages of Development-</a:t>
          </a:r>
          <a:endParaRPr lang="en-IN" sz="6500" kern="1200" dirty="0"/>
        </a:p>
      </dsp:txBody>
      <dsp:txXfrm>
        <a:off x="76105" y="490392"/>
        <a:ext cx="8991790" cy="1406815"/>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416B87-A068-4576-8502-9445E08A3EF3}">
      <dsp:nvSpPr>
        <dsp:cNvPr id="0" name=""/>
        <dsp:cNvSpPr/>
      </dsp:nvSpPr>
      <dsp:spPr>
        <a:xfrm>
          <a:off x="0" y="3193"/>
          <a:ext cx="10515600" cy="1319175"/>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0" tIns="209550" rIns="209550" bIns="209550" numCol="1" spcCol="1270" anchor="ctr" anchorCtr="0">
          <a:noAutofit/>
        </a:bodyPr>
        <a:lstStyle/>
        <a:p>
          <a:pPr marL="0" lvl="0" indent="0" algn="l" defTabSz="2444750">
            <a:lnSpc>
              <a:spcPct val="90000"/>
            </a:lnSpc>
            <a:spcBef>
              <a:spcPct val="0"/>
            </a:spcBef>
            <a:spcAft>
              <a:spcPct val="35000"/>
            </a:spcAft>
            <a:buNone/>
          </a:pPr>
          <a:r>
            <a:rPr lang="en-IN" sz="5500" kern="1200"/>
            <a:t>Mental Development</a:t>
          </a:r>
        </a:p>
      </dsp:txBody>
      <dsp:txXfrm>
        <a:off x="64397" y="67590"/>
        <a:ext cx="10386806" cy="1190381"/>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D15B868-971F-4B97-99B6-4B655C559917}">
      <dsp:nvSpPr>
        <dsp:cNvPr id="0" name=""/>
        <dsp:cNvSpPr/>
      </dsp:nvSpPr>
      <dsp:spPr>
        <a:xfrm>
          <a:off x="0" y="48969"/>
          <a:ext cx="10515600" cy="135252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l" defTabSz="1511300">
            <a:lnSpc>
              <a:spcPct val="90000"/>
            </a:lnSpc>
            <a:spcBef>
              <a:spcPct val="0"/>
            </a:spcBef>
            <a:spcAft>
              <a:spcPct val="35000"/>
            </a:spcAft>
            <a:buNone/>
          </a:pPr>
          <a:r>
            <a:rPr lang="en-US" sz="3400" b="1" kern="1200"/>
            <a:t>0-6 months:</a:t>
          </a:r>
          <a:r>
            <a:rPr lang="en-US" sz="3400" kern="1200"/>
            <a:t> Starts to recognize familiar faces, respond to sounds, and follow objects with their eyes.</a:t>
          </a:r>
          <a:endParaRPr lang="en-IN" sz="3400" kern="1200"/>
        </a:p>
      </dsp:txBody>
      <dsp:txXfrm>
        <a:off x="66025" y="114994"/>
        <a:ext cx="10383550" cy="1220470"/>
      </dsp:txXfrm>
    </dsp:sp>
    <dsp:sp modelId="{111D69DC-F754-4993-8126-7C4604103E26}">
      <dsp:nvSpPr>
        <dsp:cNvPr id="0" name=""/>
        <dsp:cNvSpPr/>
      </dsp:nvSpPr>
      <dsp:spPr>
        <a:xfrm>
          <a:off x="0" y="1499409"/>
          <a:ext cx="10515600" cy="135252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l" defTabSz="1511300">
            <a:lnSpc>
              <a:spcPct val="90000"/>
            </a:lnSpc>
            <a:spcBef>
              <a:spcPct val="0"/>
            </a:spcBef>
            <a:spcAft>
              <a:spcPct val="35000"/>
            </a:spcAft>
            <a:buNone/>
          </a:pPr>
          <a:r>
            <a:rPr lang="en-US" sz="3400" b="1" kern="1200"/>
            <a:t>6-12 months:</a:t>
          </a:r>
          <a:r>
            <a:rPr lang="en-US" sz="3400" kern="1200"/>
            <a:t> Explores the world by touching, looking, and tasting. Learns simple cause-and-effect relationships.</a:t>
          </a:r>
          <a:endParaRPr lang="en-IN" sz="3400" kern="1200"/>
        </a:p>
      </dsp:txBody>
      <dsp:txXfrm>
        <a:off x="66025" y="1565434"/>
        <a:ext cx="10383550" cy="1220470"/>
      </dsp:txXfrm>
    </dsp:sp>
    <dsp:sp modelId="{9FA64B7D-A7C2-4AE8-B960-370D66709618}">
      <dsp:nvSpPr>
        <dsp:cNvPr id="0" name=""/>
        <dsp:cNvSpPr/>
      </dsp:nvSpPr>
      <dsp:spPr>
        <a:xfrm>
          <a:off x="0" y="2949848"/>
          <a:ext cx="10515600" cy="135252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l" defTabSz="1511300">
            <a:lnSpc>
              <a:spcPct val="90000"/>
            </a:lnSpc>
            <a:spcBef>
              <a:spcPct val="0"/>
            </a:spcBef>
            <a:spcAft>
              <a:spcPct val="35000"/>
            </a:spcAft>
            <a:buNone/>
          </a:pPr>
          <a:r>
            <a:rPr lang="en-US" sz="3400" b="1" kern="1200"/>
            <a:t>12-18 months:</a:t>
          </a:r>
          <a:r>
            <a:rPr lang="en-US" sz="3400" kern="1200"/>
            <a:t> Understands simple instructions and begins to imitate actions and gestures. </a:t>
          </a:r>
          <a:endParaRPr lang="en-IN" sz="3400" kern="1200"/>
        </a:p>
      </dsp:txBody>
      <dsp:txXfrm>
        <a:off x="66025" y="3015873"/>
        <a:ext cx="10383550" cy="1220470"/>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A652F8-751B-4862-A0AE-AB94D97DBD53}">
      <dsp:nvSpPr>
        <dsp:cNvPr id="0" name=""/>
        <dsp:cNvSpPr/>
      </dsp:nvSpPr>
      <dsp:spPr>
        <a:xfrm>
          <a:off x="0" y="74211"/>
          <a:ext cx="10515600" cy="794503"/>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a:t>Infants learn through senses and motor activities (Piaget’s sensory-motor stage).</a:t>
          </a:r>
          <a:endParaRPr lang="en-IN" sz="2000" kern="1200"/>
        </a:p>
      </dsp:txBody>
      <dsp:txXfrm>
        <a:off x="38784" y="112995"/>
        <a:ext cx="10438032" cy="716935"/>
      </dsp:txXfrm>
    </dsp:sp>
    <dsp:sp modelId="{41E86A09-1DB6-4093-990C-AE4999A1D60D}">
      <dsp:nvSpPr>
        <dsp:cNvPr id="0" name=""/>
        <dsp:cNvSpPr/>
      </dsp:nvSpPr>
      <dsp:spPr>
        <a:xfrm>
          <a:off x="0" y="926314"/>
          <a:ext cx="10515600" cy="794503"/>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a:t>Development of memory and recognition — infants recognize family members.</a:t>
          </a:r>
          <a:endParaRPr lang="en-IN" sz="2000" kern="1200"/>
        </a:p>
      </dsp:txBody>
      <dsp:txXfrm>
        <a:off x="38784" y="965098"/>
        <a:ext cx="10438032" cy="716935"/>
      </dsp:txXfrm>
    </dsp:sp>
    <dsp:sp modelId="{E59CC5D1-F543-4060-91C1-21E8463D2A1E}">
      <dsp:nvSpPr>
        <dsp:cNvPr id="0" name=""/>
        <dsp:cNvSpPr/>
      </dsp:nvSpPr>
      <dsp:spPr>
        <a:xfrm>
          <a:off x="0" y="1778417"/>
          <a:ext cx="10515600" cy="794503"/>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a:t>Beginning of object permanence (understanding that objects continue to exist even when out of sight).</a:t>
          </a:r>
          <a:endParaRPr lang="en-IN" sz="2000" kern="1200"/>
        </a:p>
      </dsp:txBody>
      <dsp:txXfrm>
        <a:off x="38784" y="1817201"/>
        <a:ext cx="10438032" cy="716935"/>
      </dsp:txXfrm>
    </dsp:sp>
    <dsp:sp modelId="{A7C57F2F-DAA9-44C1-82F0-13685D39694C}">
      <dsp:nvSpPr>
        <dsp:cNvPr id="0" name=""/>
        <dsp:cNvSpPr/>
      </dsp:nvSpPr>
      <dsp:spPr>
        <a:xfrm>
          <a:off x="0" y="2630520"/>
          <a:ext cx="10515600" cy="794503"/>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a:t>Ability to imitate actions (clapping, waving).</a:t>
          </a:r>
          <a:endParaRPr lang="en-IN" sz="2000" kern="1200"/>
        </a:p>
      </dsp:txBody>
      <dsp:txXfrm>
        <a:off x="38784" y="2669304"/>
        <a:ext cx="10438032" cy="716935"/>
      </dsp:txXfrm>
    </dsp:sp>
    <dsp:sp modelId="{AE17AC3D-2A51-49D0-BADC-8E28FEE7A9BA}">
      <dsp:nvSpPr>
        <dsp:cNvPr id="0" name=""/>
        <dsp:cNvSpPr/>
      </dsp:nvSpPr>
      <dsp:spPr>
        <a:xfrm>
          <a:off x="0" y="3482623"/>
          <a:ext cx="10515600" cy="794503"/>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a:t>Curiosity increases; infants explore the environment.</a:t>
          </a:r>
          <a:endParaRPr lang="en-IN" sz="2000" kern="1200"/>
        </a:p>
      </dsp:txBody>
      <dsp:txXfrm>
        <a:off x="38784" y="3521407"/>
        <a:ext cx="10438032" cy="716935"/>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E30E0E2-C882-42EE-A4D9-94D257EE1A95}">
      <dsp:nvSpPr>
        <dsp:cNvPr id="0" name=""/>
        <dsp:cNvSpPr/>
      </dsp:nvSpPr>
      <dsp:spPr>
        <a:xfrm>
          <a:off x="0" y="3193"/>
          <a:ext cx="10515600" cy="1319175"/>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0" tIns="209550" rIns="209550" bIns="209550" numCol="1" spcCol="1270" anchor="ctr" anchorCtr="0">
          <a:noAutofit/>
        </a:bodyPr>
        <a:lstStyle/>
        <a:p>
          <a:pPr marL="0" lvl="0" indent="0" algn="l" defTabSz="2444750">
            <a:lnSpc>
              <a:spcPct val="90000"/>
            </a:lnSpc>
            <a:spcBef>
              <a:spcPct val="0"/>
            </a:spcBef>
            <a:spcAft>
              <a:spcPct val="35000"/>
            </a:spcAft>
            <a:buNone/>
          </a:pPr>
          <a:r>
            <a:rPr lang="en-IN" sz="5500" kern="1200"/>
            <a:t>Emotional Development </a:t>
          </a:r>
        </a:p>
      </dsp:txBody>
      <dsp:txXfrm>
        <a:off x="64397" y="67590"/>
        <a:ext cx="10386806" cy="1190381"/>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52272B1-813E-4BCE-AAAC-094A5F3B49AC}">
      <dsp:nvSpPr>
        <dsp:cNvPr id="0" name=""/>
        <dsp:cNvSpPr/>
      </dsp:nvSpPr>
      <dsp:spPr>
        <a:xfrm>
          <a:off x="0" y="598329"/>
          <a:ext cx="10515600" cy="575639"/>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a:t>Expression of basic emotions like joy, fear, anger, sadness, surprise.</a:t>
          </a:r>
          <a:endParaRPr lang="en-IN" sz="2400" kern="1200"/>
        </a:p>
      </dsp:txBody>
      <dsp:txXfrm>
        <a:off x="28100" y="626429"/>
        <a:ext cx="10459400" cy="519439"/>
      </dsp:txXfrm>
    </dsp:sp>
    <dsp:sp modelId="{1FEEF86B-8DE5-4C0B-BEE8-7C74D938637D}">
      <dsp:nvSpPr>
        <dsp:cNvPr id="0" name=""/>
        <dsp:cNvSpPr/>
      </dsp:nvSpPr>
      <dsp:spPr>
        <a:xfrm>
          <a:off x="0" y="1243089"/>
          <a:ext cx="10515600" cy="575639"/>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a:t>Crying is the primary means of emotional communication.</a:t>
          </a:r>
          <a:endParaRPr lang="en-IN" sz="2400" kern="1200"/>
        </a:p>
      </dsp:txBody>
      <dsp:txXfrm>
        <a:off x="28100" y="1271189"/>
        <a:ext cx="10459400" cy="519439"/>
      </dsp:txXfrm>
    </dsp:sp>
    <dsp:sp modelId="{B167D012-8655-44D8-A2D1-A01F567C2731}">
      <dsp:nvSpPr>
        <dsp:cNvPr id="0" name=""/>
        <dsp:cNvSpPr/>
      </dsp:nvSpPr>
      <dsp:spPr>
        <a:xfrm>
          <a:off x="0" y="1887849"/>
          <a:ext cx="10515600" cy="575639"/>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a:t>Development of stranger anxiety (fear of unfamiliar people) around 6–9 months.</a:t>
          </a:r>
          <a:endParaRPr lang="en-IN" sz="2400" kern="1200"/>
        </a:p>
      </dsp:txBody>
      <dsp:txXfrm>
        <a:off x="28100" y="1915949"/>
        <a:ext cx="10459400" cy="519439"/>
      </dsp:txXfrm>
    </dsp:sp>
    <dsp:sp modelId="{C3869311-50BB-4E11-9569-1A101984F6BF}">
      <dsp:nvSpPr>
        <dsp:cNvPr id="0" name=""/>
        <dsp:cNvSpPr/>
      </dsp:nvSpPr>
      <dsp:spPr>
        <a:xfrm>
          <a:off x="0" y="2532609"/>
          <a:ext cx="10515600" cy="575639"/>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a:t>Development of separation anxiety when caregiver leaves.</a:t>
          </a:r>
          <a:endParaRPr lang="en-IN" sz="2400" kern="1200"/>
        </a:p>
      </dsp:txBody>
      <dsp:txXfrm>
        <a:off x="28100" y="2560709"/>
        <a:ext cx="10459400" cy="519439"/>
      </dsp:txXfrm>
    </dsp:sp>
    <dsp:sp modelId="{195379BC-8049-4572-BE87-09A3FFA865C6}">
      <dsp:nvSpPr>
        <dsp:cNvPr id="0" name=""/>
        <dsp:cNvSpPr/>
      </dsp:nvSpPr>
      <dsp:spPr>
        <a:xfrm>
          <a:off x="0" y="3177369"/>
          <a:ext cx="10515600" cy="575639"/>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a:t>Starts showing affection, attachment, and emotional bonding.</a:t>
          </a:r>
          <a:endParaRPr lang="en-IN" sz="2400" kern="1200"/>
        </a:p>
      </dsp:txBody>
      <dsp:txXfrm>
        <a:off x="28100" y="3205469"/>
        <a:ext cx="10459400" cy="519439"/>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1F9F0B7-18B6-4E0D-8982-30D550E0D419}">
      <dsp:nvSpPr>
        <dsp:cNvPr id="0" name=""/>
        <dsp:cNvSpPr/>
      </dsp:nvSpPr>
      <dsp:spPr>
        <a:xfrm>
          <a:off x="0" y="15186"/>
          <a:ext cx="10515600" cy="129519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5740" tIns="205740" rIns="205740" bIns="205740" numCol="1" spcCol="1270" anchor="ctr" anchorCtr="0">
          <a:noAutofit/>
        </a:bodyPr>
        <a:lstStyle/>
        <a:p>
          <a:pPr marL="0" lvl="0" indent="0" algn="l" defTabSz="2400300">
            <a:lnSpc>
              <a:spcPct val="90000"/>
            </a:lnSpc>
            <a:spcBef>
              <a:spcPct val="0"/>
            </a:spcBef>
            <a:spcAft>
              <a:spcPct val="35000"/>
            </a:spcAft>
            <a:buNone/>
          </a:pPr>
          <a:r>
            <a:rPr lang="en-IN" sz="5400" kern="1200"/>
            <a:t>Social and Emotional Development</a:t>
          </a:r>
        </a:p>
      </dsp:txBody>
      <dsp:txXfrm>
        <a:off x="63226" y="78412"/>
        <a:ext cx="10389148" cy="1168738"/>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1F2A615-16B5-48A7-9C74-A90BE9D6E18A}">
      <dsp:nvSpPr>
        <dsp:cNvPr id="0" name=""/>
        <dsp:cNvSpPr/>
      </dsp:nvSpPr>
      <dsp:spPr>
        <a:xfrm>
          <a:off x="0" y="611919"/>
          <a:ext cx="10515600" cy="9945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b="1" kern="1200"/>
            <a:t>0-6 months:</a:t>
          </a:r>
          <a:r>
            <a:rPr lang="en-US" sz="2500" kern="1200"/>
            <a:t> Expresses basic emotions like interest, distress, and happiness through facial expressions and body posture.</a:t>
          </a:r>
          <a:endParaRPr lang="en-IN" sz="2500" kern="1200"/>
        </a:p>
      </dsp:txBody>
      <dsp:txXfrm>
        <a:off x="48547" y="660466"/>
        <a:ext cx="10418506" cy="897406"/>
      </dsp:txXfrm>
    </dsp:sp>
    <dsp:sp modelId="{A60A8F41-D10E-44FA-80FE-97EA300D56CC}">
      <dsp:nvSpPr>
        <dsp:cNvPr id="0" name=""/>
        <dsp:cNvSpPr/>
      </dsp:nvSpPr>
      <dsp:spPr>
        <a:xfrm>
          <a:off x="0" y="1678419"/>
          <a:ext cx="10515600" cy="9945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b="1" kern="1200"/>
            <a:t>6-12 months:</a:t>
          </a:r>
          <a:r>
            <a:rPr lang="en-US" sz="2500" kern="1200"/>
            <a:t> Develops a social "smile" and begins to form bonds with caregivers.</a:t>
          </a:r>
          <a:endParaRPr lang="en-IN" sz="2500" kern="1200"/>
        </a:p>
      </dsp:txBody>
      <dsp:txXfrm>
        <a:off x="48547" y="1726966"/>
        <a:ext cx="10418506" cy="897406"/>
      </dsp:txXfrm>
    </dsp:sp>
    <dsp:sp modelId="{D1D3FD65-6823-479D-9DED-133AA470D054}">
      <dsp:nvSpPr>
        <dsp:cNvPr id="0" name=""/>
        <dsp:cNvSpPr/>
      </dsp:nvSpPr>
      <dsp:spPr>
        <a:xfrm>
          <a:off x="0" y="2744919"/>
          <a:ext cx="10515600" cy="9945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b="1" kern="1200"/>
            <a:t>12-18 months:</a:t>
          </a:r>
          <a:r>
            <a:rPr lang="en-US" sz="2500" kern="1200"/>
            <a:t> Becomes more aware of their emotions and learns to manage them with the help of a caregiver. May experience separation anxiety. </a:t>
          </a:r>
          <a:endParaRPr lang="en-IN" sz="2500" kern="1200"/>
        </a:p>
      </dsp:txBody>
      <dsp:txXfrm>
        <a:off x="48547" y="2793466"/>
        <a:ext cx="10418506" cy="897406"/>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942092D-85C8-4680-8DC5-2859193F07EE}">
      <dsp:nvSpPr>
        <dsp:cNvPr id="0" name=""/>
        <dsp:cNvSpPr/>
      </dsp:nvSpPr>
      <dsp:spPr>
        <a:xfrm>
          <a:off x="0" y="74211"/>
          <a:ext cx="10515600" cy="794503"/>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a:t>Formation of attachment to mother/caregiver.</a:t>
          </a:r>
          <a:endParaRPr lang="en-IN" sz="2000" kern="1200"/>
        </a:p>
      </dsp:txBody>
      <dsp:txXfrm>
        <a:off x="38784" y="112995"/>
        <a:ext cx="10438032" cy="716935"/>
      </dsp:txXfrm>
    </dsp:sp>
    <dsp:sp modelId="{7573CD09-0FE1-4660-9400-C479DA81B7E8}">
      <dsp:nvSpPr>
        <dsp:cNvPr id="0" name=""/>
        <dsp:cNvSpPr/>
      </dsp:nvSpPr>
      <dsp:spPr>
        <a:xfrm>
          <a:off x="0" y="926314"/>
          <a:ext cx="10515600" cy="794503"/>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a:t>Responding to people through smiles, coos, eye contact (social smile appears around 6 weeks).</a:t>
          </a:r>
          <a:endParaRPr lang="en-IN" sz="2000" kern="1200"/>
        </a:p>
      </dsp:txBody>
      <dsp:txXfrm>
        <a:off x="38784" y="965098"/>
        <a:ext cx="10438032" cy="716935"/>
      </dsp:txXfrm>
    </dsp:sp>
    <dsp:sp modelId="{8B89B675-AA06-4327-B7D0-1532E6AA0CB9}">
      <dsp:nvSpPr>
        <dsp:cNvPr id="0" name=""/>
        <dsp:cNvSpPr/>
      </dsp:nvSpPr>
      <dsp:spPr>
        <a:xfrm>
          <a:off x="0" y="1778417"/>
          <a:ext cx="10515600" cy="794503"/>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a:t>Enjoys simple social games like peek-a-boo.</a:t>
          </a:r>
          <a:endParaRPr lang="en-IN" sz="2000" kern="1200"/>
        </a:p>
      </dsp:txBody>
      <dsp:txXfrm>
        <a:off x="38784" y="1817201"/>
        <a:ext cx="10438032" cy="716935"/>
      </dsp:txXfrm>
    </dsp:sp>
    <dsp:sp modelId="{02A0A70B-8E0D-4F81-811F-443DEEB50A85}">
      <dsp:nvSpPr>
        <dsp:cNvPr id="0" name=""/>
        <dsp:cNvSpPr/>
      </dsp:nvSpPr>
      <dsp:spPr>
        <a:xfrm>
          <a:off x="0" y="2630520"/>
          <a:ext cx="10515600" cy="794503"/>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a:t>Shows preference for familiar people.</a:t>
          </a:r>
          <a:endParaRPr lang="en-IN" sz="2000" kern="1200"/>
        </a:p>
      </dsp:txBody>
      <dsp:txXfrm>
        <a:off x="38784" y="2669304"/>
        <a:ext cx="10438032" cy="716935"/>
      </dsp:txXfrm>
    </dsp:sp>
    <dsp:sp modelId="{B1B779F6-9171-4B9A-AA9E-F902A32D53FB}">
      <dsp:nvSpPr>
        <dsp:cNvPr id="0" name=""/>
        <dsp:cNvSpPr/>
      </dsp:nvSpPr>
      <dsp:spPr>
        <a:xfrm>
          <a:off x="0" y="3482623"/>
          <a:ext cx="10515600" cy="794503"/>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a:t>Gradual participation in social activities (looking at others, playing alongside others – parallel play begins late in infancy).</a:t>
          </a:r>
          <a:endParaRPr lang="en-IN" sz="2000" kern="1200"/>
        </a:p>
      </dsp:txBody>
      <dsp:txXfrm>
        <a:off x="38784" y="3521407"/>
        <a:ext cx="10438032" cy="716935"/>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246C9B4-FC0C-43B1-B03A-6B184619FE88}">
      <dsp:nvSpPr>
        <dsp:cNvPr id="0" name=""/>
        <dsp:cNvSpPr/>
      </dsp:nvSpPr>
      <dsp:spPr>
        <a:xfrm>
          <a:off x="0" y="3193"/>
          <a:ext cx="10515600" cy="1319175"/>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0" tIns="209550" rIns="209550" bIns="209550" numCol="1" spcCol="1270" anchor="ctr" anchorCtr="0">
          <a:noAutofit/>
        </a:bodyPr>
        <a:lstStyle/>
        <a:p>
          <a:pPr marL="0" lvl="0" indent="0" algn="l" defTabSz="2444750">
            <a:lnSpc>
              <a:spcPct val="90000"/>
            </a:lnSpc>
            <a:spcBef>
              <a:spcPct val="0"/>
            </a:spcBef>
            <a:spcAft>
              <a:spcPct val="35000"/>
            </a:spcAft>
            <a:buNone/>
          </a:pPr>
          <a:r>
            <a:rPr lang="en-IN" sz="5500" kern="1200"/>
            <a:t>Language Development</a:t>
          </a:r>
        </a:p>
      </dsp:txBody>
      <dsp:txXfrm>
        <a:off x="64397" y="67590"/>
        <a:ext cx="10386806" cy="1190381"/>
      </dsp:txXfrm>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65AAC67-D96E-42A0-A30D-D7764BCD2A2A}">
      <dsp:nvSpPr>
        <dsp:cNvPr id="0" name=""/>
        <dsp:cNvSpPr/>
      </dsp:nvSpPr>
      <dsp:spPr>
        <a:xfrm>
          <a:off x="0" y="81411"/>
          <a:ext cx="10515600" cy="993128"/>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a:t>Early communication through crying, cooing, babbling.</a:t>
          </a:r>
          <a:endParaRPr lang="en-IN" sz="2500" kern="1200"/>
        </a:p>
      </dsp:txBody>
      <dsp:txXfrm>
        <a:off x="48481" y="129892"/>
        <a:ext cx="10418638" cy="896166"/>
      </dsp:txXfrm>
    </dsp:sp>
    <dsp:sp modelId="{50ECFEEC-2037-4CA9-A875-21F1EB1E18FB}">
      <dsp:nvSpPr>
        <dsp:cNvPr id="0" name=""/>
        <dsp:cNvSpPr/>
      </dsp:nvSpPr>
      <dsp:spPr>
        <a:xfrm>
          <a:off x="0" y="1146540"/>
          <a:ext cx="10515600" cy="993128"/>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a:t>By 6 months: babbling repetitive sounds (ba-ba, ma-ma).By 1 year: first meaningful words appear.</a:t>
          </a:r>
          <a:endParaRPr lang="en-IN" sz="2500" kern="1200"/>
        </a:p>
      </dsp:txBody>
      <dsp:txXfrm>
        <a:off x="48481" y="1195021"/>
        <a:ext cx="10418638" cy="896166"/>
      </dsp:txXfrm>
    </dsp:sp>
    <dsp:sp modelId="{C49D8AC5-6A08-4B8B-85C0-70F0E188B97F}">
      <dsp:nvSpPr>
        <dsp:cNvPr id="0" name=""/>
        <dsp:cNvSpPr/>
      </dsp:nvSpPr>
      <dsp:spPr>
        <a:xfrm>
          <a:off x="0" y="2211669"/>
          <a:ext cx="10515600" cy="993128"/>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a:t>By 18–24 months: vocabulary increases quickly; forming simple two-word sentences (“mama come”, “give ball”).</a:t>
          </a:r>
          <a:endParaRPr lang="en-IN" sz="2500" kern="1200"/>
        </a:p>
      </dsp:txBody>
      <dsp:txXfrm>
        <a:off x="48481" y="2260150"/>
        <a:ext cx="10418638" cy="896166"/>
      </dsp:txXfrm>
    </dsp:sp>
    <dsp:sp modelId="{42BADC3E-EF4C-45F8-A40C-4E67B1C23899}">
      <dsp:nvSpPr>
        <dsp:cNvPr id="0" name=""/>
        <dsp:cNvSpPr/>
      </dsp:nvSpPr>
      <dsp:spPr>
        <a:xfrm>
          <a:off x="0" y="3276797"/>
          <a:ext cx="10515600" cy="993128"/>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a:t>Understands names of objects, simple commands.</a:t>
          </a:r>
          <a:endParaRPr lang="en-IN" sz="2500" kern="1200"/>
        </a:p>
      </dsp:txBody>
      <dsp:txXfrm>
        <a:off x="48481" y="3325278"/>
        <a:ext cx="10418638" cy="89616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68FB75E-BEDC-467E-A742-327C0AD36E9A}">
      <dsp:nvSpPr>
        <dsp:cNvPr id="0" name=""/>
        <dsp:cNvSpPr/>
      </dsp:nvSpPr>
      <dsp:spPr>
        <a:xfrm>
          <a:off x="0" y="14280"/>
          <a:ext cx="9144000" cy="76752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a:t>B.Ed. 1</a:t>
          </a:r>
          <a:r>
            <a:rPr lang="en-US" sz="3200" kern="1200" baseline="30000"/>
            <a:t>st</a:t>
          </a:r>
          <a:r>
            <a:rPr lang="en-US" sz="3200" kern="1200"/>
            <a:t> Sem.</a:t>
          </a:r>
          <a:endParaRPr lang="en-IN" sz="3200" kern="1200"/>
        </a:p>
      </dsp:txBody>
      <dsp:txXfrm>
        <a:off x="37467" y="51747"/>
        <a:ext cx="9069066" cy="692586"/>
      </dsp:txXfrm>
    </dsp:sp>
    <dsp:sp modelId="{F904A8B3-12F6-4B08-A9A6-2F1E8413E894}">
      <dsp:nvSpPr>
        <dsp:cNvPr id="0" name=""/>
        <dsp:cNvSpPr/>
      </dsp:nvSpPr>
      <dsp:spPr>
        <a:xfrm>
          <a:off x="0" y="873961"/>
          <a:ext cx="9144000" cy="76752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a:t>Paper code 204 </a:t>
          </a:r>
          <a:endParaRPr lang="en-IN" sz="3200" kern="1200"/>
        </a:p>
      </dsp:txBody>
      <dsp:txXfrm>
        <a:off x="37467" y="911428"/>
        <a:ext cx="9069066" cy="692586"/>
      </dsp:txXfrm>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C1B325B-6647-4FB4-8303-9EAB92E3B5F1}">
      <dsp:nvSpPr>
        <dsp:cNvPr id="0" name=""/>
        <dsp:cNvSpPr/>
      </dsp:nvSpPr>
      <dsp:spPr>
        <a:xfrm>
          <a:off x="0" y="6411"/>
          <a:ext cx="10515600" cy="131274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US" sz="3300" kern="1200"/>
            <a:t>Childhood: Physical, Mental, Social, Emotional and Language Development</a:t>
          </a:r>
          <a:endParaRPr lang="en-IN" sz="3300" kern="1200"/>
        </a:p>
      </dsp:txBody>
      <dsp:txXfrm>
        <a:off x="64083" y="70494"/>
        <a:ext cx="10387434" cy="1184574"/>
      </dsp:txXfrm>
    </dsp:sp>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7BA1318-8402-4AE1-8399-4CF8EA712441}">
      <dsp:nvSpPr>
        <dsp:cNvPr id="0" name=""/>
        <dsp:cNvSpPr/>
      </dsp:nvSpPr>
      <dsp:spPr>
        <a:xfrm>
          <a:off x="0" y="11169"/>
          <a:ext cx="10515600" cy="43290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marL="0" lvl="0" indent="0" algn="l" defTabSz="1644650">
            <a:lnSpc>
              <a:spcPct val="90000"/>
            </a:lnSpc>
            <a:spcBef>
              <a:spcPct val="0"/>
            </a:spcBef>
            <a:spcAft>
              <a:spcPct val="35000"/>
            </a:spcAft>
            <a:buNone/>
          </a:pPr>
          <a:r>
            <a:rPr lang="en-US" sz="3700" kern="1200"/>
            <a:t>At each stage of development your child is learning in several areas at the same time. A toddler is learning to walk (physical), learning colors (intellectual), is uncomfortable with strangers (social), expressing feelings of independence (emotional), and becoming aware of adult disapproval for misbehavior (moral).</a:t>
          </a:r>
          <a:endParaRPr lang="en-IN" sz="3700" kern="1200"/>
        </a:p>
      </dsp:txBody>
      <dsp:txXfrm>
        <a:off x="211324" y="222493"/>
        <a:ext cx="10092952" cy="3906352"/>
      </dsp:txXfrm>
    </dsp:sp>
  </dsp:spTree>
</dsp:drawing>
</file>

<file path=ppt/diagrams/drawing2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9FA5DAF-0CD1-4B8E-9030-2BFB92AC2CCD}">
      <dsp:nvSpPr>
        <dsp:cNvPr id="0" name=""/>
        <dsp:cNvSpPr/>
      </dsp:nvSpPr>
      <dsp:spPr>
        <a:xfrm>
          <a:off x="0" y="3193"/>
          <a:ext cx="10515600" cy="1319175"/>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0" tIns="209550" rIns="209550" bIns="209550" numCol="1" spcCol="1270" anchor="ctr" anchorCtr="0">
          <a:noAutofit/>
        </a:bodyPr>
        <a:lstStyle/>
        <a:p>
          <a:pPr marL="0" lvl="0" indent="0" algn="l" defTabSz="2444750">
            <a:lnSpc>
              <a:spcPct val="90000"/>
            </a:lnSpc>
            <a:spcBef>
              <a:spcPct val="0"/>
            </a:spcBef>
            <a:spcAft>
              <a:spcPct val="35000"/>
            </a:spcAft>
            <a:buNone/>
          </a:pPr>
          <a:r>
            <a:rPr lang="en-IN" sz="5500" kern="1200"/>
            <a:t>1. Physical Development </a:t>
          </a:r>
        </a:p>
      </dsp:txBody>
      <dsp:txXfrm>
        <a:off x="64397" y="67590"/>
        <a:ext cx="10386806" cy="1190381"/>
      </dsp:txXfrm>
    </dsp:sp>
  </dsp:spTree>
</dsp:drawing>
</file>

<file path=ppt/diagrams/drawing2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87A31D5-08DA-4E00-815E-7CB65BEAE96B}">
      <dsp:nvSpPr>
        <dsp:cNvPr id="0" name=""/>
        <dsp:cNvSpPr/>
      </dsp:nvSpPr>
      <dsp:spPr>
        <a:xfrm>
          <a:off x="0" y="187254"/>
          <a:ext cx="10515600" cy="131274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US" sz="3300" kern="1200"/>
            <a:t>Physical development in childhood refers to the growth of the body and improvement in motor skills.</a:t>
          </a:r>
          <a:endParaRPr lang="en-IN" sz="3300" kern="1200"/>
        </a:p>
      </dsp:txBody>
      <dsp:txXfrm>
        <a:off x="64083" y="251337"/>
        <a:ext cx="10387434" cy="1184574"/>
      </dsp:txXfrm>
    </dsp:sp>
    <dsp:sp modelId="{30466D83-69D7-4221-8453-2A628CE1D33F}">
      <dsp:nvSpPr>
        <dsp:cNvPr id="0" name=""/>
        <dsp:cNvSpPr/>
      </dsp:nvSpPr>
      <dsp:spPr>
        <a:xfrm>
          <a:off x="0" y="1499994"/>
          <a:ext cx="10515600" cy="26640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3870" tIns="41910" rIns="234696" bIns="41910" numCol="1" spcCol="1270" anchor="t" anchorCtr="0">
          <a:noAutofit/>
        </a:bodyPr>
        <a:lstStyle/>
        <a:p>
          <a:pPr marL="228600" lvl="1" indent="-228600" algn="l" defTabSz="1155700">
            <a:lnSpc>
              <a:spcPct val="90000"/>
            </a:lnSpc>
            <a:spcBef>
              <a:spcPct val="0"/>
            </a:spcBef>
            <a:spcAft>
              <a:spcPct val="20000"/>
            </a:spcAft>
            <a:buChar char="•"/>
          </a:pPr>
          <a:r>
            <a:rPr lang="en-US" sz="2600" kern="1200"/>
            <a:t>Rapid increase in height, weight, and body proportions.</a:t>
          </a:r>
          <a:endParaRPr lang="en-IN" sz="2600" kern="1200"/>
        </a:p>
        <a:p>
          <a:pPr marL="228600" lvl="1" indent="-228600" algn="l" defTabSz="1155700">
            <a:lnSpc>
              <a:spcPct val="90000"/>
            </a:lnSpc>
            <a:spcBef>
              <a:spcPct val="0"/>
            </a:spcBef>
            <a:spcAft>
              <a:spcPct val="20000"/>
            </a:spcAft>
            <a:buChar char="•"/>
          </a:pPr>
          <a:r>
            <a:rPr lang="en-US" sz="2600" kern="1200"/>
            <a:t>Development of gross motor skills (running, jumping, climbing).</a:t>
          </a:r>
          <a:endParaRPr lang="en-IN" sz="2600" kern="1200"/>
        </a:p>
        <a:p>
          <a:pPr marL="228600" lvl="1" indent="-228600" algn="l" defTabSz="1155700">
            <a:lnSpc>
              <a:spcPct val="90000"/>
            </a:lnSpc>
            <a:spcBef>
              <a:spcPct val="0"/>
            </a:spcBef>
            <a:spcAft>
              <a:spcPct val="20000"/>
            </a:spcAft>
            <a:buChar char="•"/>
          </a:pPr>
          <a:r>
            <a:rPr lang="en-US" sz="2600" kern="1200"/>
            <a:t>Development of fine motor skills (drawing, writing, buttoning clothes).</a:t>
          </a:r>
          <a:endParaRPr lang="en-IN" sz="2600" kern="1200"/>
        </a:p>
        <a:p>
          <a:pPr marL="228600" lvl="1" indent="-228600" algn="l" defTabSz="1155700">
            <a:lnSpc>
              <a:spcPct val="90000"/>
            </a:lnSpc>
            <a:spcBef>
              <a:spcPct val="0"/>
            </a:spcBef>
            <a:spcAft>
              <a:spcPct val="20000"/>
            </a:spcAft>
            <a:buChar char="•"/>
          </a:pPr>
          <a:r>
            <a:rPr lang="en-US" sz="2600" kern="1200"/>
            <a:t>Improvement in hand–eye coordination.</a:t>
          </a:r>
          <a:endParaRPr lang="en-IN" sz="2600" kern="1200"/>
        </a:p>
        <a:p>
          <a:pPr marL="228600" lvl="1" indent="-228600" algn="l" defTabSz="1155700">
            <a:lnSpc>
              <a:spcPct val="90000"/>
            </a:lnSpc>
            <a:spcBef>
              <a:spcPct val="0"/>
            </a:spcBef>
            <a:spcAft>
              <a:spcPct val="20000"/>
            </a:spcAft>
            <a:buChar char="•"/>
          </a:pPr>
          <a:r>
            <a:rPr lang="en-US" sz="2600" kern="1200" dirty="0"/>
            <a:t>Increased strength, stamina, and balance.</a:t>
          </a:r>
          <a:endParaRPr lang="en-IN" sz="2600" kern="1200" dirty="0"/>
        </a:p>
        <a:p>
          <a:pPr marL="228600" lvl="1" indent="-228600" algn="l" defTabSz="1155700">
            <a:lnSpc>
              <a:spcPct val="90000"/>
            </a:lnSpc>
            <a:spcBef>
              <a:spcPct val="0"/>
            </a:spcBef>
            <a:spcAft>
              <a:spcPct val="20000"/>
            </a:spcAft>
            <a:buChar char="•"/>
          </a:pPr>
          <a:r>
            <a:rPr lang="en-US" sz="2600" kern="1200"/>
            <a:t>Better control over body movements and refinement of skills.</a:t>
          </a:r>
          <a:endParaRPr lang="en-IN" sz="2600" kern="1200"/>
        </a:p>
      </dsp:txBody>
      <dsp:txXfrm>
        <a:off x="0" y="1499994"/>
        <a:ext cx="10515600" cy="2664090"/>
      </dsp:txXfrm>
    </dsp:sp>
  </dsp:spTree>
</dsp:drawing>
</file>

<file path=ppt/diagrams/drawing2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DFF4306-4181-4E3C-A399-90283078D546}">
      <dsp:nvSpPr>
        <dsp:cNvPr id="0" name=""/>
        <dsp:cNvSpPr/>
      </dsp:nvSpPr>
      <dsp:spPr>
        <a:xfrm>
          <a:off x="0" y="15186"/>
          <a:ext cx="10515600" cy="129519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5740" tIns="205740" rIns="205740" bIns="205740" numCol="1" spcCol="1270" anchor="ctr" anchorCtr="0">
          <a:noAutofit/>
        </a:bodyPr>
        <a:lstStyle/>
        <a:p>
          <a:pPr marL="0" lvl="0" indent="0" algn="l" defTabSz="2400300">
            <a:lnSpc>
              <a:spcPct val="90000"/>
            </a:lnSpc>
            <a:spcBef>
              <a:spcPct val="0"/>
            </a:spcBef>
            <a:spcAft>
              <a:spcPct val="35000"/>
            </a:spcAft>
            <a:buNone/>
          </a:pPr>
          <a:r>
            <a:rPr lang="en-IN" sz="5400" kern="1200"/>
            <a:t>2. Mental / Cognitive Development</a:t>
          </a:r>
        </a:p>
      </dsp:txBody>
      <dsp:txXfrm>
        <a:off x="63226" y="78412"/>
        <a:ext cx="10389148" cy="1168738"/>
      </dsp:txXfrm>
    </dsp:sp>
  </dsp:spTree>
</dsp:drawing>
</file>

<file path=ppt/diagrams/drawing2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73F418-876F-4EEA-817B-FAA82F7F8B4C}">
      <dsp:nvSpPr>
        <dsp:cNvPr id="0" name=""/>
        <dsp:cNvSpPr/>
      </dsp:nvSpPr>
      <dsp:spPr>
        <a:xfrm>
          <a:off x="0" y="255563"/>
          <a:ext cx="10515600" cy="131274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US" sz="3300" kern="1200"/>
            <a:t>Mental development involves intellectual growth and the ability to think, reason, and understand.</a:t>
          </a:r>
          <a:endParaRPr lang="en-IN" sz="3300" kern="1200"/>
        </a:p>
      </dsp:txBody>
      <dsp:txXfrm>
        <a:off x="64083" y="319646"/>
        <a:ext cx="10387434" cy="1184574"/>
      </dsp:txXfrm>
    </dsp:sp>
    <dsp:sp modelId="{E4F23790-2321-4FA4-A072-B08E6C679BF4}">
      <dsp:nvSpPr>
        <dsp:cNvPr id="0" name=""/>
        <dsp:cNvSpPr/>
      </dsp:nvSpPr>
      <dsp:spPr>
        <a:xfrm>
          <a:off x="0" y="1568304"/>
          <a:ext cx="10515600" cy="25274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3870" tIns="41910" rIns="234696" bIns="41910" numCol="1" spcCol="1270" anchor="t" anchorCtr="0">
          <a:noAutofit/>
        </a:bodyPr>
        <a:lstStyle/>
        <a:p>
          <a:pPr marL="228600" lvl="1" indent="-228600" algn="l" defTabSz="1155700">
            <a:lnSpc>
              <a:spcPct val="90000"/>
            </a:lnSpc>
            <a:spcBef>
              <a:spcPct val="0"/>
            </a:spcBef>
            <a:spcAft>
              <a:spcPct val="20000"/>
            </a:spcAft>
            <a:buChar char="•"/>
          </a:pPr>
          <a:r>
            <a:rPr lang="en-US" sz="2600" kern="1200"/>
            <a:t>Rapid development of memory, attention, and problem-solving abilities.</a:t>
          </a:r>
          <a:endParaRPr lang="en-IN" sz="2600" kern="1200"/>
        </a:p>
        <a:p>
          <a:pPr marL="228600" lvl="1" indent="-228600" algn="l" defTabSz="1155700">
            <a:lnSpc>
              <a:spcPct val="90000"/>
            </a:lnSpc>
            <a:spcBef>
              <a:spcPct val="0"/>
            </a:spcBef>
            <a:spcAft>
              <a:spcPct val="20000"/>
            </a:spcAft>
            <a:buChar char="•"/>
          </a:pPr>
          <a:r>
            <a:rPr lang="en-US" sz="2600" kern="1200"/>
            <a:t>Ability to classify objects, understand numbers and simple logic.</a:t>
          </a:r>
          <a:endParaRPr lang="en-IN" sz="2600" kern="1200"/>
        </a:p>
        <a:p>
          <a:pPr marL="228600" lvl="1" indent="-228600" algn="l" defTabSz="1155700">
            <a:lnSpc>
              <a:spcPct val="90000"/>
            </a:lnSpc>
            <a:spcBef>
              <a:spcPct val="0"/>
            </a:spcBef>
            <a:spcAft>
              <a:spcPct val="20000"/>
            </a:spcAft>
            <a:buChar char="•"/>
          </a:pPr>
          <a:r>
            <a:rPr lang="en-US" sz="2600" kern="1200"/>
            <a:t>Development of imagination through play.</a:t>
          </a:r>
          <a:endParaRPr lang="en-IN" sz="2600" kern="1200"/>
        </a:p>
        <a:p>
          <a:pPr marL="228600" lvl="1" indent="-228600" algn="l" defTabSz="1155700">
            <a:lnSpc>
              <a:spcPct val="90000"/>
            </a:lnSpc>
            <a:spcBef>
              <a:spcPct val="0"/>
            </a:spcBef>
            <a:spcAft>
              <a:spcPct val="20000"/>
            </a:spcAft>
            <a:buChar char="•"/>
          </a:pPr>
          <a:r>
            <a:rPr lang="en-US" sz="2600" kern="1200"/>
            <a:t>Shift from egocentric thinking (self-centered) to more logical and realistic thinking (as per Piaget).Curiosity increases; children ask many “why” questions.</a:t>
          </a:r>
          <a:endParaRPr lang="en-IN" sz="2600" kern="1200"/>
        </a:p>
      </dsp:txBody>
      <dsp:txXfrm>
        <a:off x="0" y="1568304"/>
        <a:ext cx="10515600" cy="2527470"/>
      </dsp:txXfrm>
    </dsp:sp>
  </dsp:spTree>
</dsp:drawing>
</file>

<file path=ppt/diagrams/drawing2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415B4BB-011F-4E1B-BBEC-804ED0CF4299}">
      <dsp:nvSpPr>
        <dsp:cNvPr id="0" name=""/>
        <dsp:cNvSpPr/>
      </dsp:nvSpPr>
      <dsp:spPr>
        <a:xfrm>
          <a:off x="0" y="3193"/>
          <a:ext cx="10515600" cy="1319175"/>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0" tIns="209550" rIns="209550" bIns="209550" numCol="1" spcCol="1270" anchor="ctr" anchorCtr="0">
          <a:noAutofit/>
        </a:bodyPr>
        <a:lstStyle/>
        <a:p>
          <a:pPr marL="0" lvl="0" indent="0" algn="l" defTabSz="2444750">
            <a:lnSpc>
              <a:spcPct val="90000"/>
            </a:lnSpc>
            <a:spcBef>
              <a:spcPct val="0"/>
            </a:spcBef>
            <a:spcAft>
              <a:spcPct val="35000"/>
            </a:spcAft>
            <a:buNone/>
          </a:pPr>
          <a:r>
            <a:rPr lang="en-IN" sz="5500" kern="1200"/>
            <a:t>3. Social Development</a:t>
          </a:r>
        </a:p>
      </dsp:txBody>
      <dsp:txXfrm>
        <a:off x="64397" y="67590"/>
        <a:ext cx="10386806" cy="1190381"/>
      </dsp:txXfrm>
    </dsp:sp>
  </dsp:spTree>
</dsp:drawing>
</file>

<file path=ppt/diagrams/drawing2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E6BA222-6273-4F7E-91C1-58FFE8B1620F}">
      <dsp:nvSpPr>
        <dsp:cNvPr id="0" name=""/>
        <dsp:cNvSpPr/>
      </dsp:nvSpPr>
      <dsp:spPr>
        <a:xfrm>
          <a:off x="0" y="148643"/>
          <a:ext cx="10515600" cy="155142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marL="0" lvl="0" indent="0" algn="l" defTabSz="1733550">
            <a:lnSpc>
              <a:spcPct val="90000"/>
            </a:lnSpc>
            <a:spcBef>
              <a:spcPct val="0"/>
            </a:spcBef>
            <a:spcAft>
              <a:spcPct val="35000"/>
            </a:spcAft>
            <a:buNone/>
          </a:pPr>
          <a:r>
            <a:rPr lang="en-US" sz="3900" kern="1200"/>
            <a:t>Social development refers to learning how to interact with others and behave in society. </a:t>
          </a:r>
          <a:endParaRPr lang="en-IN" sz="3900" kern="1200"/>
        </a:p>
      </dsp:txBody>
      <dsp:txXfrm>
        <a:off x="75734" y="224377"/>
        <a:ext cx="10364132" cy="1399952"/>
      </dsp:txXfrm>
    </dsp:sp>
    <dsp:sp modelId="{9FE762BF-27CD-4AB6-822B-EEE021965D7C}">
      <dsp:nvSpPr>
        <dsp:cNvPr id="0" name=""/>
        <dsp:cNvSpPr/>
      </dsp:nvSpPr>
      <dsp:spPr>
        <a:xfrm>
          <a:off x="0" y="1700064"/>
          <a:ext cx="10515600" cy="250263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3870" tIns="49530" rIns="277368" bIns="49530" numCol="1" spcCol="1270" anchor="t" anchorCtr="0">
          <a:noAutofit/>
        </a:bodyPr>
        <a:lstStyle/>
        <a:p>
          <a:pPr marL="285750" lvl="1" indent="-285750" algn="l" defTabSz="1333500">
            <a:lnSpc>
              <a:spcPct val="90000"/>
            </a:lnSpc>
            <a:spcBef>
              <a:spcPct val="0"/>
            </a:spcBef>
            <a:spcAft>
              <a:spcPct val="20000"/>
            </a:spcAft>
            <a:buChar char="•"/>
          </a:pPr>
          <a:r>
            <a:rPr lang="en-US" sz="3000" kern="1200"/>
            <a:t>build up peer relationships; beginning of group play.</a:t>
          </a:r>
          <a:endParaRPr lang="en-IN" sz="3000" kern="1200"/>
        </a:p>
        <a:p>
          <a:pPr marL="285750" lvl="1" indent="-285750" algn="l" defTabSz="1333500">
            <a:lnSpc>
              <a:spcPct val="90000"/>
            </a:lnSpc>
            <a:spcBef>
              <a:spcPct val="0"/>
            </a:spcBef>
            <a:spcAft>
              <a:spcPct val="20000"/>
            </a:spcAft>
            <a:buChar char="•"/>
          </a:pPr>
          <a:r>
            <a:rPr lang="en-US" sz="3000" kern="1200"/>
            <a:t>Learning social rules, cooperation, sharing, and taking turns.</a:t>
          </a:r>
          <a:endParaRPr lang="en-IN" sz="3000" kern="1200"/>
        </a:p>
        <a:p>
          <a:pPr marL="285750" lvl="1" indent="-285750" algn="l" defTabSz="1333500">
            <a:lnSpc>
              <a:spcPct val="90000"/>
            </a:lnSpc>
            <a:spcBef>
              <a:spcPct val="0"/>
            </a:spcBef>
            <a:spcAft>
              <a:spcPct val="20000"/>
            </a:spcAft>
            <a:buChar char="•"/>
          </a:pPr>
          <a:r>
            <a:rPr lang="en-US" sz="3000" kern="1200"/>
            <a:t>Development of self-concept (child understands who they are).Influence of family, school, and community on behavior.</a:t>
          </a:r>
          <a:endParaRPr lang="en-IN" sz="3000" kern="1200"/>
        </a:p>
        <a:p>
          <a:pPr marL="285750" lvl="1" indent="-285750" algn="l" defTabSz="1333500">
            <a:lnSpc>
              <a:spcPct val="90000"/>
            </a:lnSpc>
            <a:spcBef>
              <a:spcPct val="0"/>
            </a:spcBef>
            <a:spcAft>
              <a:spcPct val="20000"/>
            </a:spcAft>
            <a:buChar char="•"/>
          </a:pPr>
          <a:r>
            <a:rPr lang="en-US" sz="3000" kern="1200"/>
            <a:t>Adoption of social roles, imitation of adults.</a:t>
          </a:r>
          <a:endParaRPr lang="en-IN" sz="3000" kern="1200"/>
        </a:p>
      </dsp:txBody>
      <dsp:txXfrm>
        <a:off x="0" y="1700064"/>
        <a:ext cx="10515600" cy="2502630"/>
      </dsp:txXfrm>
    </dsp:sp>
  </dsp:spTree>
</dsp:drawing>
</file>

<file path=ppt/diagrams/drawing2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6A9D2A9-4839-448B-8C05-8C442D2AD956}">
      <dsp:nvSpPr>
        <dsp:cNvPr id="0" name=""/>
        <dsp:cNvSpPr/>
      </dsp:nvSpPr>
      <dsp:spPr>
        <a:xfrm>
          <a:off x="0" y="3193"/>
          <a:ext cx="10515600" cy="131917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0" tIns="209550" rIns="209550" bIns="209550" numCol="1" spcCol="1270" anchor="ctr" anchorCtr="0">
          <a:noAutofit/>
        </a:bodyPr>
        <a:lstStyle/>
        <a:p>
          <a:pPr marL="0" lvl="0" indent="0" algn="l" defTabSz="2444750">
            <a:lnSpc>
              <a:spcPct val="90000"/>
            </a:lnSpc>
            <a:spcBef>
              <a:spcPct val="0"/>
            </a:spcBef>
            <a:spcAft>
              <a:spcPct val="35000"/>
            </a:spcAft>
            <a:buNone/>
          </a:pPr>
          <a:r>
            <a:rPr lang="en-IN" sz="5500" kern="1200"/>
            <a:t>4. Emotional Development</a:t>
          </a:r>
        </a:p>
      </dsp:txBody>
      <dsp:txXfrm>
        <a:off x="64397" y="67590"/>
        <a:ext cx="10386806" cy="1190381"/>
      </dsp:txXfrm>
    </dsp:sp>
  </dsp:spTree>
</dsp:drawing>
</file>

<file path=ppt/diagrams/drawing2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F5D4C50-9610-4DAC-8D1B-5AC3797236B6}">
      <dsp:nvSpPr>
        <dsp:cNvPr id="0" name=""/>
        <dsp:cNvSpPr/>
      </dsp:nvSpPr>
      <dsp:spPr>
        <a:xfrm>
          <a:off x="0" y="43748"/>
          <a:ext cx="10515600" cy="143208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l" defTabSz="1600200">
            <a:lnSpc>
              <a:spcPct val="90000"/>
            </a:lnSpc>
            <a:spcBef>
              <a:spcPct val="0"/>
            </a:spcBef>
            <a:spcAft>
              <a:spcPct val="35000"/>
            </a:spcAft>
            <a:buNone/>
          </a:pPr>
          <a:r>
            <a:rPr lang="en-US" sz="3600" kern="1200"/>
            <a:t>Emotional development is the ability to understand, express, and manage emotions.</a:t>
          </a:r>
          <a:endParaRPr lang="en-IN" sz="3600" kern="1200"/>
        </a:p>
      </dsp:txBody>
      <dsp:txXfrm>
        <a:off x="69908" y="113656"/>
        <a:ext cx="10375784" cy="1292264"/>
      </dsp:txXfrm>
    </dsp:sp>
    <dsp:sp modelId="{66D20F17-983D-45E4-800F-718DB4172E71}">
      <dsp:nvSpPr>
        <dsp:cNvPr id="0" name=""/>
        <dsp:cNvSpPr/>
      </dsp:nvSpPr>
      <dsp:spPr>
        <a:xfrm>
          <a:off x="0" y="1475829"/>
          <a:ext cx="10515600" cy="28317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3870" tIns="45720" rIns="256032" bIns="45720" numCol="1" spcCol="1270" anchor="t" anchorCtr="0">
          <a:noAutofit/>
        </a:bodyPr>
        <a:lstStyle/>
        <a:p>
          <a:pPr marL="285750" lvl="1" indent="-285750" algn="l" defTabSz="1244600">
            <a:lnSpc>
              <a:spcPct val="90000"/>
            </a:lnSpc>
            <a:spcBef>
              <a:spcPct val="0"/>
            </a:spcBef>
            <a:spcAft>
              <a:spcPct val="20000"/>
            </a:spcAft>
            <a:buChar char="•"/>
          </a:pPr>
          <a:r>
            <a:rPr lang="en-US" sz="2800" kern="1200"/>
            <a:t>Identification of basic emotions like happiness, anger, fear, sadness.</a:t>
          </a:r>
          <a:endParaRPr lang="en-IN" sz="2800" kern="1200"/>
        </a:p>
        <a:p>
          <a:pPr marL="285750" lvl="1" indent="-285750" algn="l" defTabSz="1244600">
            <a:lnSpc>
              <a:spcPct val="90000"/>
            </a:lnSpc>
            <a:spcBef>
              <a:spcPct val="0"/>
            </a:spcBef>
            <a:spcAft>
              <a:spcPct val="20000"/>
            </a:spcAft>
            <a:buChar char="•"/>
          </a:pPr>
          <a:r>
            <a:rPr lang="en-US" sz="2800" kern="1200"/>
            <a:t>Gradual ability to regulate emotions and control impulses.</a:t>
          </a:r>
          <a:endParaRPr lang="en-IN" sz="2800" kern="1200"/>
        </a:p>
        <a:p>
          <a:pPr marL="285750" lvl="1" indent="-285750" algn="l" defTabSz="1244600">
            <a:lnSpc>
              <a:spcPct val="90000"/>
            </a:lnSpc>
            <a:spcBef>
              <a:spcPct val="0"/>
            </a:spcBef>
            <a:spcAft>
              <a:spcPct val="20000"/>
            </a:spcAft>
            <a:buChar char="•"/>
          </a:pPr>
          <a:r>
            <a:rPr lang="en-US" sz="2800" kern="1200"/>
            <a:t>Emotional attachment to parents and caregivers.</a:t>
          </a:r>
          <a:endParaRPr lang="en-IN" sz="2800" kern="1200"/>
        </a:p>
        <a:p>
          <a:pPr marL="285750" lvl="1" indent="-285750" algn="l" defTabSz="1244600">
            <a:lnSpc>
              <a:spcPct val="90000"/>
            </a:lnSpc>
            <a:spcBef>
              <a:spcPct val="0"/>
            </a:spcBef>
            <a:spcAft>
              <a:spcPct val="20000"/>
            </a:spcAft>
            <a:buChar char="•"/>
          </a:pPr>
          <a:r>
            <a:rPr lang="en-US" sz="2800" kern="1200"/>
            <a:t>Development of empathy—understanding others' feelings.</a:t>
          </a:r>
          <a:endParaRPr lang="en-IN" sz="2800" kern="1200"/>
        </a:p>
        <a:p>
          <a:pPr marL="285750" lvl="1" indent="-285750" algn="l" defTabSz="1244600">
            <a:lnSpc>
              <a:spcPct val="90000"/>
            </a:lnSpc>
            <a:spcBef>
              <a:spcPct val="0"/>
            </a:spcBef>
            <a:spcAft>
              <a:spcPct val="20000"/>
            </a:spcAft>
            <a:buChar char="•"/>
          </a:pPr>
          <a:r>
            <a:rPr lang="en-US" sz="2800" kern="1200"/>
            <a:t>Increase in self-confidence and self-control.</a:t>
          </a:r>
          <a:endParaRPr lang="en-IN" sz="2800" kern="1200"/>
        </a:p>
      </dsp:txBody>
      <dsp:txXfrm>
        <a:off x="0" y="1475829"/>
        <a:ext cx="10515600" cy="283176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D8072C4-9BEF-4716-B229-A91B5A9F5D58}">
      <dsp:nvSpPr>
        <dsp:cNvPr id="0" name=""/>
        <dsp:cNvSpPr/>
      </dsp:nvSpPr>
      <dsp:spPr>
        <a:xfrm>
          <a:off x="0" y="111126"/>
          <a:ext cx="10515600" cy="110331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5260" tIns="175260" rIns="175260" bIns="175260" numCol="1" spcCol="1270" anchor="ctr" anchorCtr="0">
          <a:noAutofit/>
        </a:bodyPr>
        <a:lstStyle/>
        <a:p>
          <a:pPr marL="0" lvl="0" indent="0" algn="l" defTabSz="2044700">
            <a:lnSpc>
              <a:spcPct val="90000"/>
            </a:lnSpc>
            <a:spcBef>
              <a:spcPct val="0"/>
            </a:spcBef>
            <a:spcAft>
              <a:spcPct val="35000"/>
            </a:spcAft>
            <a:buNone/>
          </a:pPr>
          <a:r>
            <a:rPr lang="en-IN" sz="4600" kern="1200"/>
            <a:t>GROWTH AND DEVELOPMENT OF INFANT</a:t>
          </a:r>
        </a:p>
      </dsp:txBody>
      <dsp:txXfrm>
        <a:off x="53859" y="164985"/>
        <a:ext cx="10407882" cy="995592"/>
      </dsp:txXfrm>
    </dsp:sp>
  </dsp:spTree>
</dsp:drawing>
</file>

<file path=ppt/diagrams/drawing3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8FEB55A-E1AB-48AC-AAE7-1B9617737418}">
      <dsp:nvSpPr>
        <dsp:cNvPr id="0" name=""/>
        <dsp:cNvSpPr/>
      </dsp:nvSpPr>
      <dsp:spPr>
        <a:xfrm>
          <a:off x="0" y="3193"/>
          <a:ext cx="10515600" cy="131917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0" tIns="209550" rIns="209550" bIns="209550" numCol="1" spcCol="1270" anchor="ctr" anchorCtr="0">
          <a:noAutofit/>
        </a:bodyPr>
        <a:lstStyle/>
        <a:p>
          <a:pPr marL="0" lvl="0" indent="0" algn="l" defTabSz="2444750">
            <a:lnSpc>
              <a:spcPct val="90000"/>
            </a:lnSpc>
            <a:spcBef>
              <a:spcPct val="0"/>
            </a:spcBef>
            <a:spcAft>
              <a:spcPct val="35000"/>
            </a:spcAft>
            <a:buNone/>
          </a:pPr>
          <a:r>
            <a:rPr lang="en-IN" sz="5500" kern="1200"/>
            <a:t>5. Language Development</a:t>
          </a:r>
        </a:p>
      </dsp:txBody>
      <dsp:txXfrm>
        <a:off x="64397" y="67590"/>
        <a:ext cx="10386806" cy="1190381"/>
      </dsp:txXfrm>
    </dsp:sp>
  </dsp:spTree>
</dsp:drawing>
</file>

<file path=ppt/diagrams/drawing3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E639D2D-47AB-45D7-B11D-9998E7E55754}">
      <dsp:nvSpPr>
        <dsp:cNvPr id="0" name=""/>
        <dsp:cNvSpPr/>
      </dsp:nvSpPr>
      <dsp:spPr>
        <a:xfrm>
          <a:off x="0" y="43748"/>
          <a:ext cx="10515600" cy="143208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l" defTabSz="1600200">
            <a:lnSpc>
              <a:spcPct val="90000"/>
            </a:lnSpc>
            <a:spcBef>
              <a:spcPct val="0"/>
            </a:spcBef>
            <a:spcAft>
              <a:spcPct val="35000"/>
            </a:spcAft>
            <a:buNone/>
          </a:pPr>
          <a:r>
            <a:rPr lang="en-US" sz="3600" kern="1200"/>
            <a:t>Language development includes learning to understand and use language for communication.</a:t>
          </a:r>
          <a:endParaRPr lang="en-IN" sz="3600" kern="1200"/>
        </a:p>
      </dsp:txBody>
      <dsp:txXfrm>
        <a:off x="69908" y="113656"/>
        <a:ext cx="10375784" cy="1292264"/>
      </dsp:txXfrm>
    </dsp:sp>
    <dsp:sp modelId="{A9BA3035-A84A-4F82-8E95-174F8FB4DD9D}">
      <dsp:nvSpPr>
        <dsp:cNvPr id="0" name=""/>
        <dsp:cNvSpPr/>
      </dsp:nvSpPr>
      <dsp:spPr>
        <a:xfrm>
          <a:off x="0" y="1475829"/>
          <a:ext cx="10515600" cy="28317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3870" tIns="45720" rIns="256032" bIns="45720" numCol="1" spcCol="1270" anchor="t" anchorCtr="0">
          <a:noAutofit/>
        </a:bodyPr>
        <a:lstStyle/>
        <a:p>
          <a:pPr marL="285750" lvl="1" indent="-285750" algn="l" defTabSz="1244600">
            <a:lnSpc>
              <a:spcPct val="90000"/>
            </a:lnSpc>
            <a:spcBef>
              <a:spcPct val="0"/>
            </a:spcBef>
            <a:spcAft>
              <a:spcPct val="20000"/>
            </a:spcAft>
            <a:buChar char="•"/>
          </a:pPr>
          <a:r>
            <a:rPr lang="en-US" sz="2800" kern="1200"/>
            <a:t>Rapid development of vocabulary (word bank grows quickly).</a:t>
          </a:r>
          <a:endParaRPr lang="en-IN" sz="2800" kern="1200"/>
        </a:p>
        <a:p>
          <a:pPr marL="285750" lvl="1" indent="-285750" algn="l" defTabSz="1244600">
            <a:lnSpc>
              <a:spcPct val="90000"/>
            </a:lnSpc>
            <a:spcBef>
              <a:spcPct val="0"/>
            </a:spcBef>
            <a:spcAft>
              <a:spcPct val="20000"/>
            </a:spcAft>
            <a:buChar char="•"/>
          </a:pPr>
          <a:r>
            <a:rPr lang="en-US" sz="2800" kern="1200"/>
            <a:t>Improvement in sentence formation and grammar.</a:t>
          </a:r>
          <a:endParaRPr lang="en-IN" sz="2800" kern="1200"/>
        </a:p>
        <a:p>
          <a:pPr marL="285750" lvl="1" indent="-285750" algn="l" defTabSz="1244600">
            <a:lnSpc>
              <a:spcPct val="90000"/>
            </a:lnSpc>
            <a:spcBef>
              <a:spcPct val="0"/>
            </a:spcBef>
            <a:spcAft>
              <a:spcPct val="20000"/>
            </a:spcAft>
            <a:buChar char="•"/>
          </a:pPr>
          <a:r>
            <a:rPr lang="en-US" sz="2800" kern="1200"/>
            <a:t>Ability to follow instructions and express needs clearly.</a:t>
          </a:r>
          <a:endParaRPr lang="en-IN" sz="2800" kern="1200"/>
        </a:p>
        <a:p>
          <a:pPr marL="285750" lvl="1" indent="-285750" algn="l" defTabSz="1244600">
            <a:lnSpc>
              <a:spcPct val="90000"/>
            </a:lnSpc>
            <a:spcBef>
              <a:spcPct val="0"/>
            </a:spcBef>
            <a:spcAft>
              <a:spcPct val="20000"/>
            </a:spcAft>
            <a:buChar char="•"/>
          </a:pPr>
          <a:r>
            <a:rPr lang="en-US" sz="2800" kern="1200"/>
            <a:t>Growth of listening skills, storytelling, and conversation skills.</a:t>
          </a:r>
          <a:endParaRPr lang="en-IN" sz="2800" kern="1200"/>
        </a:p>
        <a:p>
          <a:pPr marL="285750" lvl="1" indent="-285750" algn="l" defTabSz="1244600">
            <a:lnSpc>
              <a:spcPct val="90000"/>
            </a:lnSpc>
            <a:spcBef>
              <a:spcPct val="0"/>
            </a:spcBef>
            <a:spcAft>
              <a:spcPct val="20000"/>
            </a:spcAft>
            <a:buChar char="•"/>
          </a:pPr>
          <a:r>
            <a:rPr lang="en-US" sz="2800" kern="1200"/>
            <a:t>Language development depends heavily on environment, stimulation, and interaction.</a:t>
          </a:r>
          <a:endParaRPr lang="en-IN" sz="2800" kern="1200"/>
        </a:p>
      </dsp:txBody>
      <dsp:txXfrm>
        <a:off x="0" y="1475829"/>
        <a:ext cx="10515600" cy="283176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09B40FE-4214-464D-9FC5-9FDB312C9A2F}">
      <dsp:nvSpPr>
        <dsp:cNvPr id="0" name=""/>
        <dsp:cNvSpPr/>
      </dsp:nvSpPr>
      <dsp:spPr>
        <a:xfrm>
          <a:off x="0" y="267308"/>
          <a:ext cx="10515600" cy="43173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a:t>The pediatric age group ranges form 0-18 yrs i.e. from the day of conception to the 18 yrs of age . They are : </a:t>
          </a:r>
          <a:endParaRPr lang="en-IN" sz="1800" kern="1200"/>
        </a:p>
      </dsp:txBody>
      <dsp:txXfrm>
        <a:off x="21075" y="288383"/>
        <a:ext cx="10473450" cy="389580"/>
      </dsp:txXfrm>
    </dsp:sp>
    <dsp:sp modelId="{A780687F-94D1-4CC7-9F63-D3B387B5AEE6}">
      <dsp:nvSpPr>
        <dsp:cNvPr id="0" name=""/>
        <dsp:cNvSpPr/>
      </dsp:nvSpPr>
      <dsp:spPr>
        <a:xfrm>
          <a:off x="0" y="750879"/>
          <a:ext cx="10515600" cy="43173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a:t>Prenatal period :From conception to birth </a:t>
          </a:r>
          <a:endParaRPr lang="en-IN" sz="1800" kern="1200"/>
        </a:p>
      </dsp:txBody>
      <dsp:txXfrm>
        <a:off x="21075" y="771954"/>
        <a:ext cx="10473450" cy="389580"/>
      </dsp:txXfrm>
    </dsp:sp>
    <dsp:sp modelId="{3D7EBC42-3111-433A-9A46-A7B0EB81E3D5}">
      <dsp:nvSpPr>
        <dsp:cNvPr id="0" name=""/>
        <dsp:cNvSpPr/>
      </dsp:nvSpPr>
      <dsp:spPr>
        <a:xfrm>
          <a:off x="0" y="1234449"/>
          <a:ext cx="10515600" cy="43173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a:t>Neonatal period :Birth to four weeks </a:t>
          </a:r>
          <a:endParaRPr lang="en-IN" sz="1800" kern="1200"/>
        </a:p>
      </dsp:txBody>
      <dsp:txXfrm>
        <a:off x="21075" y="1255524"/>
        <a:ext cx="10473450" cy="389580"/>
      </dsp:txXfrm>
    </dsp:sp>
    <dsp:sp modelId="{D6C70DA2-6FB7-4D70-86C4-8E3DDF137FBE}">
      <dsp:nvSpPr>
        <dsp:cNvPr id="0" name=""/>
        <dsp:cNvSpPr/>
      </dsp:nvSpPr>
      <dsp:spPr>
        <a:xfrm>
          <a:off x="0" y="1718019"/>
          <a:ext cx="10515600" cy="43173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a:t>Infancy period :Four weeks to 1 year </a:t>
          </a:r>
          <a:endParaRPr lang="en-IN" sz="1800" kern="1200"/>
        </a:p>
      </dsp:txBody>
      <dsp:txXfrm>
        <a:off x="21075" y="1739094"/>
        <a:ext cx="10473450" cy="389580"/>
      </dsp:txXfrm>
    </dsp:sp>
    <dsp:sp modelId="{75AD5FFD-DE6F-42E5-9E3F-B4414CA48A87}">
      <dsp:nvSpPr>
        <dsp:cNvPr id="0" name=""/>
        <dsp:cNvSpPr/>
      </dsp:nvSpPr>
      <dsp:spPr>
        <a:xfrm>
          <a:off x="0" y="2201589"/>
          <a:ext cx="10515600" cy="43173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a:t>Toddler period :From 1-3 years </a:t>
          </a:r>
          <a:endParaRPr lang="en-IN" sz="1800" kern="1200"/>
        </a:p>
      </dsp:txBody>
      <dsp:txXfrm>
        <a:off x="21075" y="2222664"/>
        <a:ext cx="10473450" cy="389580"/>
      </dsp:txXfrm>
    </dsp:sp>
    <dsp:sp modelId="{2FA7211D-157D-47E4-8C67-0BC51D91B9DF}">
      <dsp:nvSpPr>
        <dsp:cNvPr id="0" name=""/>
        <dsp:cNvSpPr/>
      </dsp:nvSpPr>
      <dsp:spPr>
        <a:xfrm>
          <a:off x="0" y="2685159"/>
          <a:ext cx="10515600" cy="43173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a:t>Preschool period :3-6 years (early childhood ) </a:t>
          </a:r>
          <a:endParaRPr lang="en-IN" sz="1800" kern="1200"/>
        </a:p>
      </dsp:txBody>
      <dsp:txXfrm>
        <a:off x="21075" y="2706234"/>
        <a:ext cx="10473450" cy="389580"/>
      </dsp:txXfrm>
    </dsp:sp>
    <dsp:sp modelId="{CF7FE492-7B55-423D-B5AC-E164360D8FA3}">
      <dsp:nvSpPr>
        <dsp:cNvPr id="0" name=""/>
        <dsp:cNvSpPr/>
      </dsp:nvSpPr>
      <dsp:spPr>
        <a:xfrm>
          <a:off x="0" y="3168729"/>
          <a:ext cx="10515600" cy="43173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a:t>School period :6-12 years( late childhood ) </a:t>
          </a:r>
          <a:endParaRPr lang="en-IN" sz="1800" kern="1200"/>
        </a:p>
      </dsp:txBody>
      <dsp:txXfrm>
        <a:off x="21075" y="3189804"/>
        <a:ext cx="10473450" cy="389580"/>
      </dsp:txXfrm>
    </dsp:sp>
    <dsp:sp modelId="{F035AAA8-A4CC-4752-B31D-7256EFEC1420}">
      <dsp:nvSpPr>
        <dsp:cNvPr id="0" name=""/>
        <dsp:cNvSpPr/>
      </dsp:nvSpPr>
      <dsp:spPr>
        <a:xfrm>
          <a:off x="0" y="3652299"/>
          <a:ext cx="10515600" cy="43173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a:t>Adolescence :From puberty to beginning of adulthood (13-18 years)</a:t>
          </a:r>
          <a:endParaRPr lang="en-IN" sz="1800" kern="1200"/>
        </a:p>
      </dsp:txBody>
      <dsp:txXfrm>
        <a:off x="21075" y="3673374"/>
        <a:ext cx="10473450" cy="38958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F19995C-85AC-4AA5-89F0-6E2FD9C24753}">
      <dsp:nvSpPr>
        <dsp:cNvPr id="0" name=""/>
        <dsp:cNvSpPr/>
      </dsp:nvSpPr>
      <dsp:spPr>
        <a:xfrm>
          <a:off x="0" y="99134"/>
          <a:ext cx="10515600" cy="1127295"/>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9070" tIns="179070" rIns="179070" bIns="179070" numCol="1" spcCol="1270" anchor="ctr" anchorCtr="0">
          <a:noAutofit/>
        </a:bodyPr>
        <a:lstStyle/>
        <a:p>
          <a:pPr marL="0" lvl="0" indent="0" algn="l" defTabSz="2089150">
            <a:lnSpc>
              <a:spcPct val="90000"/>
            </a:lnSpc>
            <a:spcBef>
              <a:spcPct val="0"/>
            </a:spcBef>
            <a:spcAft>
              <a:spcPct val="35000"/>
            </a:spcAft>
            <a:buNone/>
          </a:pPr>
          <a:r>
            <a:rPr lang="en-US" sz="4700" kern="1200"/>
            <a:t>GROWTH AND DEVELOPMENTOF INFANT</a:t>
          </a:r>
          <a:endParaRPr lang="en-IN" sz="4700" kern="1200"/>
        </a:p>
      </dsp:txBody>
      <dsp:txXfrm>
        <a:off x="55030" y="154164"/>
        <a:ext cx="10405540" cy="1017235"/>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1A27816-600B-480A-BBD6-90F0D3771737}">
      <dsp:nvSpPr>
        <dsp:cNvPr id="0" name=""/>
        <dsp:cNvSpPr/>
      </dsp:nvSpPr>
      <dsp:spPr>
        <a:xfrm>
          <a:off x="0" y="41588"/>
          <a:ext cx="10515600" cy="42681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a:t>Infancy is a period of rapid physical, mental, social, emotional, and language development from birth to around age two. Key milestones include developing motor skills like sitting and crawling, recognizing faces and responding to sounds, forming social bonds, expressing basic emotions, and beginning to babble and speak first words. These developments build the foundation for future growth and are influenced by interactions with caregivers. </a:t>
          </a:r>
          <a:endParaRPr lang="en-IN" sz="3200" kern="1200"/>
        </a:p>
      </dsp:txBody>
      <dsp:txXfrm>
        <a:off x="208354" y="249942"/>
        <a:ext cx="10098892" cy="3851452"/>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2536C2F-6553-4FD5-BD84-2FE5A29E18F1}">
      <dsp:nvSpPr>
        <dsp:cNvPr id="0" name=""/>
        <dsp:cNvSpPr/>
      </dsp:nvSpPr>
      <dsp:spPr>
        <a:xfrm>
          <a:off x="0" y="3193"/>
          <a:ext cx="10515600" cy="1319175"/>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0" tIns="209550" rIns="209550" bIns="209550" numCol="1" spcCol="1270" anchor="ctr" anchorCtr="0">
          <a:noAutofit/>
        </a:bodyPr>
        <a:lstStyle/>
        <a:p>
          <a:pPr marL="0" lvl="0" indent="0" algn="l" defTabSz="2444750">
            <a:lnSpc>
              <a:spcPct val="90000"/>
            </a:lnSpc>
            <a:spcBef>
              <a:spcPct val="0"/>
            </a:spcBef>
            <a:spcAft>
              <a:spcPct val="35000"/>
            </a:spcAft>
            <a:buNone/>
          </a:pPr>
          <a:r>
            <a:rPr lang="en-IN" sz="5500" kern="1200"/>
            <a:t>Physical Development</a:t>
          </a:r>
        </a:p>
      </dsp:txBody>
      <dsp:txXfrm>
        <a:off x="64397" y="67590"/>
        <a:ext cx="10386806" cy="1190381"/>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0E84E1E-2A4A-4AC7-AED2-F039C8B36AAB}">
      <dsp:nvSpPr>
        <dsp:cNvPr id="0" name=""/>
        <dsp:cNvSpPr/>
      </dsp:nvSpPr>
      <dsp:spPr>
        <a:xfrm>
          <a:off x="0" y="111518"/>
          <a:ext cx="10515600" cy="131274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US" sz="3300" b="1" kern="1200"/>
            <a:t>0-6 months:</a:t>
          </a:r>
          <a:r>
            <a:rPr lang="en-US" sz="3300" kern="1200"/>
            <a:t> Develops head control, starts rolling over, and can hold their head up.</a:t>
          </a:r>
          <a:endParaRPr lang="en-IN" sz="3300" kern="1200"/>
        </a:p>
      </dsp:txBody>
      <dsp:txXfrm>
        <a:off x="64083" y="175601"/>
        <a:ext cx="10387434" cy="1184574"/>
      </dsp:txXfrm>
    </dsp:sp>
    <dsp:sp modelId="{94E383A1-0222-4313-AC9E-B7DFE2A7DF52}">
      <dsp:nvSpPr>
        <dsp:cNvPr id="0" name=""/>
        <dsp:cNvSpPr/>
      </dsp:nvSpPr>
      <dsp:spPr>
        <a:xfrm>
          <a:off x="0" y="1519299"/>
          <a:ext cx="10515600" cy="131274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US" sz="3300" b="1" kern="1200"/>
            <a:t>6-12 months:</a:t>
          </a:r>
          <a:r>
            <a:rPr lang="en-US" sz="3300" kern="1200"/>
            <a:t> Can sit without support, may begin to crawl, and can pull themselves to stand.</a:t>
          </a:r>
          <a:endParaRPr lang="en-IN" sz="3300" kern="1200"/>
        </a:p>
      </dsp:txBody>
      <dsp:txXfrm>
        <a:off x="64083" y="1583382"/>
        <a:ext cx="10387434" cy="1184574"/>
      </dsp:txXfrm>
    </dsp:sp>
    <dsp:sp modelId="{257C60B9-D073-4ADC-B9BF-E161FCA23AAA}">
      <dsp:nvSpPr>
        <dsp:cNvPr id="0" name=""/>
        <dsp:cNvSpPr/>
      </dsp:nvSpPr>
      <dsp:spPr>
        <a:xfrm>
          <a:off x="0" y="2927079"/>
          <a:ext cx="10515600" cy="131274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US" sz="3300" b="1" kern="1200"/>
            <a:t>12-18 months:</a:t>
          </a:r>
          <a:r>
            <a:rPr lang="en-US" sz="3300" kern="1200"/>
            <a:t> May begin to walk, and develops fine motor skills like using a pincer grasp to pick up small objects. </a:t>
          </a:r>
          <a:endParaRPr lang="en-IN" sz="3300" kern="1200"/>
        </a:p>
      </dsp:txBody>
      <dsp:txXfrm>
        <a:off x="64083" y="2991162"/>
        <a:ext cx="10387434" cy="1184574"/>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56ED507-A97B-441B-9CE6-74345DE0B82B}">
      <dsp:nvSpPr>
        <dsp:cNvPr id="0" name=""/>
        <dsp:cNvSpPr/>
      </dsp:nvSpPr>
      <dsp:spPr>
        <a:xfrm>
          <a:off x="0" y="231331"/>
          <a:ext cx="10515600" cy="50368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a:t>Steady increase in height and weight (birth weight doubles by 5 months; triples by 1 year).</a:t>
          </a:r>
          <a:endParaRPr lang="en-IN" sz="2100" kern="1200"/>
        </a:p>
      </dsp:txBody>
      <dsp:txXfrm>
        <a:off x="24588" y="255919"/>
        <a:ext cx="10466424" cy="454509"/>
      </dsp:txXfrm>
    </dsp:sp>
    <dsp:sp modelId="{5B553E54-0937-41DE-9EC8-AA6748066A63}">
      <dsp:nvSpPr>
        <dsp:cNvPr id="0" name=""/>
        <dsp:cNvSpPr/>
      </dsp:nvSpPr>
      <dsp:spPr>
        <a:xfrm>
          <a:off x="0" y="795496"/>
          <a:ext cx="10515600" cy="50368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a:t>Rapid development of the brain and nervous system.</a:t>
          </a:r>
          <a:endParaRPr lang="en-IN" sz="2100" kern="1200"/>
        </a:p>
      </dsp:txBody>
      <dsp:txXfrm>
        <a:off x="24588" y="820084"/>
        <a:ext cx="10466424" cy="454509"/>
      </dsp:txXfrm>
    </dsp:sp>
    <dsp:sp modelId="{7291967E-254F-49F4-8DD9-AC0D6B0F9FBC}">
      <dsp:nvSpPr>
        <dsp:cNvPr id="0" name=""/>
        <dsp:cNvSpPr/>
      </dsp:nvSpPr>
      <dsp:spPr>
        <a:xfrm>
          <a:off x="0" y="1359661"/>
          <a:ext cx="10515600" cy="50368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a:t>Improvement in motor skills:</a:t>
          </a:r>
          <a:endParaRPr lang="en-IN" sz="2100" kern="1200"/>
        </a:p>
      </dsp:txBody>
      <dsp:txXfrm>
        <a:off x="24588" y="1384249"/>
        <a:ext cx="10466424" cy="454509"/>
      </dsp:txXfrm>
    </dsp:sp>
    <dsp:sp modelId="{3A169BC0-0F58-489F-A1C2-1B1480F6E3BF}">
      <dsp:nvSpPr>
        <dsp:cNvPr id="0" name=""/>
        <dsp:cNvSpPr/>
      </dsp:nvSpPr>
      <dsp:spPr>
        <a:xfrm>
          <a:off x="0" y="1923826"/>
          <a:ext cx="10515600" cy="50368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a:t>Gross motor skills: lifting head, sitting, crawling, standing, walking.</a:t>
          </a:r>
          <a:endParaRPr lang="en-IN" sz="2100" kern="1200"/>
        </a:p>
      </dsp:txBody>
      <dsp:txXfrm>
        <a:off x="24588" y="1948414"/>
        <a:ext cx="10466424" cy="454509"/>
      </dsp:txXfrm>
    </dsp:sp>
    <dsp:sp modelId="{186BBFC1-7E3C-482F-AD7F-56837C4BFB69}">
      <dsp:nvSpPr>
        <dsp:cNvPr id="0" name=""/>
        <dsp:cNvSpPr/>
      </dsp:nvSpPr>
      <dsp:spPr>
        <a:xfrm>
          <a:off x="0" y="2487991"/>
          <a:ext cx="10515600" cy="50368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a:t>Fine motor skills: grasping, holding objects, transferring objects from hand to hand.</a:t>
          </a:r>
          <a:endParaRPr lang="en-IN" sz="2100" kern="1200"/>
        </a:p>
      </dsp:txBody>
      <dsp:txXfrm>
        <a:off x="24588" y="2512579"/>
        <a:ext cx="10466424" cy="454509"/>
      </dsp:txXfrm>
    </dsp:sp>
    <dsp:sp modelId="{B2FC74A3-7733-4F2E-88D6-6D8DF2955996}">
      <dsp:nvSpPr>
        <dsp:cNvPr id="0" name=""/>
        <dsp:cNvSpPr/>
      </dsp:nvSpPr>
      <dsp:spPr>
        <a:xfrm>
          <a:off x="0" y="3052156"/>
          <a:ext cx="10515600" cy="50368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a:t>Development of sensory abilities — hearing, vision, touch, taste, and smell become sharper.</a:t>
          </a:r>
          <a:endParaRPr lang="en-IN" sz="2100" kern="1200"/>
        </a:p>
      </dsp:txBody>
      <dsp:txXfrm>
        <a:off x="24588" y="3076744"/>
        <a:ext cx="10466424" cy="454509"/>
      </dsp:txXfrm>
    </dsp:sp>
    <dsp:sp modelId="{8EEA7EAE-012F-4F34-944B-075065307ECB}">
      <dsp:nvSpPr>
        <dsp:cNvPr id="0" name=""/>
        <dsp:cNvSpPr/>
      </dsp:nvSpPr>
      <dsp:spPr>
        <a:xfrm>
          <a:off x="0" y="3616321"/>
          <a:ext cx="10515600" cy="50368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a:t>Coordination between eyes and hands improves.</a:t>
          </a:r>
          <a:endParaRPr lang="en-IN" sz="2100" kern="1200"/>
        </a:p>
      </dsp:txBody>
      <dsp:txXfrm>
        <a:off x="24588" y="3640909"/>
        <a:ext cx="10466424" cy="454509"/>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C975C73-4C77-4158-824F-8A58D78D87A0}" type="datetimeFigureOut">
              <a:rPr lang="en-IN" smtClean="0"/>
              <a:t>03-12-2025</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F5C1167-1020-4B91-9AAA-15B085DF4C44}" type="slidenum">
              <a:rPr lang="en-IN" smtClean="0"/>
              <a:t>‹#›</a:t>
            </a:fld>
            <a:endParaRPr lang="en-IN"/>
          </a:p>
        </p:txBody>
      </p:sp>
    </p:spTree>
    <p:extLst>
      <p:ext uri="{BB962C8B-B14F-4D97-AF65-F5344CB8AC3E}">
        <p14:creationId xmlns:p14="http://schemas.microsoft.com/office/powerpoint/2010/main" val="28443308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9F5C1167-1020-4B91-9AAA-15B085DF4C44}" type="slidenum">
              <a:rPr lang="en-IN" smtClean="0"/>
              <a:t>2</a:t>
            </a:fld>
            <a:endParaRPr lang="en-IN"/>
          </a:p>
        </p:txBody>
      </p:sp>
    </p:spTree>
    <p:extLst>
      <p:ext uri="{BB962C8B-B14F-4D97-AF65-F5344CB8AC3E}">
        <p14:creationId xmlns:p14="http://schemas.microsoft.com/office/powerpoint/2010/main" val="21728951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0DBECD-0367-1960-F120-F25B88A5813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E9A7677F-E41A-71BE-59E2-04310B8F630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B23A6073-72FD-23C9-BB1F-3BA4A590D9DA}"/>
              </a:ext>
            </a:extLst>
          </p:cNvPr>
          <p:cNvSpPr>
            <a:spLocks noGrp="1"/>
          </p:cNvSpPr>
          <p:nvPr>
            <p:ph type="dt" sz="half" idx="10"/>
          </p:nvPr>
        </p:nvSpPr>
        <p:spPr/>
        <p:txBody>
          <a:bodyPr/>
          <a:lstStyle/>
          <a:p>
            <a:fld id="{034118A5-0E66-4BE8-B085-FFD127367C3A}" type="datetimeFigureOut">
              <a:rPr lang="en-IN" smtClean="0"/>
              <a:t>03-12-2025</a:t>
            </a:fld>
            <a:endParaRPr lang="en-IN"/>
          </a:p>
        </p:txBody>
      </p:sp>
      <p:sp>
        <p:nvSpPr>
          <p:cNvPr id="5" name="Footer Placeholder 4">
            <a:extLst>
              <a:ext uri="{FF2B5EF4-FFF2-40B4-BE49-F238E27FC236}">
                <a16:creationId xmlns:a16="http://schemas.microsoft.com/office/drawing/2014/main" id="{B8BC46C3-2954-30F1-749F-8823DB1531B1}"/>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647E4AFF-BCBD-0F26-8EC0-C17BCF7473A0}"/>
              </a:ext>
            </a:extLst>
          </p:cNvPr>
          <p:cNvSpPr>
            <a:spLocks noGrp="1"/>
          </p:cNvSpPr>
          <p:nvPr>
            <p:ph type="sldNum" sz="quarter" idx="12"/>
          </p:nvPr>
        </p:nvSpPr>
        <p:spPr/>
        <p:txBody>
          <a:bodyPr/>
          <a:lstStyle/>
          <a:p>
            <a:fld id="{D8908753-B97A-4359-8E5C-2B70851CBD90}" type="slidenum">
              <a:rPr lang="en-IN" smtClean="0"/>
              <a:t>‹#›</a:t>
            </a:fld>
            <a:endParaRPr lang="en-IN"/>
          </a:p>
        </p:txBody>
      </p:sp>
    </p:spTree>
    <p:extLst>
      <p:ext uri="{BB962C8B-B14F-4D97-AF65-F5344CB8AC3E}">
        <p14:creationId xmlns:p14="http://schemas.microsoft.com/office/powerpoint/2010/main" val="41911171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6F646E-72F9-A03F-E60A-722AC16381CD}"/>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7B883608-E564-AEDD-6E46-94DCF97700F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E768A055-1484-E3F9-19F5-3E6991E5DB0C}"/>
              </a:ext>
            </a:extLst>
          </p:cNvPr>
          <p:cNvSpPr>
            <a:spLocks noGrp="1"/>
          </p:cNvSpPr>
          <p:nvPr>
            <p:ph type="dt" sz="half" idx="10"/>
          </p:nvPr>
        </p:nvSpPr>
        <p:spPr/>
        <p:txBody>
          <a:bodyPr/>
          <a:lstStyle/>
          <a:p>
            <a:fld id="{034118A5-0E66-4BE8-B085-FFD127367C3A}" type="datetimeFigureOut">
              <a:rPr lang="en-IN" smtClean="0"/>
              <a:t>03-12-2025</a:t>
            </a:fld>
            <a:endParaRPr lang="en-IN"/>
          </a:p>
        </p:txBody>
      </p:sp>
      <p:sp>
        <p:nvSpPr>
          <p:cNvPr id="5" name="Footer Placeholder 4">
            <a:extLst>
              <a:ext uri="{FF2B5EF4-FFF2-40B4-BE49-F238E27FC236}">
                <a16:creationId xmlns:a16="http://schemas.microsoft.com/office/drawing/2014/main" id="{88BCC634-6F8B-87F1-F00E-1592BD8FFF2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AC541966-CC6D-9E42-BD21-DB0918AC2AAA}"/>
              </a:ext>
            </a:extLst>
          </p:cNvPr>
          <p:cNvSpPr>
            <a:spLocks noGrp="1"/>
          </p:cNvSpPr>
          <p:nvPr>
            <p:ph type="sldNum" sz="quarter" idx="12"/>
          </p:nvPr>
        </p:nvSpPr>
        <p:spPr/>
        <p:txBody>
          <a:bodyPr/>
          <a:lstStyle/>
          <a:p>
            <a:fld id="{D8908753-B97A-4359-8E5C-2B70851CBD90}" type="slidenum">
              <a:rPr lang="en-IN" smtClean="0"/>
              <a:t>‹#›</a:t>
            </a:fld>
            <a:endParaRPr lang="en-IN"/>
          </a:p>
        </p:txBody>
      </p:sp>
    </p:spTree>
    <p:extLst>
      <p:ext uri="{BB962C8B-B14F-4D97-AF65-F5344CB8AC3E}">
        <p14:creationId xmlns:p14="http://schemas.microsoft.com/office/powerpoint/2010/main" val="15251963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6C13E5A-E49F-CCAD-E22D-91A897A6C14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93567359-027A-B2FF-B60E-EFC6793E9AE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69D54CAB-F6AA-40B7-4C55-60483B17CD62}"/>
              </a:ext>
            </a:extLst>
          </p:cNvPr>
          <p:cNvSpPr>
            <a:spLocks noGrp="1"/>
          </p:cNvSpPr>
          <p:nvPr>
            <p:ph type="dt" sz="half" idx="10"/>
          </p:nvPr>
        </p:nvSpPr>
        <p:spPr/>
        <p:txBody>
          <a:bodyPr/>
          <a:lstStyle/>
          <a:p>
            <a:fld id="{034118A5-0E66-4BE8-B085-FFD127367C3A}" type="datetimeFigureOut">
              <a:rPr lang="en-IN" smtClean="0"/>
              <a:t>03-12-2025</a:t>
            </a:fld>
            <a:endParaRPr lang="en-IN"/>
          </a:p>
        </p:txBody>
      </p:sp>
      <p:sp>
        <p:nvSpPr>
          <p:cNvPr id="5" name="Footer Placeholder 4">
            <a:extLst>
              <a:ext uri="{FF2B5EF4-FFF2-40B4-BE49-F238E27FC236}">
                <a16:creationId xmlns:a16="http://schemas.microsoft.com/office/drawing/2014/main" id="{EC190277-B579-7601-1AF9-31034662B2F8}"/>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7DF33F68-B427-A06C-5DD9-B6ECCB342122}"/>
              </a:ext>
            </a:extLst>
          </p:cNvPr>
          <p:cNvSpPr>
            <a:spLocks noGrp="1"/>
          </p:cNvSpPr>
          <p:nvPr>
            <p:ph type="sldNum" sz="quarter" idx="12"/>
          </p:nvPr>
        </p:nvSpPr>
        <p:spPr/>
        <p:txBody>
          <a:bodyPr/>
          <a:lstStyle/>
          <a:p>
            <a:fld id="{D8908753-B97A-4359-8E5C-2B70851CBD90}" type="slidenum">
              <a:rPr lang="en-IN" smtClean="0"/>
              <a:t>‹#›</a:t>
            </a:fld>
            <a:endParaRPr lang="en-IN"/>
          </a:p>
        </p:txBody>
      </p:sp>
    </p:spTree>
    <p:extLst>
      <p:ext uri="{BB962C8B-B14F-4D97-AF65-F5344CB8AC3E}">
        <p14:creationId xmlns:p14="http://schemas.microsoft.com/office/powerpoint/2010/main" val="34250233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6ACD44-3AA5-567D-04A5-EB1E2811B5A3}"/>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A1169127-E854-E9DE-E9FB-205F2DA7C50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7A1EE51E-AEB4-95A2-9A49-4DB8E0C77B13}"/>
              </a:ext>
            </a:extLst>
          </p:cNvPr>
          <p:cNvSpPr>
            <a:spLocks noGrp="1"/>
          </p:cNvSpPr>
          <p:nvPr>
            <p:ph type="dt" sz="half" idx="10"/>
          </p:nvPr>
        </p:nvSpPr>
        <p:spPr/>
        <p:txBody>
          <a:bodyPr/>
          <a:lstStyle/>
          <a:p>
            <a:fld id="{034118A5-0E66-4BE8-B085-FFD127367C3A}" type="datetimeFigureOut">
              <a:rPr lang="en-IN" smtClean="0"/>
              <a:t>03-12-2025</a:t>
            </a:fld>
            <a:endParaRPr lang="en-IN"/>
          </a:p>
        </p:txBody>
      </p:sp>
      <p:sp>
        <p:nvSpPr>
          <p:cNvPr id="5" name="Footer Placeholder 4">
            <a:extLst>
              <a:ext uri="{FF2B5EF4-FFF2-40B4-BE49-F238E27FC236}">
                <a16:creationId xmlns:a16="http://schemas.microsoft.com/office/drawing/2014/main" id="{28290502-FB81-3352-894D-ABE416ACEDCD}"/>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A8414114-F0F4-EF05-EEE5-D54232B49FC2}"/>
              </a:ext>
            </a:extLst>
          </p:cNvPr>
          <p:cNvSpPr>
            <a:spLocks noGrp="1"/>
          </p:cNvSpPr>
          <p:nvPr>
            <p:ph type="sldNum" sz="quarter" idx="12"/>
          </p:nvPr>
        </p:nvSpPr>
        <p:spPr/>
        <p:txBody>
          <a:bodyPr/>
          <a:lstStyle/>
          <a:p>
            <a:fld id="{D8908753-B97A-4359-8E5C-2B70851CBD90}" type="slidenum">
              <a:rPr lang="en-IN" smtClean="0"/>
              <a:t>‹#›</a:t>
            </a:fld>
            <a:endParaRPr lang="en-IN"/>
          </a:p>
        </p:txBody>
      </p:sp>
    </p:spTree>
    <p:extLst>
      <p:ext uri="{BB962C8B-B14F-4D97-AF65-F5344CB8AC3E}">
        <p14:creationId xmlns:p14="http://schemas.microsoft.com/office/powerpoint/2010/main" val="2262781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EF0C54-79CC-3A86-8C9E-C1167FDB24E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506E4DF3-EF4B-06D0-E424-BD6A3C0B857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8969D9B-7850-7389-5225-66E4085ADE15}"/>
              </a:ext>
            </a:extLst>
          </p:cNvPr>
          <p:cNvSpPr>
            <a:spLocks noGrp="1"/>
          </p:cNvSpPr>
          <p:nvPr>
            <p:ph type="dt" sz="half" idx="10"/>
          </p:nvPr>
        </p:nvSpPr>
        <p:spPr/>
        <p:txBody>
          <a:bodyPr/>
          <a:lstStyle/>
          <a:p>
            <a:fld id="{034118A5-0E66-4BE8-B085-FFD127367C3A}" type="datetimeFigureOut">
              <a:rPr lang="en-IN" smtClean="0"/>
              <a:t>03-12-2025</a:t>
            </a:fld>
            <a:endParaRPr lang="en-IN"/>
          </a:p>
        </p:txBody>
      </p:sp>
      <p:sp>
        <p:nvSpPr>
          <p:cNvPr id="5" name="Footer Placeholder 4">
            <a:extLst>
              <a:ext uri="{FF2B5EF4-FFF2-40B4-BE49-F238E27FC236}">
                <a16:creationId xmlns:a16="http://schemas.microsoft.com/office/drawing/2014/main" id="{CC3A7979-8C84-9653-2FFF-691797E903A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EE3E777C-125B-175F-2D51-97369EBC8BC7}"/>
              </a:ext>
            </a:extLst>
          </p:cNvPr>
          <p:cNvSpPr>
            <a:spLocks noGrp="1"/>
          </p:cNvSpPr>
          <p:nvPr>
            <p:ph type="sldNum" sz="quarter" idx="12"/>
          </p:nvPr>
        </p:nvSpPr>
        <p:spPr/>
        <p:txBody>
          <a:bodyPr/>
          <a:lstStyle/>
          <a:p>
            <a:fld id="{D8908753-B97A-4359-8E5C-2B70851CBD90}" type="slidenum">
              <a:rPr lang="en-IN" smtClean="0"/>
              <a:t>‹#›</a:t>
            </a:fld>
            <a:endParaRPr lang="en-IN"/>
          </a:p>
        </p:txBody>
      </p:sp>
    </p:spTree>
    <p:extLst>
      <p:ext uri="{BB962C8B-B14F-4D97-AF65-F5344CB8AC3E}">
        <p14:creationId xmlns:p14="http://schemas.microsoft.com/office/powerpoint/2010/main" val="26211639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1872A3-D0D7-F1A6-83E2-0A60FEDD199A}"/>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BCEE4BA6-CB2E-F32F-80D7-BED8CC504ED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9992FC4A-339E-186A-DFE1-F56CE5576B8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65D6F5D4-E4D5-5D78-8FEE-5C49FB0D0E5F}"/>
              </a:ext>
            </a:extLst>
          </p:cNvPr>
          <p:cNvSpPr>
            <a:spLocks noGrp="1"/>
          </p:cNvSpPr>
          <p:nvPr>
            <p:ph type="dt" sz="half" idx="10"/>
          </p:nvPr>
        </p:nvSpPr>
        <p:spPr/>
        <p:txBody>
          <a:bodyPr/>
          <a:lstStyle/>
          <a:p>
            <a:fld id="{034118A5-0E66-4BE8-B085-FFD127367C3A}" type="datetimeFigureOut">
              <a:rPr lang="en-IN" smtClean="0"/>
              <a:t>03-12-2025</a:t>
            </a:fld>
            <a:endParaRPr lang="en-IN"/>
          </a:p>
        </p:txBody>
      </p:sp>
      <p:sp>
        <p:nvSpPr>
          <p:cNvPr id="6" name="Footer Placeholder 5">
            <a:extLst>
              <a:ext uri="{FF2B5EF4-FFF2-40B4-BE49-F238E27FC236}">
                <a16:creationId xmlns:a16="http://schemas.microsoft.com/office/drawing/2014/main" id="{3E2057FD-403A-A3C3-30F2-D33CB454B4E4}"/>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1947A8DD-67C4-C474-D892-8D98D8AC5D86}"/>
              </a:ext>
            </a:extLst>
          </p:cNvPr>
          <p:cNvSpPr>
            <a:spLocks noGrp="1"/>
          </p:cNvSpPr>
          <p:nvPr>
            <p:ph type="sldNum" sz="quarter" idx="12"/>
          </p:nvPr>
        </p:nvSpPr>
        <p:spPr/>
        <p:txBody>
          <a:bodyPr/>
          <a:lstStyle/>
          <a:p>
            <a:fld id="{D8908753-B97A-4359-8E5C-2B70851CBD90}" type="slidenum">
              <a:rPr lang="en-IN" smtClean="0"/>
              <a:t>‹#›</a:t>
            </a:fld>
            <a:endParaRPr lang="en-IN"/>
          </a:p>
        </p:txBody>
      </p:sp>
    </p:spTree>
    <p:extLst>
      <p:ext uri="{BB962C8B-B14F-4D97-AF65-F5344CB8AC3E}">
        <p14:creationId xmlns:p14="http://schemas.microsoft.com/office/powerpoint/2010/main" val="9044250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9640A0-A5EA-356B-D36F-F2C791321AA8}"/>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942E9932-4DCE-7A9E-EBD1-04928D98659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780BAA7-6280-0FA4-22A3-A14736A3DBC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C1BBF202-74B0-C6B9-B02E-FBCFA06E1AC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F7EE3A7-9B69-2D5F-D2EA-2E8454447A1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4CAFA479-9BF5-2298-4F10-D29A4D3CE9C7}"/>
              </a:ext>
            </a:extLst>
          </p:cNvPr>
          <p:cNvSpPr>
            <a:spLocks noGrp="1"/>
          </p:cNvSpPr>
          <p:nvPr>
            <p:ph type="dt" sz="half" idx="10"/>
          </p:nvPr>
        </p:nvSpPr>
        <p:spPr/>
        <p:txBody>
          <a:bodyPr/>
          <a:lstStyle/>
          <a:p>
            <a:fld id="{034118A5-0E66-4BE8-B085-FFD127367C3A}" type="datetimeFigureOut">
              <a:rPr lang="en-IN" smtClean="0"/>
              <a:t>03-12-2025</a:t>
            </a:fld>
            <a:endParaRPr lang="en-IN"/>
          </a:p>
        </p:txBody>
      </p:sp>
      <p:sp>
        <p:nvSpPr>
          <p:cNvPr id="8" name="Footer Placeholder 7">
            <a:extLst>
              <a:ext uri="{FF2B5EF4-FFF2-40B4-BE49-F238E27FC236}">
                <a16:creationId xmlns:a16="http://schemas.microsoft.com/office/drawing/2014/main" id="{41B5D1BF-68C1-70C5-B626-30212C7B52C9}"/>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496587A5-9769-AD28-68B6-386070A610B5}"/>
              </a:ext>
            </a:extLst>
          </p:cNvPr>
          <p:cNvSpPr>
            <a:spLocks noGrp="1"/>
          </p:cNvSpPr>
          <p:nvPr>
            <p:ph type="sldNum" sz="quarter" idx="12"/>
          </p:nvPr>
        </p:nvSpPr>
        <p:spPr/>
        <p:txBody>
          <a:bodyPr/>
          <a:lstStyle/>
          <a:p>
            <a:fld id="{D8908753-B97A-4359-8E5C-2B70851CBD90}" type="slidenum">
              <a:rPr lang="en-IN" smtClean="0"/>
              <a:t>‹#›</a:t>
            </a:fld>
            <a:endParaRPr lang="en-IN"/>
          </a:p>
        </p:txBody>
      </p:sp>
    </p:spTree>
    <p:extLst>
      <p:ext uri="{BB962C8B-B14F-4D97-AF65-F5344CB8AC3E}">
        <p14:creationId xmlns:p14="http://schemas.microsoft.com/office/powerpoint/2010/main" val="12688557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5A144C-189F-B457-0F38-172A8651D18A}"/>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366DEDD8-07A6-C6E9-830A-19A49C93343C}"/>
              </a:ext>
            </a:extLst>
          </p:cNvPr>
          <p:cNvSpPr>
            <a:spLocks noGrp="1"/>
          </p:cNvSpPr>
          <p:nvPr>
            <p:ph type="dt" sz="half" idx="10"/>
          </p:nvPr>
        </p:nvSpPr>
        <p:spPr/>
        <p:txBody>
          <a:bodyPr/>
          <a:lstStyle/>
          <a:p>
            <a:fld id="{034118A5-0E66-4BE8-B085-FFD127367C3A}" type="datetimeFigureOut">
              <a:rPr lang="en-IN" smtClean="0"/>
              <a:t>03-12-2025</a:t>
            </a:fld>
            <a:endParaRPr lang="en-IN"/>
          </a:p>
        </p:txBody>
      </p:sp>
      <p:sp>
        <p:nvSpPr>
          <p:cNvPr id="4" name="Footer Placeholder 3">
            <a:extLst>
              <a:ext uri="{FF2B5EF4-FFF2-40B4-BE49-F238E27FC236}">
                <a16:creationId xmlns:a16="http://schemas.microsoft.com/office/drawing/2014/main" id="{035C8F00-A9CD-157E-A448-71E95838F0E4}"/>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24A603C7-8697-3B7D-4883-6C060A493B80}"/>
              </a:ext>
            </a:extLst>
          </p:cNvPr>
          <p:cNvSpPr>
            <a:spLocks noGrp="1"/>
          </p:cNvSpPr>
          <p:nvPr>
            <p:ph type="sldNum" sz="quarter" idx="12"/>
          </p:nvPr>
        </p:nvSpPr>
        <p:spPr/>
        <p:txBody>
          <a:bodyPr/>
          <a:lstStyle/>
          <a:p>
            <a:fld id="{D8908753-B97A-4359-8E5C-2B70851CBD90}" type="slidenum">
              <a:rPr lang="en-IN" smtClean="0"/>
              <a:t>‹#›</a:t>
            </a:fld>
            <a:endParaRPr lang="en-IN"/>
          </a:p>
        </p:txBody>
      </p:sp>
    </p:spTree>
    <p:extLst>
      <p:ext uri="{BB962C8B-B14F-4D97-AF65-F5344CB8AC3E}">
        <p14:creationId xmlns:p14="http://schemas.microsoft.com/office/powerpoint/2010/main" val="34840758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8A79F16-1C14-8891-E722-1CF1E2F598F0}"/>
              </a:ext>
            </a:extLst>
          </p:cNvPr>
          <p:cNvSpPr>
            <a:spLocks noGrp="1"/>
          </p:cNvSpPr>
          <p:nvPr>
            <p:ph type="dt" sz="half" idx="10"/>
          </p:nvPr>
        </p:nvSpPr>
        <p:spPr/>
        <p:txBody>
          <a:bodyPr/>
          <a:lstStyle/>
          <a:p>
            <a:fld id="{034118A5-0E66-4BE8-B085-FFD127367C3A}" type="datetimeFigureOut">
              <a:rPr lang="en-IN" smtClean="0"/>
              <a:t>03-12-2025</a:t>
            </a:fld>
            <a:endParaRPr lang="en-IN"/>
          </a:p>
        </p:txBody>
      </p:sp>
      <p:sp>
        <p:nvSpPr>
          <p:cNvPr id="3" name="Footer Placeholder 2">
            <a:extLst>
              <a:ext uri="{FF2B5EF4-FFF2-40B4-BE49-F238E27FC236}">
                <a16:creationId xmlns:a16="http://schemas.microsoft.com/office/drawing/2014/main" id="{FF186D5F-FB50-0701-ACC8-10677CE857E1}"/>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BE605C15-0529-31A6-9518-2F36DC1D0EAC}"/>
              </a:ext>
            </a:extLst>
          </p:cNvPr>
          <p:cNvSpPr>
            <a:spLocks noGrp="1"/>
          </p:cNvSpPr>
          <p:nvPr>
            <p:ph type="sldNum" sz="quarter" idx="12"/>
          </p:nvPr>
        </p:nvSpPr>
        <p:spPr/>
        <p:txBody>
          <a:bodyPr/>
          <a:lstStyle/>
          <a:p>
            <a:fld id="{D8908753-B97A-4359-8E5C-2B70851CBD90}" type="slidenum">
              <a:rPr lang="en-IN" smtClean="0"/>
              <a:t>‹#›</a:t>
            </a:fld>
            <a:endParaRPr lang="en-IN"/>
          </a:p>
        </p:txBody>
      </p:sp>
    </p:spTree>
    <p:extLst>
      <p:ext uri="{BB962C8B-B14F-4D97-AF65-F5344CB8AC3E}">
        <p14:creationId xmlns:p14="http://schemas.microsoft.com/office/powerpoint/2010/main" val="14419616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23FA4E-69C6-5AFA-7BD8-9CE755EAA42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9BBB32F1-F984-8218-A406-CD186D7DC9D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E66949D6-3B53-B308-3827-8A0960566C0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C1F2144-51B0-3765-FC98-7B214C1838DD}"/>
              </a:ext>
            </a:extLst>
          </p:cNvPr>
          <p:cNvSpPr>
            <a:spLocks noGrp="1"/>
          </p:cNvSpPr>
          <p:nvPr>
            <p:ph type="dt" sz="half" idx="10"/>
          </p:nvPr>
        </p:nvSpPr>
        <p:spPr/>
        <p:txBody>
          <a:bodyPr/>
          <a:lstStyle/>
          <a:p>
            <a:fld id="{034118A5-0E66-4BE8-B085-FFD127367C3A}" type="datetimeFigureOut">
              <a:rPr lang="en-IN" smtClean="0"/>
              <a:t>03-12-2025</a:t>
            </a:fld>
            <a:endParaRPr lang="en-IN"/>
          </a:p>
        </p:txBody>
      </p:sp>
      <p:sp>
        <p:nvSpPr>
          <p:cNvPr id="6" name="Footer Placeholder 5">
            <a:extLst>
              <a:ext uri="{FF2B5EF4-FFF2-40B4-BE49-F238E27FC236}">
                <a16:creationId xmlns:a16="http://schemas.microsoft.com/office/drawing/2014/main" id="{0B56DE8E-EB56-8C5B-4580-170AF92865B2}"/>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E178A266-7574-AB47-1CC0-A28881FE211A}"/>
              </a:ext>
            </a:extLst>
          </p:cNvPr>
          <p:cNvSpPr>
            <a:spLocks noGrp="1"/>
          </p:cNvSpPr>
          <p:nvPr>
            <p:ph type="sldNum" sz="quarter" idx="12"/>
          </p:nvPr>
        </p:nvSpPr>
        <p:spPr/>
        <p:txBody>
          <a:bodyPr/>
          <a:lstStyle/>
          <a:p>
            <a:fld id="{D8908753-B97A-4359-8E5C-2B70851CBD90}" type="slidenum">
              <a:rPr lang="en-IN" smtClean="0"/>
              <a:t>‹#›</a:t>
            </a:fld>
            <a:endParaRPr lang="en-IN"/>
          </a:p>
        </p:txBody>
      </p:sp>
    </p:spTree>
    <p:extLst>
      <p:ext uri="{BB962C8B-B14F-4D97-AF65-F5344CB8AC3E}">
        <p14:creationId xmlns:p14="http://schemas.microsoft.com/office/powerpoint/2010/main" val="9687214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CA6D4E-017A-A381-8D32-7F07CDFBC67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18F7E2E9-BFC1-5869-A868-9775BC366BC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BB6744EC-0DDA-0FD2-49C9-1F3FDD1BFF4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258D293-5E75-DE1F-7F99-3A2234246EBE}"/>
              </a:ext>
            </a:extLst>
          </p:cNvPr>
          <p:cNvSpPr>
            <a:spLocks noGrp="1"/>
          </p:cNvSpPr>
          <p:nvPr>
            <p:ph type="dt" sz="half" idx="10"/>
          </p:nvPr>
        </p:nvSpPr>
        <p:spPr/>
        <p:txBody>
          <a:bodyPr/>
          <a:lstStyle/>
          <a:p>
            <a:fld id="{034118A5-0E66-4BE8-B085-FFD127367C3A}" type="datetimeFigureOut">
              <a:rPr lang="en-IN" smtClean="0"/>
              <a:t>03-12-2025</a:t>
            </a:fld>
            <a:endParaRPr lang="en-IN"/>
          </a:p>
        </p:txBody>
      </p:sp>
      <p:sp>
        <p:nvSpPr>
          <p:cNvPr id="6" name="Footer Placeholder 5">
            <a:extLst>
              <a:ext uri="{FF2B5EF4-FFF2-40B4-BE49-F238E27FC236}">
                <a16:creationId xmlns:a16="http://schemas.microsoft.com/office/drawing/2014/main" id="{E7853348-DCAC-2CD2-35BD-D9687481F973}"/>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E3457FFD-6DEA-20B3-AE9F-355826F852E9}"/>
              </a:ext>
            </a:extLst>
          </p:cNvPr>
          <p:cNvSpPr>
            <a:spLocks noGrp="1"/>
          </p:cNvSpPr>
          <p:nvPr>
            <p:ph type="sldNum" sz="quarter" idx="12"/>
          </p:nvPr>
        </p:nvSpPr>
        <p:spPr/>
        <p:txBody>
          <a:bodyPr/>
          <a:lstStyle/>
          <a:p>
            <a:fld id="{D8908753-B97A-4359-8E5C-2B70851CBD90}" type="slidenum">
              <a:rPr lang="en-IN" smtClean="0"/>
              <a:t>‹#›</a:t>
            </a:fld>
            <a:endParaRPr lang="en-IN"/>
          </a:p>
        </p:txBody>
      </p:sp>
    </p:spTree>
    <p:extLst>
      <p:ext uri="{BB962C8B-B14F-4D97-AF65-F5344CB8AC3E}">
        <p14:creationId xmlns:p14="http://schemas.microsoft.com/office/powerpoint/2010/main" val="36210565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6B2FA46-9A31-A806-D455-364D5D5234C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46C631C0-BDCE-BA10-FE09-C7DD64F2EEB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ED58A87E-E041-89CC-634E-696327A65CA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34118A5-0E66-4BE8-B085-FFD127367C3A}" type="datetimeFigureOut">
              <a:rPr lang="en-IN" smtClean="0"/>
              <a:t>03-12-2025</a:t>
            </a:fld>
            <a:endParaRPr lang="en-IN"/>
          </a:p>
        </p:txBody>
      </p:sp>
      <p:sp>
        <p:nvSpPr>
          <p:cNvPr id="5" name="Footer Placeholder 4">
            <a:extLst>
              <a:ext uri="{FF2B5EF4-FFF2-40B4-BE49-F238E27FC236}">
                <a16:creationId xmlns:a16="http://schemas.microsoft.com/office/drawing/2014/main" id="{FC0829A6-3F09-0EAD-2620-F58B26541AE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21D2FCAE-4955-24C8-A940-9FC538781AD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908753-B97A-4359-8E5C-2B70851CBD90}" type="slidenum">
              <a:rPr lang="en-IN" smtClean="0"/>
              <a:t>‹#›</a:t>
            </a:fld>
            <a:endParaRPr lang="en-IN"/>
          </a:p>
        </p:txBody>
      </p:sp>
    </p:spTree>
    <p:extLst>
      <p:ext uri="{BB962C8B-B14F-4D97-AF65-F5344CB8AC3E}">
        <p14:creationId xmlns:p14="http://schemas.microsoft.com/office/powerpoint/2010/main" val="37394410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7.xml"/><Relationship Id="rId2" Type="http://schemas.openxmlformats.org/officeDocument/2006/relationships/diagramData" Target="../diagrams/data17.xml"/><Relationship Id="rId1" Type="http://schemas.openxmlformats.org/officeDocument/2006/relationships/slideLayout" Target="../slideLayouts/slideLayout2.xml"/><Relationship Id="rId6" Type="http://schemas.microsoft.com/office/2007/relationships/diagramDrawing" Target="../diagrams/drawing17.xml"/><Relationship Id="rId5" Type="http://schemas.openxmlformats.org/officeDocument/2006/relationships/diagramColors" Target="../diagrams/colors17.xml"/><Relationship Id="rId4" Type="http://schemas.openxmlformats.org/officeDocument/2006/relationships/diagramQuickStyle" Target="../diagrams/quickStyle17.xml"/></Relationships>
</file>

<file path=ppt/slides/_rels/slide11.xml.rels><?xml version="1.0" encoding="UTF-8" standalone="yes"?>
<Relationships xmlns="http://schemas.openxmlformats.org/package/2006/relationships"><Relationship Id="rId8" Type="http://schemas.openxmlformats.org/officeDocument/2006/relationships/diagramLayout" Target="../diagrams/layout19.xml"/><Relationship Id="rId3" Type="http://schemas.openxmlformats.org/officeDocument/2006/relationships/diagramLayout" Target="../diagrams/layout18.xml"/><Relationship Id="rId7" Type="http://schemas.openxmlformats.org/officeDocument/2006/relationships/diagramData" Target="../diagrams/data19.xml"/><Relationship Id="rId2" Type="http://schemas.openxmlformats.org/officeDocument/2006/relationships/diagramData" Target="../diagrams/data18.xml"/><Relationship Id="rId1" Type="http://schemas.openxmlformats.org/officeDocument/2006/relationships/slideLayout" Target="../slideLayouts/slideLayout2.xml"/><Relationship Id="rId6" Type="http://schemas.microsoft.com/office/2007/relationships/diagramDrawing" Target="../diagrams/drawing18.xml"/><Relationship Id="rId11" Type="http://schemas.microsoft.com/office/2007/relationships/diagramDrawing" Target="../diagrams/drawing19.xml"/><Relationship Id="rId5" Type="http://schemas.openxmlformats.org/officeDocument/2006/relationships/diagramColors" Target="../diagrams/colors18.xml"/><Relationship Id="rId10" Type="http://schemas.openxmlformats.org/officeDocument/2006/relationships/diagramColors" Target="../diagrams/colors19.xml"/><Relationship Id="rId4" Type="http://schemas.openxmlformats.org/officeDocument/2006/relationships/diagramQuickStyle" Target="../diagrams/quickStyle18.xml"/><Relationship Id="rId9" Type="http://schemas.openxmlformats.org/officeDocument/2006/relationships/diagramQuickStyle" Target="../diagrams/quickStyle19.xml"/></Relationships>
</file>

<file path=ppt/slides/_rels/slide12.xml.rels><?xml version="1.0" encoding="UTF-8" standalone="yes"?>
<Relationships xmlns="http://schemas.openxmlformats.org/package/2006/relationships"><Relationship Id="rId8" Type="http://schemas.openxmlformats.org/officeDocument/2006/relationships/diagramLayout" Target="../diagrams/layout21.xml"/><Relationship Id="rId3" Type="http://schemas.openxmlformats.org/officeDocument/2006/relationships/diagramLayout" Target="../diagrams/layout20.xml"/><Relationship Id="rId7" Type="http://schemas.openxmlformats.org/officeDocument/2006/relationships/diagramData" Target="../diagrams/data21.xml"/><Relationship Id="rId2" Type="http://schemas.openxmlformats.org/officeDocument/2006/relationships/diagramData" Target="../diagrams/data20.xml"/><Relationship Id="rId1" Type="http://schemas.openxmlformats.org/officeDocument/2006/relationships/slideLayout" Target="../slideLayouts/slideLayout2.xml"/><Relationship Id="rId6" Type="http://schemas.microsoft.com/office/2007/relationships/diagramDrawing" Target="../diagrams/drawing20.xml"/><Relationship Id="rId11" Type="http://schemas.microsoft.com/office/2007/relationships/diagramDrawing" Target="../diagrams/drawing21.xml"/><Relationship Id="rId5" Type="http://schemas.openxmlformats.org/officeDocument/2006/relationships/diagramColors" Target="../diagrams/colors20.xml"/><Relationship Id="rId10" Type="http://schemas.openxmlformats.org/officeDocument/2006/relationships/diagramColors" Target="../diagrams/colors21.xml"/><Relationship Id="rId4" Type="http://schemas.openxmlformats.org/officeDocument/2006/relationships/diagramQuickStyle" Target="../diagrams/quickStyle20.xml"/><Relationship Id="rId9" Type="http://schemas.openxmlformats.org/officeDocument/2006/relationships/diagramQuickStyle" Target="../diagrams/quickStyle21.xml"/></Relationships>
</file>

<file path=ppt/slides/_rels/slide13.xml.rels><?xml version="1.0" encoding="UTF-8" standalone="yes"?>
<Relationships xmlns="http://schemas.openxmlformats.org/package/2006/relationships"><Relationship Id="rId8" Type="http://schemas.openxmlformats.org/officeDocument/2006/relationships/diagramLayout" Target="../diagrams/layout23.xml"/><Relationship Id="rId3" Type="http://schemas.openxmlformats.org/officeDocument/2006/relationships/diagramLayout" Target="../diagrams/layout22.xml"/><Relationship Id="rId7" Type="http://schemas.openxmlformats.org/officeDocument/2006/relationships/diagramData" Target="../diagrams/data23.xml"/><Relationship Id="rId2" Type="http://schemas.openxmlformats.org/officeDocument/2006/relationships/diagramData" Target="../diagrams/data22.xml"/><Relationship Id="rId1" Type="http://schemas.openxmlformats.org/officeDocument/2006/relationships/slideLayout" Target="../slideLayouts/slideLayout2.xml"/><Relationship Id="rId6" Type="http://schemas.microsoft.com/office/2007/relationships/diagramDrawing" Target="../diagrams/drawing22.xml"/><Relationship Id="rId11" Type="http://schemas.microsoft.com/office/2007/relationships/diagramDrawing" Target="../diagrams/drawing23.xml"/><Relationship Id="rId5" Type="http://schemas.openxmlformats.org/officeDocument/2006/relationships/diagramColors" Target="../diagrams/colors22.xml"/><Relationship Id="rId10" Type="http://schemas.openxmlformats.org/officeDocument/2006/relationships/diagramColors" Target="../diagrams/colors23.xml"/><Relationship Id="rId4" Type="http://schemas.openxmlformats.org/officeDocument/2006/relationships/diagramQuickStyle" Target="../diagrams/quickStyle22.xml"/><Relationship Id="rId9" Type="http://schemas.openxmlformats.org/officeDocument/2006/relationships/diagramQuickStyle" Target="../diagrams/quickStyle23.xml"/></Relationships>
</file>

<file path=ppt/slides/_rels/slide14.xml.rels><?xml version="1.0" encoding="UTF-8" standalone="yes"?>
<Relationships xmlns="http://schemas.openxmlformats.org/package/2006/relationships"><Relationship Id="rId8" Type="http://schemas.openxmlformats.org/officeDocument/2006/relationships/diagramLayout" Target="../diagrams/layout25.xml"/><Relationship Id="rId3" Type="http://schemas.openxmlformats.org/officeDocument/2006/relationships/diagramLayout" Target="../diagrams/layout24.xml"/><Relationship Id="rId7" Type="http://schemas.openxmlformats.org/officeDocument/2006/relationships/diagramData" Target="../diagrams/data25.xml"/><Relationship Id="rId2" Type="http://schemas.openxmlformats.org/officeDocument/2006/relationships/diagramData" Target="../diagrams/data24.xml"/><Relationship Id="rId1" Type="http://schemas.openxmlformats.org/officeDocument/2006/relationships/slideLayout" Target="../slideLayouts/slideLayout2.xml"/><Relationship Id="rId6" Type="http://schemas.microsoft.com/office/2007/relationships/diagramDrawing" Target="../diagrams/drawing24.xml"/><Relationship Id="rId11" Type="http://schemas.microsoft.com/office/2007/relationships/diagramDrawing" Target="../diagrams/drawing25.xml"/><Relationship Id="rId5" Type="http://schemas.openxmlformats.org/officeDocument/2006/relationships/diagramColors" Target="../diagrams/colors24.xml"/><Relationship Id="rId10" Type="http://schemas.openxmlformats.org/officeDocument/2006/relationships/diagramColors" Target="../diagrams/colors25.xml"/><Relationship Id="rId4" Type="http://schemas.openxmlformats.org/officeDocument/2006/relationships/diagramQuickStyle" Target="../diagrams/quickStyle24.xml"/><Relationship Id="rId9" Type="http://schemas.openxmlformats.org/officeDocument/2006/relationships/diagramQuickStyle" Target="../diagrams/quickStyle25.xml"/></Relationships>
</file>

<file path=ppt/slides/_rels/slide15.xml.rels><?xml version="1.0" encoding="UTF-8" standalone="yes"?>
<Relationships xmlns="http://schemas.openxmlformats.org/package/2006/relationships"><Relationship Id="rId8" Type="http://schemas.openxmlformats.org/officeDocument/2006/relationships/diagramLayout" Target="../diagrams/layout27.xml"/><Relationship Id="rId3" Type="http://schemas.openxmlformats.org/officeDocument/2006/relationships/diagramLayout" Target="../diagrams/layout26.xml"/><Relationship Id="rId7" Type="http://schemas.openxmlformats.org/officeDocument/2006/relationships/diagramData" Target="../diagrams/data27.xml"/><Relationship Id="rId2" Type="http://schemas.openxmlformats.org/officeDocument/2006/relationships/diagramData" Target="../diagrams/data26.xml"/><Relationship Id="rId1" Type="http://schemas.openxmlformats.org/officeDocument/2006/relationships/slideLayout" Target="../slideLayouts/slideLayout2.xml"/><Relationship Id="rId6" Type="http://schemas.microsoft.com/office/2007/relationships/diagramDrawing" Target="../diagrams/drawing26.xml"/><Relationship Id="rId11" Type="http://schemas.microsoft.com/office/2007/relationships/diagramDrawing" Target="../diagrams/drawing27.xml"/><Relationship Id="rId5" Type="http://schemas.openxmlformats.org/officeDocument/2006/relationships/diagramColors" Target="../diagrams/colors26.xml"/><Relationship Id="rId10" Type="http://schemas.openxmlformats.org/officeDocument/2006/relationships/diagramColors" Target="../diagrams/colors27.xml"/><Relationship Id="rId4" Type="http://schemas.openxmlformats.org/officeDocument/2006/relationships/diagramQuickStyle" Target="../diagrams/quickStyle26.xml"/><Relationship Id="rId9" Type="http://schemas.openxmlformats.org/officeDocument/2006/relationships/diagramQuickStyle" Target="../diagrams/quickStyle27.xml"/></Relationships>
</file>

<file path=ppt/slides/_rels/slide16.xml.rels><?xml version="1.0" encoding="UTF-8" standalone="yes"?>
<Relationships xmlns="http://schemas.openxmlformats.org/package/2006/relationships"><Relationship Id="rId8" Type="http://schemas.openxmlformats.org/officeDocument/2006/relationships/diagramLayout" Target="../diagrams/layout29.xml"/><Relationship Id="rId3" Type="http://schemas.openxmlformats.org/officeDocument/2006/relationships/diagramLayout" Target="../diagrams/layout28.xml"/><Relationship Id="rId7" Type="http://schemas.openxmlformats.org/officeDocument/2006/relationships/diagramData" Target="../diagrams/data29.xml"/><Relationship Id="rId2" Type="http://schemas.openxmlformats.org/officeDocument/2006/relationships/diagramData" Target="../diagrams/data28.xml"/><Relationship Id="rId1" Type="http://schemas.openxmlformats.org/officeDocument/2006/relationships/slideLayout" Target="../slideLayouts/slideLayout2.xml"/><Relationship Id="rId6" Type="http://schemas.microsoft.com/office/2007/relationships/diagramDrawing" Target="../diagrams/drawing28.xml"/><Relationship Id="rId11" Type="http://schemas.microsoft.com/office/2007/relationships/diagramDrawing" Target="../diagrams/drawing29.xml"/><Relationship Id="rId5" Type="http://schemas.openxmlformats.org/officeDocument/2006/relationships/diagramColors" Target="../diagrams/colors28.xml"/><Relationship Id="rId10" Type="http://schemas.openxmlformats.org/officeDocument/2006/relationships/diagramColors" Target="../diagrams/colors29.xml"/><Relationship Id="rId4" Type="http://schemas.openxmlformats.org/officeDocument/2006/relationships/diagramQuickStyle" Target="../diagrams/quickStyle28.xml"/><Relationship Id="rId9" Type="http://schemas.openxmlformats.org/officeDocument/2006/relationships/diagramQuickStyle" Target="../diagrams/quickStyle29.xml"/></Relationships>
</file>

<file path=ppt/slides/_rels/slide17.xml.rels><?xml version="1.0" encoding="UTF-8" standalone="yes"?>
<Relationships xmlns="http://schemas.openxmlformats.org/package/2006/relationships"><Relationship Id="rId8" Type="http://schemas.openxmlformats.org/officeDocument/2006/relationships/diagramLayout" Target="../diagrams/layout31.xml"/><Relationship Id="rId3" Type="http://schemas.openxmlformats.org/officeDocument/2006/relationships/diagramLayout" Target="../diagrams/layout30.xml"/><Relationship Id="rId7" Type="http://schemas.openxmlformats.org/officeDocument/2006/relationships/diagramData" Target="../diagrams/data31.xml"/><Relationship Id="rId2" Type="http://schemas.openxmlformats.org/officeDocument/2006/relationships/diagramData" Target="../diagrams/data30.xml"/><Relationship Id="rId1" Type="http://schemas.openxmlformats.org/officeDocument/2006/relationships/slideLayout" Target="../slideLayouts/slideLayout2.xml"/><Relationship Id="rId6" Type="http://schemas.microsoft.com/office/2007/relationships/diagramDrawing" Target="../diagrams/drawing30.xml"/><Relationship Id="rId11" Type="http://schemas.microsoft.com/office/2007/relationships/diagramDrawing" Target="../diagrams/drawing31.xml"/><Relationship Id="rId5" Type="http://schemas.openxmlformats.org/officeDocument/2006/relationships/diagramColors" Target="../diagrams/colors30.xml"/><Relationship Id="rId10" Type="http://schemas.openxmlformats.org/officeDocument/2006/relationships/diagramColors" Target="../diagrams/colors31.xml"/><Relationship Id="rId4" Type="http://schemas.openxmlformats.org/officeDocument/2006/relationships/diagramQuickStyle" Target="../diagrams/quickStyle30.xml"/><Relationship Id="rId9" Type="http://schemas.openxmlformats.org/officeDocument/2006/relationships/diagramQuickStyle" Target="../diagrams/quickStyle31.xml"/></Relationships>
</file>

<file path=ppt/slides/_rels/slide2.xml.rels><?xml version="1.0" encoding="UTF-8" standalone="yes"?>
<Relationships xmlns="http://schemas.openxmlformats.org/package/2006/relationships"><Relationship Id="rId8" Type="http://schemas.openxmlformats.org/officeDocument/2006/relationships/diagramData" Target="../diagrams/data4.xml"/><Relationship Id="rId3" Type="http://schemas.openxmlformats.org/officeDocument/2006/relationships/diagramData" Target="../diagrams/data3.xml"/><Relationship Id="rId7" Type="http://schemas.microsoft.com/office/2007/relationships/diagramDrawing" Target="../diagrams/drawing3.xml"/><Relationship Id="rId12" Type="http://schemas.microsoft.com/office/2007/relationships/diagramDrawing" Target="../diagrams/drawing4.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3.xml"/><Relationship Id="rId11" Type="http://schemas.openxmlformats.org/officeDocument/2006/relationships/diagramColors" Target="../diagrams/colors4.xml"/><Relationship Id="rId5" Type="http://schemas.openxmlformats.org/officeDocument/2006/relationships/diagramQuickStyle" Target="../diagrams/quickStyle3.xml"/><Relationship Id="rId10" Type="http://schemas.openxmlformats.org/officeDocument/2006/relationships/diagramQuickStyle" Target="../diagrams/quickStyle4.xml"/><Relationship Id="rId4" Type="http://schemas.openxmlformats.org/officeDocument/2006/relationships/diagramLayout" Target="../diagrams/layout3.xml"/><Relationship Id="rId9" Type="http://schemas.openxmlformats.org/officeDocument/2006/relationships/diagramLayout" Target="../diagrams/layout4.xml"/></Relationships>
</file>

<file path=ppt/slides/_rels/slide3.xml.rels><?xml version="1.0" encoding="UTF-8" standalone="yes"?>
<Relationships xmlns="http://schemas.openxmlformats.org/package/2006/relationships"><Relationship Id="rId8" Type="http://schemas.openxmlformats.org/officeDocument/2006/relationships/diagramLayout" Target="../diagrams/layout6.xml"/><Relationship Id="rId3" Type="http://schemas.openxmlformats.org/officeDocument/2006/relationships/diagramLayout" Target="../diagrams/layout5.xml"/><Relationship Id="rId7" Type="http://schemas.openxmlformats.org/officeDocument/2006/relationships/diagramData" Target="../diagrams/data6.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11" Type="http://schemas.microsoft.com/office/2007/relationships/diagramDrawing" Target="../diagrams/drawing6.xml"/><Relationship Id="rId5" Type="http://schemas.openxmlformats.org/officeDocument/2006/relationships/diagramColors" Target="../diagrams/colors5.xml"/><Relationship Id="rId10" Type="http://schemas.openxmlformats.org/officeDocument/2006/relationships/diagramColors" Target="../diagrams/colors6.xml"/><Relationship Id="rId4" Type="http://schemas.openxmlformats.org/officeDocument/2006/relationships/diagramQuickStyle" Target="../diagrams/quickStyle5.xml"/><Relationship Id="rId9" Type="http://schemas.openxmlformats.org/officeDocument/2006/relationships/diagramQuickStyle" Target="../diagrams/quickStyle6.xml"/></Relationships>
</file>

<file path=ppt/slides/_rels/slide4.xml.rels><?xml version="1.0" encoding="UTF-8" standalone="yes"?>
<Relationships xmlns="http://schemas.openxmlformats.org/package/2006/relationships"><Relationship Id="rId8" Type="http://schemas.openxmlformats.org/officeDocument/2006/relationships/diagramLayout" Target="../diagrams/layout8.xml"/><Relationship Id="rId3" Type="http://schemas.openxmlformats.org/officeDocument/2006/relationships/diagramLayout" Target="../diagrams/layout7.xml"/><Relationship Id="rId7" Type="http://schemas.openxmlformats.org/officeDocument/2006/relationships/diagramData" Target="../diagrams/data8.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11" Type="http://schemas.microsoft.com/office/2007/relationships/diagramDrawing" Target="../diagrams/drawing8.xml"/><Relationship Id="rId5" Type="http://schemas.openxmlformats.org/officeDocument/2006/relationships/diagramColors" Target="../diagrams/colors7.xml"/><Relationship Id="rId10" Type="http://schemas.openxmlformats.org/officeDocument/2006/relationships/diagramColors" Target="../diagrams/colors8.xml"/><Relationship Id="rId4" Type="http://schemas.openxmlformats.org/officeDocument/2006/relationships/diagramQuickStyle" Target="../diagrams/quickStyle7.xml"/><Relationship Id="rId9" Type="http://schemas.openxmlformats.org/officeDocument/2006/relationships/diagramQuickStyle" Target="../diagrams/quickStyle8.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6.xml.rels><?xml version="1.0" encoding="UTF-8" standalone="yes"?>
<Relationships xmlns="http://schemas.openxmlformats.org/package/2006/relationships"><Relationship Id="rId8" Type="http://schemas.openxmlformats.org/officeDocument/2006/relationships/diagramLayout" Target="../diagrams/layout11.xml"/><Relationship Id="rId3" Type="http://schemas.openxmlformats.org/officeDocument/2006/relationships/diagramLayout" Target="../diagrams/layout10.xml"/><Relationship Id="rId7" Type="http://schemas.openxmlformats.org/officeDocument/2006/relationships/diagramData" Target="../diagrams/data11.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11" Type="http://schemas.microsoft.com/office/2007/relationships/diagramDrawing" Target="../diagrams/drawing11.xml"/><Relationship Id="rId5" Type="http://schemas.openxmlformats.org/officeDocument/2006/relationships/diagramColors" Target="../diagrams/colors10.xml"/><Relationship Id="rId10" Type="http://schemas.openxmlformats.org/officeDocument/2006/relationships/diagramColors" Target="../diagrams/colors11.xml"/><Relationship Id="rId4" Type="http://schemas.openxmlformats.org/officeDocument/2006/relationships/diagramQuickStyle" Target="../diagrams/quickStyle10.xml"/><Relationship Id="rId9" Type="http://schemas.openxmlformats.org/officeDocument/2006/relationships/diagramQuickStyle" Target="../diagrams/quickStyle11.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8.xml.rels><?xml version="1.0" encoding="UTF-8" standalone="yes"?>
<Relationships xmlns="http://schemas.openxmlformats.org/package/2006/relationships"><Relationship Id="rId8" Type="http://schemas.openxmlformats.org/officeDocument/2006/relationships/diagramLayout" Target="../diagrams/layout14.xml"/><Relationship Id="rId3" Type="http://schemas.openxmlformats.org/officeDocument/2006/relationships/diagramLayout" Target="../diagrams/layout13.xml"/><Relationship Id="rId7" Type="http://schemas.openxmlformats.org/officeDocument/2006/relationships/diagramData" Target="../diagrams/data14.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11" Type="http://schemas.microsoft.com/office/2007/relationships/diagramDrawing" Target="../diagrams/drawing14.xml"/><Relationship Id="rId5" Type="http://schemas.openxmlformats.org/officeDocument/2006/relationships/diagramColors" Target="../diagrams/colors13.xml"/><Relationship Id="rId10" Type="http://schemas.openxmlformats.org/officeDocument/2006/relationships/diagramColors" Target="../diagrams/colors14.xml"/><Relationship Id="rId4" Type="http://schemas.openxmlformats.org/officeDocument/2006/relationships/diagramQuickStyle" Target="../diagrams/quickStyle13.xml"/><Relationship Id="rId9" Type="http://schemas.openxmlformats.org/officeDocument/2006/relationships/diagramQuickStyle" Target="../diagrams/quickStyle14.xml"/></Relationships>
</file>

<file path=ppt/slides/_rels/slide9.xml.rels><?xml version="1.0" encoding="UTF-8" standalone="yes"?>
<Relationships xmlns="http://schemas.openxmlformats.org/package/2006/relationships"><Relationship Id="rId8" Type="http://schemas.openxmlformats.org/officeDocument/2006/relationships/diagramLayout" Target="../diagrams/layout16.xml"/><Relationship Id="rId3" Type="http://schemas.openxmlformats.org/officeDocument/2006/relationships/diagramLayout" Target="../diagrams/layout15.xml"/><Relationship Id="rId7" Type="http://schemas.openxmlformats.org/officeDocument/2006/relationships/diagramData" Target="../diagrams/data16.xml"/><Relationship Id="rId2" Type="http://schemas.openxmlformats.org/officeDocument/2006/relationships/diagramData" Target="../diagrams/data15.xml"/><Relationship Id="rId1" Type="http://schemas.openxmlformats.org/officeDocument/2006/relationships/slideLayout" Target="../slideLayouts/slideLayout2.xml"/><Relationship Id="rId6" Type="http://schemas.microsoft.com/office/2007/relationships/diagramDrawing" Target="../diagrams/drawing15.xml"/><Relationship Id="rId11" Type="http://schemas.microsoft.com/office/2007/relationships/diagramDrawing" Target="../diagrams/drawing16.xml"/><Relationship Id="rId5" Type="http://schemas.openxmlformats.org/officeDocument/2006/relationships/diagramColors" Target="../diagrams/colors15.xml"/><Relationship Id="rId10" Type="http://schemas.openxmlformats.org/officeDocument/2006/relationships/diagramColors" Target="../diagrams/colors16.xml"/><Relationship Id="rId4" Type="http://schemas.openxmlformats.org/officeDocument/2006/relationships/diagramQuickStyle" Target="../diagrams/quickStyle15.xml"/><Relationship Id="rId9" Type="http://schemas.openxmlformats.org/officeDocument/2006/relationships/diagramQuickStyle" Target="../diagrams/quickStyle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3E851627-4483-459F-3FA7-96D64E3999F1}"/>
              </a:ext>
            </a:extLst>
          </p:cNvPr>
          <p:cNvGraphicFramePr/>
          <p:nvPr>
            <p:extLst>
              <p:ext uri="{D42A27DB-BD31-4B8C-83A1-F6EECF244321}">
                <p14:modId xmlns:p14="http://schemas.microsoft.com/office/powerpoint/2010/main" val="2028953623"/>
              </p:ext>
            </p:extLst>
          </p:nvPr>
        </p:nvGraphicFramePr>
        <p:xfrm>
          <a:off x="1524000" y="1122363"/>
          <a:ext cx="9144000" cy="2387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Diagram 4">
            <a:extLst>
              <a:ext uri="{FF2B5EF4-FFF2-40B4-BE49-F238E27FC236}">
                <a16:creationId xmlns:a16="http://schemas.microsoft.com/office/drawing/2014/main" id="{32E7A125-B522-3A77-F0B3-03269C3C35EE}"/>
              </a:ext>
            </a:extLst>
          </p:cNvPr>
          <p:cNvGraphicFramePr/>
          <p:nvPr/>
        </p:nvGraphicFramePr>
        <p:xfrm>
          <a:off x="1524000" y="3602038"/>
          <a:ext cx="9144000" cy="1655762"/>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9335223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CAF83D-2E6E-19FB-0637-D5C244DACA4E}"/>
              </a:ext>
            </a:extLst>
          </p:cNvPr>
          <p:cNvSpPr>
            <a:spLocks noGrp="1"/>
          </p:cNvSpPr>
          <p:nvPr>
            <p:ph type="title"/>
          </p:nvPr>
        </p:nvSpPr>
        <p:spPr/>
        <p:txBody>
          <a:bodyPr/>
          <a:lstStyle/>
          <a:p>
            <a:endParaRPr lang="en-IN"/>
          </a:p>
        </p:txBody>
      </p:sp>
      <p:graphicFrame>
        <p:nvGraphicFramePr>
          <p:cNvPr id="5" name="Content Placeholder 4">
            <a:extLst>
              <a:ext uri="{FF2B5EF4-FFF2-40B4-BE49-F238E27FC236}">
                <a16:creationId xmlns:a16="http://schemas.microsoft.com/office/drawing/2014/main" id="{805D7138-0A10-E978-0F52-C6A07E9BDE14}"/>
              </a:ext>
            </a:extLst>
          </p:cNvPr>
          <p:cNvGraphicFramePr>
            <a:graphicFrameLocks noGrp="1"/>
          </p:cNvGraphicFramePr>
          <p:nvPr>
            <p:ph idx="1"/>
            <p:extLst>
              <p:ext uri="{D42A27DB-BD31-4B8C-83A1-F6EECF244321}">
                <p14:modId xmlns:p14="http://schemas.microsoft.com/office/powerpoint/2010/main" val="4172972766"/>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07202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a:extLst>
              <a:ext uri="{FF2B5EF4-FFF2-40B4-BE49-F238E27FC236}">
                <a16:creationId xmlns:a16="http://schemas.microsoft.com/office/drawing/2014/main" id="{E5C60F41-6B20-EB39-C667-B74E5354B9E5}"/>
              </a:ext>
            </a:extLst>
          </p:cNvPr>
          <p:cNvGraphicFramePr/>
          <p:nvPr>
            <p:extLst>
              <p:ext uri="{D42A27DB-BD31-4B8C-83A1-F6EECF244321}">
                <p14:modId xmlns:p14="http://schemas.microsoft.com/office/powerpoint/2010/main" val="2707328977"/>
              </p:ext>
            </p:extLst>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Content Placeholder 3">
            <a:extLst>
              <a:ext uri="{FF2B5EF4-FFF2-40B4-BE49-F238E27FC236}">
                <a16:creationId xmlns:a16="http://schemas.microsoft.com/office/drawing/2014/main" id="{FA50F937-590C-91ED-FADD-AE31EEE1E13A}"/>
              </a:ext>
            </a:extLst>
          </p:cNvPr>
          <p:cNvGraphicFramePr>
            <a:graphicFrameLocks noGrp="1"/>
          </p:cNvGraphicFramePr>
          <p:nvPr>
            <p:ph idx="1"/>
            <p:extLst>
              <p:ext uri="{D42A27DB-BD31-4B8C-83A1-F6EECF244321}">
                <p14:modId xmlns:p14="http://schemas.microsoft.com/office/powerpoint/2010/main" val="2443355632"/>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1057960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a:extLst>
              <a:ext uri="{FF2B5EF4-FFF2-40B4-BE49-F238E27FC236}">
                <a16:creationId xmlns:a16="http://schemas.microsoft.com/office/drawing/2014/main" id="{5D0965FD-3A47-5E64-44C0-629F9293D6BE}"/>
              </a:ext>
            </a:extLst>
          </p:cNvPr>
          <p:cNvGraphicFramePr/>
          <p:nvPr>
            <p:extLst>
              <p:ext uri="{D42A27DB-BD31-4B8C-83A1-F6EECF244321}">
                <p14:modId xmlns:p14="http://schemas.microsoft.com/office/powerpoint/2010/main" val="1585032992"/>
              </p:ext>
            </p:extLst>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Content Placeholder 3">
            <a:extLst>
              <a:ext uri="{FF2B5EF4-FFF2-40B4-BE49-F238E27FC236}">
                <a16:creationId xmlns:a16="http://schemas.microsoft.com/office/drawing/2014/main" id="{E747BA1A-3437-DDF6-04C0-89E46032FB16}"/>
              </a:ext>
            </a:extLst>
          </p:cNvPr>
          <p:cNvGraphicFramePr>
            <a:graphicFrameLocks noGrp="1"/>
          </p:cNvGraphicFramePr>
          <p:nvPr>
            <p:ph idx="1"/>
            <p:extLst>
              <p:ext uri="{D42A27DB-BD31-4B8C-83A1-F6EECF244321}">
                <p14:modId xmlns:p14="http://schemas.microsoft.com/office/powerpoint/2010/main" val="2273797053"/>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0528123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a:extLst>
              <a:ext uri="{FF2B5EF4-FFF2-40B4-BE49-F238E27FC236}">
                <a16:creationId xmlns:a16="http://schemas.microsoft.com/office/drawing/2014/main" id="{73E96B61-215E-C02A-CE5A-0557B78C1536}"/>
              </a:ext>
            </a:extLst>
          </p:cNvPr>
          <p:cNvGraphicFramePr/>
          <p:nvPr>
            <p:extLst>
              <p:ext uri="{D42A27DB-BD31-4B8C-83A1-F6EECF244321}">
                <p14:modId xmlns:p14="http://schemas.microsoft.com/office/powerpoint/2010/main" val="1511245039"/>
              </p:ext>
            </p:extLst>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6" name="Content Placeholder 5">
            <a:extLst>
              <a:ext uri="{FF2B5EF4-FFF2-40B4-BE49-F238E27FC236}">
                <a16:creationId xmlns:a16="http://schemas.microsoft.com/office/drawing/2014/main" id="{E6581492-B1ED-6461-6B3B-0D8C0E23A7B2}"/>
              </a:ext>
            </a:extLst>
          </p:cNvPr>
          <p:cNvGraphicFramePr>
            <a:graphicFrameLocks noGrp="1"/>
          </p:cNvGraphicFramePr>
          <p:nvPr>
            <p:ph idx="1"/>
            <p:extLst>
              <p:ext uri="{D42A27DB-BD31-4B8C-83A1-F6EECF244321}">
                <p14:modId xmlns:p14="http://schemas.microsoft.com/office/powerpoint/2010/main" val="3519938181"/>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9302025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a:extLst>
              <a:ext uri="{FF2B5EF4-FFF2-40B4-BE49-F238E27FC236}">
                <a16:creationId xmlns:a16="http://schemas.microsoft.com/office/drawing/2014/main" id="{F6798E8A-D20C-4370-B44D-78CF98175C33}"/>
              </a:ext>
            </a:extLst>
          </p:cNvPr>
          <p:cNvGraphicFramePr/>
          <p:nvPr>
            <p:extLst>
              <p:ext uri="{D42A27DB-BD31-4B8C-83A1-F6EECF244321}">
                <p14:modId xmlns:p14="http://schemas.microsoft.com/office/powerpoint/2010/main" val="28183598"/>
              </p:ext>
            </p:extLst>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6" name="Content Placeholder 5">
            <a:extLst>
              <a:ext uri="{FF2B5EF4-FFF2-40B4-BE49-F238E27FC236}">
                <a16:creationId xmlns:a16="http://schemas.microsoft.com/office/drawing/2014/main" id="{C167E12D-A351-51DD-A49D-877DA9279B2C}"/>
              </a:ext>
            </a:extLst>
          </p:cNvPr>
          <p:cNvGraphicFramePr>
            <a:graphicFrameLocks noGrp="1"/>
          </p:cNvGraphicFramePr>
          <p:nvPr>
            <p:ph idx="1"/>
            <p:extLst>
              <p:ext uri="{D42A27DB-BD31-4B8C-83A1-F6EECF244321}">
                <p14:modId xmlns:p14="http://schemas.microsoft.com/office/powerpoint/2010/main" val="3319767541"/>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40640100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a:extLst>
              <a:ext uri="{FF2B5EF4-FFF2-40B4-BE49-F238E27FC236}">
                <a16:creationId xmlns:a16="http://schemas.microsoft.com/office/drawing/2014/main" id="{C27308DD-06A4-B03A-BE33-111C2626F9A1}"/>
              </a:ext>
            </a:extLst>
          </p:cNvPr>
          <p:cNvGraphicFramePr/>
          <p:nvPr>
            <p:extLst>
              <p:ext uri="{D42A27DB-BD31-4B8C-83A1-F6EECF244321}">
                <p14:modId xmlns:p14="http://schemas.microsoft.com/office/powerpoint/2010/main" val="2575490705"/>
              </p:ext>
            </p:extLst>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6" name="Content Placeholder 5">
            <a:extLst>
              <a:ext uri="{FF2B5EF4-FFF2-40B4-BE49-F238E27FC236}">
                <a16:creationId xmlns:a16="http://schemas.microsoft.com/office/drawing/2014/main" id="{501F3EBD-D228-5BF8-2ACB-4D43BBF727E6}"/>
              </a:ext>
            </a:extLst>
          </p:cNvPr>
          <p:cNvGraphicFramePr>
            <a:graphicFrameLocks noGrp="1"/>
          </p:cNvGraphicFramePr>
          <p:nvPr>
            <p:ph idx="1"/>
            <p:extLst>
              <p:ext uri="{D42A27DB-BD31-4B8C-83A1-F6EECF244321}">
                <p14:modId xmlns:p14="http://schemas.microsoft.com/office/powerpoint/2010/main" val="4108642014"/>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3213482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a:extLst>
              <a:ext uri="{FF2B5EF4-FFF2-40B4-BE49-F238E27FC236}">
                <a16:creationId xmlns:a16="http://schemas.microsoft.com/office/drawing/2014/main" id="{99CB8E55-FB28-0136-5FE2-87FDB3A5D036}"/>
              </a:ext>
            </a:extLst>
          </p:cNvPr>
          <p:cNvGraphicFramePr/>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6" name="Content Placeholder 5">
            <a:extLst>
              <a:ext uri="{FF2B5EF4-FFF2-40B4-BE49-F238E27FC236}">
                <a16:creationId xmlns:a16="http://schemas.microsoft.com/office/drawing/2014/main" id="{B45D1813-10FD-AA7A-05A8-391E79D404F2}"/>
              </a:ext>
            </a:extLst>
          </p:cNvPr>
          <p:cNvGraphicFramePr>
            <a:graphicFrameLocks noGrp="1"/>
          </p:cNvGraphicFramePr>
          <p:nvPr>
            <p:ph idx="1"/>
            <p:extLst>
              <p:ext uri="{D42A27DB-BD31-4B8C-83A1-F6EECF244321}">
                <p14:modId xmlns:p14="http://schemas.microsoft.com/office/powerpoint/2010/main" val="1122578790"/>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498706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a:extLst>
              <a:ext uri="{FF2B5EF4-FFF2-40B4-BE49-F238E27FC236}">
                <a16:creationId xmlns:a16="http://schemas.microsoft.com/office/drawing/2014/main" id="{431611EE-B32A-14CA-3AB6-022489B871E5}"/>
              </a:ext>
            </a:extLst>
          </p:cNvPr>
          <p:cNvGraphicFramePr/>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6" name="Content Placeholder 5">
            <a:extLst>
              <a:ext uri="{FF2B5EF4-FFF2-40B4-BE49-F238E27FC236}">
                <a16:creationId xmlns:a16="http://schemas.microsoft.com/office/drawing/2014/main" id="{793CFB87-0538-CA3E-F6C8-D877B74E015E}"/>
              </a:ext>
            </a:extLst>
          </p:cNvPr>
          <p:cNvGraphicFramePr>
            <a:graphicFrameLocks noGrp="1"/>
          </p:cNvGraphicFramePr>
          <p:nvPr>
            <p:ph idx="1"/>
            <p:extLst>
              <p:ext uri="{D42A27DB-BD31-4B8C-83A1-F6EECF244321}">
                <p14:modId xmlns:p14="http://schemas.microsoft.com/office/powerpoint/2010/main" val="56615860"/>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9592609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596147B4-F642-CE90-C991-D1EFD2845583}"/>
              </a:ext>
            </a:extLst>
          </p:cNvPr>
          <p:cNvGraphicFramePr/>
          <p:nvPr>
            <p:extLst>
              <p:ext uri="{D42A27DB-BD31-4B8C-83A1-F6EECF244321}">
                <p14:modId xmlns:p14="http://schemas.microsoft.com/office/powerpoint/2010/main" val="849424145"/>
              </p:ext>
            </p:extLst>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5" name="Content Placeholder 4">
            <a:extLst>
              <a:ext uri="{FF2B5EF4-FFF2-40B4-BE49-F238E27FC236}">
                <a16:creationId xmlns:a16="http://schemas.microsoft.com/office/drawing/2014/main" id="{C42618A0-AFD8-8B1C-FDEF-87921A0BE29A}"/>
              </a:ext>
            </a:extLst>
          </p:cNvPr>
          <p:cNvGraphicFramePr>
            <a:graphicFrameLocks noGrp="1"/>
          </p:cNvGraphicFramePr>
          <p:nvPr>
            <p:ph idx="1"/>
            <p:extLst>
              <p:ext uri="{D42A27DB-BD31-4B8C-83A1-F6EECF244321}">
                <p14:modId xmlns:p14="http://schemas.microsoft.com/office/powerpoint/2010/main" val="492687100"/>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33924784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A814EE24-C061-863B-3F81-BCF30A50B9A5}"/>
              </a:ext>
            </a:extLst>
          </p:cNvPr>
          <p:cNvGraphicFramePr/>
          <p:nvPr>
            <p:extLst>
              <p:ext uri="{D42A27DB-BD31-4B8C-83A1-F6EECF244321}">
                <p14:modId xmlns:p14="http://schemas.microsoft.com/office/powerpoint/2010/main" val="828928606"/>
              </p:ext>
            </p:extLst>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Content Placeholder 4">
            <a:extLst>
              <a:ext uri="{FF2B5EF4-FFF2-40B4-BE49-F238E27FC236}">
                <a16:creationId xmlns:a16="http://schemas.microsoft.com/office/drawing/2014/main" id="{D2CDA9C5-E02B-5662-7D5C-336E9B3DF024}"/>
              </a:ext>
            </a:extLst>
          </p:cNvPr>
          <p:cNvGraphicFramePr>
            <a:graphicFrameLocks noGrp="1"/>
          </p:cNvGraphicFramePr>
          <p:nvPr>
            <p:ph idx="1"/>
            <p:extLst>
              <p:ext uri="{D42A27DB-BD31-4B8C-83A1-F6EECF244321}">
                <p14:modId xmlns:p14="http://schemas.microsoft.com/office/powerpoint/2010/main" val="1388154373"/>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3406810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a:extLst>
              <a:ext uri="{FF2B5EF4-FFF2-40B4-BE49-F238E27FC236}">
                <a16:creationId xmlns:a16="http://schemas.microsoft.com/office/drawing/2014/main" id="{09D045BE-6A5C-D1B3-8CA4-D4D6900FC694}"/>
              </a:ext>
            </a:extLst>
          </p:cNvPr>
          <p:cNvGraphicFramePr/>
          <p:nvPr>
            <p:extLst>
              <p:ext uri="{D42A27DB-BD31-4B8C-83A1-F6EECF244321}">
                <p14:modId xmlns:p14="http://schemas.microsoft.com/office/powerpoint/2010/main" val="3145268883"/>
              </p:ext>
            </p:extLst>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6" name="Content Placeholder 5">
            <a:extLst>
              <a:ext uri="{FF2B5EF4-FFF2-40B4-BE49-F238E27FC236}">
                <a16:creationId xmlns:a16="http://schemas.microsoft.com/office/drawing/2014/main" id="{BCD036E3-2B84-C2C1-1112-DAE2F85C5E44}"/>
              </a:ext>
            </a:extLst>
          </p:cNvPr>
          <p:cNvGraphicFramePr>
            <a:graphicFrameLocks noGrp="1"/>
          </p:cNvGraphicFramePr>
          <p:nvPr>
            <p:ph idx="1"/>
            <p:extLst>
              <p:ext uri="{D42A27DB-BD31-4B8C-83A1-F6EECF244321}">
                <p14:modId xmlns:p14="http://schemas.microsoft.com/office/powerpoint/2010/main" val="3462114420"/>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8295398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7D3672-5081-4E67-E6F8-7458269B3620}"/>
              </a:ext>
            </a:extLst>
          </p:cNvPr>
          <p:cNvSpPr>
            <a:spLocks noGrp="1"/>
          </p:cNvSpPr>
          <p:nvPr>
            <p:ph type="title"/>
          </p:nvPr>
        </p:nvSpPr>
        <p:spPr/>
        <p:txBody>
          <a:bodyPr/>
          <a:lstStyle/>
          <a:p>
            <a:endParaRPr lang="en-IN"/>
          </a:p>
        </p:txBody>
      </p:sp>
      <p:graphicFrame>
        <p:nvGraphicFramePr>
          <p:cNvPr id="5" name="Content Placeholder 4">
            <a:extLst>
              <a:ext uri="{FF2B5EF4-FFF2-40B4-BE49-F238E27FC236}">
                <a16:creationId xmlns:a16="http://schemas.microsoft.com/office/drawing/2014/main" id="{96AAE509-4579-39ED-8B07-B41956D28B73}"/>
              </a:ext>
            </a:extLst>
          </p:cNvPr>
          <p:cNvGraphicFramePr>
            <a:graphicFrameLocks noGrp="1"/>
          </p:cNvGraphicFramePr>
          <p:nvPr>
            <p:ph idx="1"/>
            <p:extLst>
              <p:ext uri="{D42A27DB-BD31-4B8C-83A1-F6EECF244321}">
                <p14:modId xmlns:p14="http://schemas.microsoft.com/office/powerpoint/2010/main" val="2605926455"/>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456887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a:extLst>
              <a:ext uri="{FF2B5EF4-FFF2-40B4-BE49-F238E27FC236}">
                <a16:creationId xmlns:a16="http://schemas.microsoft.com/office/drawing/2014/main" id="{D2D4FC0F-E83A-4B4B-6D9B-FA6E894242B5}"/>
              </a:ext>
            </a:extLst>
          </p:cNvPr>
          <p:cNvGraphicFramePr/>
          <p:nvPr>
            <p:extLst>
              <p:ext uri="{D42A27DB-BD31-4B8C-83A1-F6EECF244321}">
                <p14:modId xmlns:p14="http://schemas.microsoft.com/office/powerpoint/2010/main" val="287061251"/>
              </p:ext>
            </p:extLst>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Content Placeholder 3">
            <a:extLst>
              <a:ext uri="{FF2B5EF4-FFF2-40B4-BE49-F238E27FC236}">
                <a16:creationId xmlns:a16="http://schemas.microsoft.com/office/drawing/2014/main" id="{97910072-9E9D-049A-F54C-2F4033E2A667}"/>
              </a:ext>
            </a:extLst>
          </p:cNvPr>
          <p:cNvGraphicFramePr>
            <a:graphicFrameLocks noGrp="1"/>
          </p:cNvGraphicFramePr>
          <p:nvPr>
            <p:ph idx="1"/>
            <p:extLst>
              <p:ext uri="{D42A27DB-BD31-4B8C-83A1-F6EECF244321}">
                <p14:modId xmlns:p14="http://schemas.microsoft.com/office/powerpoint/2010/main" val="2545064624"/>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4461210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3CFE69-823E-CC06-0DCE-F0081337094E}"/>
              </a:ext>
            </a:extLst>
          </p:cNvPr>
          <p:cNvSpPr>
            <a:spLocks noGrp="1"/>
          </p:cNvSpPr>
          <p:nvPr>
            <p:ph type="title"/>
          </p:nvPr>
        </p:nvSpPr>
        <p:spPr/>
        <p:txBody>
          <a:bodyPr/>
          <a:lstStyle/>
          <a:p>
            <a:endParaRPr lang="en-IN"/>
          </a:p>
        </p:txBody>
      </p:sp>
      <p:graphicFrame>
        <p:nvGraphicFramePr>
          <p:cNvPr id="5" name="Content Placeholder 4">
            <a:extLst>
              <a:ext uri="{FF2B5EF4-FFF2-40B4-BE49-F238E27FC236}">
                <a16:creationId xmlns:a16="http://schemas.microsoft.com/office/drawing/2014/main" id="{5D9920AA-73A9-0B6F-E100-F20F24F57184}"/>
              </a:ext>
            </a:extLst>
          </p:cNvPr>
          <p:cNvGraphicFramePr>
            <a:graphicFrameLocks noGrp="1"/>
          </p:cNvGraphicFramePr>
          <p:nvPr>
            <p:ph idx="1"/>
            <p:extLst>
              <p:ext uri="{D42A27DB-BD31-4B8C-83A1-F6EECF244321}">
                <p14:modId xmlns:p14="http://schemas.microsoft.com/office/powerpoint/2010/main" val="967105427"/>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600969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Diagram 5">
            <a:extLst>
              <a:ext uri="{FF2B5EF4-FFF2-40B4-BE49-F238E27FC236}">
                <a16:creationId xmlns:a16="http://schemas.microsoft.com/office/drawing/2014/main" id="{22D1592E-5633-8222-ABF7-1D7B23044F2F}"/>
              </a:ext>
            </a:extLst>
          </p:cNvPr>
          <p:cNvGraphicFramePr/>
          <p:nvPr>
            <p:extLst>
              <p:ext uri="{D42A27DB-BD31-4B8C-83A1-F6EECF244321}">
                <p14:modId xmlns:p14="http://schemas.microsoft.com/office/powerpoint/2010/main" val="1190431817"/>
              </p:ext>
            </p:extLst>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Content Placeholder 4">
            <a:extLst>
              <a:ext uri="{FF2B5EF4-FFF2-40B4-BE49-F238E27FC236}">
                <a16:creationId xmlns:a16="http://schemas.microsoft.com/office/drawing/2014/main" id="{65FE0804-2E49-01E0-4E83-EEB17172DA9E}"/>
              </a:ext>
            </a:extLst>
          </p:cNvPr>
          <p:cNvGraphicFramePr>
            <a:graphicFrameLocks noGrp="1"/>
          </p:cNvGraphicFramePr>
          <p:nvPr>
            <p:ph idx="1"/>
            <p:extLst>
              <p:ext uri="{D42A27DB-BD31-4B8C-83A1-F6EECF244321}">
                <p14:modId xmlns:p14="http://schemas.microsoft.com/office/powerpoint/2010/main" val="1382622607"/>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057717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a:extLst>
              <a:ext uri="{FF2B5EF4-FFF2-40B4-BE49-F238E27FC236}">
                <a16:creationId xmlns:a16="http://schemas.microsoft.com/office/drawing/2014/main" id="{90D5C7DE-4D17-1E31-D069-E8D5C70FD183}"/>
              </a:ext>
            </a:extLst>
          </p:cNvPr>
          <p:cNvGraphicFramePr/>
          <p:nvPr>
            <p:extLst>
              <p:ext uri="{D42A27DB-BD31-4B8C-83A1-F6EECF244321}">
                <p14:modId xmlns:p14="http://schemas.microsoft.com/office/powerpoint/2010/main" val="562772570"/>
              </p:ext>
            </p:extLst>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Content Placeholder 3">
            <a:extLst>
              <a:ext uri="{FF2B5EF4-FFF2-40B4-BE49-F238E27FC236}">
                <a16:creationId xmlns:a16="http://schemas.microsoft.com/office/drawing/2014/main" id="{368653D7-1714-0959-FAE6-1ACBD5A03EA3}"/>
              </a:ext>
            </a:extLst>
          </p:cNvPr>
          <p:cNvGraphicFramePr>
            <a:graphicFrameLocks noGrp="1"/>
          </p:cNvGraphicFramePr>
          <p:nvPr>
            <p:ph idx="1"/>
            <p:extLst>
              <p:ext uri="{D42A27DB-BD31-4B8C-83A1-F6EECF244321}">
                <p14:modId xmlns:p14="http://schemas.microsoft.com/office/powerpoint/2010/main" val="2336852819"/>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7887765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350</TotalTime>
  <Words>1120</Words>
  <Application>Microsoft Office PowerPoint</Application>
  <PresentationFormat>Widescreen</PresentationFormat>
  <Paragraphs>91</Paragraphs>
  <Slides>17</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Uttam Das</dc:creator>
  <cp:lastModifiedBy>Uttam Das</cp:lastModifiedBy>
  <cp:revision>115</cp:revision>
  <dcterms:created xsi:type="dcterms:W3CDTF">2025-09-05T09:51:38Z</dcterms:created>
  <dcterms:modified xsi:type="dcterms:W3CDTF">2025-12-03T05:51:13Z</dcterms:modified>
</cp:coreProperties>
</file>