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26"/>
  </p:notesMasterIdLst>
  <p:handoutMasterIdLst>
    <p:handoutMasterId r:id="rId27"/>
  </p:handoutMasterIdLst>
  <p:sldIdLst>
    <p:sldId id="256" r:id="rId5"/>
    <p:sldId id="257" r:id="rId6"/>
    <p:sldId id="258" r:id="rId7"/>
    <p:sldId id="286" r:id="rId8"/>
    <p:sldId id="287" r:id="rId9"/>
    <p:sldId id="288" r:id="rId10"/>
    <p:sldId id="289" r:id="rId11"/>
    <p:sldId id="290" r:id="rId12"/>
    <p:sldId id="291" r:id="rId13"/>
    <p:sldId id="292" r:id="rId14"/>
    <p:sldId id="295" r:id="rId15"/>
    <p:sldId id="294" r:id="rId16"/>
    <p:sldId id="296" r:id="rId17"/>
    <p:sldId id="297" r:id="rId18"/>
    <p:sldId id="298" r:id="rId19"/>
    <p:sldId id="299" r:id="rId20"/>
    <p:sldId id="300" r:id="rId21"/>
    <p:sldId id="301" r:id="rId22"/>
    <p:sldId id="267" r:id="rId23"/>
    <p:sldId id="269" r:id="rId24"/>
    <p:sldId id="268"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3350"/>
    <a:srgbClr val="0C4360"/>
    <a:srgbClr val="1B6872"/>
    <a:srgbClr val="63B7C6"/>
    <a:srgbClr val="002136"/>
    <a:srgbClr val="0C75AC"/>
    <a:srgbClr val="00243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971" autoAdjust="0"/>
    <p:restoredTop sz="94660"/>
  </p:normalViewPr>
  <p:slideViewPr>
    <p:cSldViewPr snapToGrid="0">
      <p:cViewPr varScale="1">
        <p:scale>
          <a:sx n="73" d="100"/>
          <a:sy n="73" d="100"/>
        </p:scale>
        <p:origin x="660" y="72"/>
      </p:cViewPr>
      <p:guideLst>
        <p:guide orient="horz" pos="2160"/>
        <p:guide pos="3840"/>
      </p:guideLst>
    </p:cSldViewPr>
  </p:slid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62FF6B6-4F8A-40F7-B5F4-FC3996824D7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8910A999-F365-48DF-976A-0517FE04544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CA5457B-CDAE-4DEB-AEC8-C82DE2312E37}" type="datetimeFigureOut">
              <a:rPr lang="en-US" smtClean="0"/>
              <a:t>12/5/2025</a:t>
            </a:fld>
            <a:endParaRPr lang="en-US" dirty="0"/>
          </a:p>
        </p:txBody>
      </p:sp>
      <p:sp>
        <p:nvSpPr>
          <p:cNvPr id="4" name="Footer Placeholder 3">
            <a:extLst>
              <a:ext uri="{FF2B5EF4-FFF2-40B4-BE49-F238E27FC236}">
                <a16:creationId xmlns:a16="http://schemas.microsoft.com/office/drawing/2014/main" id="{F8735C90-ADBF-4B9E-BE88-E1C8F83EB4D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2506A01-6D0A-45EF-A584-05A3361D66F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31430A-4AA4-45C8-AC23-CD6B61C41A4C}" type="slidenum">
              <a:rPr lang="en-US" smtClean="0"/>
              <a:t>‹#›</a:t>
            </a:fld>
            <a:endParaRPr lang="en-US" dirty="0"/>
          </a:p>
        </p:txBody>
      </p:sp>
    </p:spTree>
    <p:extLst>
      <p:ext uri="{BB962C8B-B14F-4D97-AF65-F5344CB8AC3E}">
        <p14:creationId xmlns:p14="http://schemas.microsoft.com/office/powerpoint/2010/main" val="10599009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0B78EA-28CE-41D8-9043-90E391E5F567}" type="datetimeFigureOut">
              <a:rPr lang="en-US" noProof="0" smtClean="0"/>
              <a:t>12/5/2025</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34D747-9380-41EE-9946-EC9EC0CA5D1E}" type="slidenum">
              <a:rPr lang="en-US" noProof="0" smtClean="0"/>
              <a:t>‹#›</a:t>
            </a:fld>
            <a:endParaRPr lang="en-US" noProof="0" dirty="0"/>
          </a:p>
        </p:txBody>
      </p:sp>
    </p:spTree>
    <p:extLst>
      <p:ext uri="{BB962C8B-B14F-4D97-AF65-F5344CB8AC3E}">
        <p14:creationId xmlns:p14="http://schemas.microsoft.com/office/powerpoint/2010/main" val="3827727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7" name="Group 6">
            <a:extLst>
              <a:ext uri="{FF2B5EF4-FFF2-40B4-BE49-F238E27FC236}">
                <a16:creationId xmlns:a16="http://schemas.microsoft.com/office/drawing/2014/main" id="{4CA15AFD-4983-47DD-9ED0-D3B27E5A096F}"/>
              </a:ext>
            </a:extLst>
          </p:cNvPr>
          <p:cNvGrpSpPr/>
          <p:nvPr userDrawn="1"/>
        </p:nvGrpSpPr>
        <p:grpSpPr>
          <a:xfrm>
            <a:off x="-1604709" y="-3756"/>
            <a:ext cx="13796710" cy="6861756"/>
            <a:chOff x="-1604709" y="-3756"/>
            <a:chExt cx="13796710" cy="6861756"/>
          </a:xfrm>
        </p:grpSpPr>
        <p:grpSp>
          <p:nvGrpSpPr>
            <p:cNvPr id="8" name="Group 7">
              <a:extLst>
                <a:ext uri="{FF2B5EF4-FFF2-40B4-BE49-F238E27FC236}">
                  <a16:creationId xmlns:a16="http://schemas.microsoft.com/office/drawing/2014/main" id="{2222D5E2-E9B4-4180-98B8-4E514C9ADB28}"/>
                </a:ext>
              </a:extLst>
            </p:cNvPr>
            <p:cNvGrpSpPr/>
            <p:nvPr/>
          </p:nvGrpSpPr>
          <p:grpSpPr>
            <a:xfrm>
              <a:off x="-16298" y="0"/>
              <a:ext cx="12208299" cy="6858000"/>
              <a:chOff x="-16298" y="0"/>
              <a:chExt cx="12208299" cy="6858000"/>
            </a:xfrm>
          </p:grpSpPr>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Right Triangle 16">
                <a:extLst>
                  <a:ext uri="{FF2B5EF4-FFF2-40B4-BE49-F238E27FC236}">
                    <a16:creationId xmlns:a16="http://schemas.microsoft.com/office/drawing/2014/main" id="{8DCD5806-2A2F-4ABF-8057-245681C498E6}"/>
                  </a:ext>
                </a:extLst>
              </p:cNvPr>
              <p:cNvSpPr/>
              <p:nvPr/>
            </p:nvSpPr>
            <p:spPr>
              <a:xfrm rot="16200000" flipH="1" flipV="1">
                <a:off x="24625" y="-4746"/>
                <a:ext cx="2819399" cy="2828891"/>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Right Triangle 17">
                <a:extLst>
                  <a:ext uri="{FF2B5EF4-FFF2-40B4-BE49-F238E27FC236}">
                    <a16:creationId xmlns:a16="http://schemas.microsoft.com/office/drawing/2014/main" id="{3A93038F-E9E4-4FFD-B3DF-28DB7C2C1490}"/>
                  </a:ext>
                </a:extLst>
              </p:cNvPr>
              <p:cNvSpPr/>
              <p:nvPr/>
            </p:nvSpPr>
            <p:spPr>
              <a:xfrm rot="16200000" flipH="1" flipV="1">
                <a:off x="4418" y="-4422"/>
                <a:ext cx="2627088" cy="263593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a16="http://schemas.microsoft.com/office/drawing/2014/main" id="{5DEA1E02-BBD0-4AE3-AF22-433B90272178}"/>
                  </a:ext>
                </a:extLst>
              </p:cNvPr>
              <p:cNvSpPr/>
              <p:nvPr/>
            </p:nvSpPr>
            <p:spPr>
              <a:xfrm rot="16200000" flipH="1" flipV="1">
                <a:off x="-12263" y="-4034"/>
                <a:ext cx="2397087" cy="2405158"/>
              </a:xfrm>
              <a:prstGeom prst="rtTriangle">
                <a:avLst/>
              </a:prstGeom>
              <a:solidFill>
                <a:schemeClr val="accent2">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9" name="Freeform: Shape 12">
              <a:extLst>
                <a:ext uri="{FF2B5EF4-FFF2-40B4-BE49-F238E27FC236}">
                  <a16:creationId xmlns:a16="http://schemas.microsoft.com/office/drawing/2014/main" id="{E3AAB79D-382D-4A95-965E-526B6A681DA7}"/>
                </a:ext>
              </a:extLst>
            </p:cNvPr>
            <p:cNvSpPr/>
            <p:nvPr/>
          </p:nvSpPr>
          <p:spPr>
            <a:xfrm rot="18900000" flipH="1">
              <a:off x="-1604709" y="1397837"/>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C0A22127-2B4A-4B15-B0A9-F019A30347A1}"/>
                </a:ext>
              </a:extLst>
            </p:cNvPr>
            <p:cNvSpPr/>
            <p:nvPr/>
          </p:nvSpPr>
          <p:spPr>
            <a:xfrm rot="18900000">
              <a:off x="-861777" y="-3756"/>
              <a:ext cx="2676646" cy="1356876"/>
            </a:xfrm>
            <a:custGeom>
              <a:avLst/>
              <a:gdLst>
                <a:gd name="connsiteX0" fmla="*/ 1319770 w 2676646"/>
                <a:gd name="connsiteY0" fmla="*/ 0 h 1356876"/>
                <a:gd name="connsiteX1" fmla="*/ 2676646 w 2676646"/>
                <a:gd name="connsiteY1" fmla="*/ 1356876 h 1356876"/>
                <a:gd name="connsiteX2" fmla="*/ 0 w 2676646"/>
                <a:gd name="connsiteY2" fmla="*/ 1356876 h 1356876"/>
                <a:gd name="connsiteX3" fmla="*/ 0 w 2676646"/>
                <a:gd name="connsiteY3" fmla="*/ 1319770 h 1356876"/>
              </a:gdLst>
              <a:ahLst/>
              <a:cxnLst>
                <a:cxn ang="0">
                  <a:pos x="connsiteX0" y="connsiteY0"/>
                </a:cxn>
                <a:cxn ang="0">
                  <a:pos x="connsiteX1" y="connsiteY1"/>
                </a:cxn>
                <a:cxn ang="0">
                  <a:pos x="connsiteX2" y="connsiteY2"/>
                </a:cxn>
                <a:cxn ang="0">
                  <a:pos x="connsiteX3" y="connsiteY3"/>
                </a:cxn>
              </a:cxnLst>
              <a:rect l="l" t="t" r="r" b="b"/>
              <a:pathLst>
                <a:path w="2676646" h="1356876">
                  <a:moveTo>
                    <a:pt x="1319770" y="0"/>
                  </a:moveTo>
                  <a:lnTo>
                    <a:pt x="2676646" y="1356876"/>
                  </a:lnTo>
                  <a:lnTo>
                    <a:pt x="0" y="1356876"/>
                  </a:lnTo>
                  <a:lnTo>
                    <a:pt x="0" y="1319770"/>
                  </a:lnTo>
                  <a:close/>
                </a:path>
              </a:pathLst>
            </a:custGeom>
            <a:pattFill prst="wdUpDiag">
              <a:fgClr>
                <a:schemeClr val="accent2"/>
              </a:fgClr>
              <a:bgClr>
                <a:schemeClr val="accent1"/>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1" name="Freeform: Shape 12">
              <a:extLst>
                <a:ext uri="{FF2B5EF4-FFF2-40B4-BE49-F238E27FC236}">
                  <a16:creationId xmlns:a16="http://schemas.microsoft.com/office/drawing/2014/main" id="{F04D9FDC-1B67-4254-9535-CD32E81F0C3E}"/>
                </a:ext>
              </a:extLst>
            </p:cNvPr>
            <p:cNvSpPr/>
            <p:nvPr/>
          </p:nvSpPr>
          <p:spPr>
            <a:xfrm rot="13500000">
              <a:off x="-1226102" y="1737462"/>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12" name="Group 11">
              <a:extLst>
                <a:ext uri="{FF2B5EF4-FFF2-40B4-BE49-F238E27FC236}">
                  <a16:creationId xmlns:a16="http://schemas.microsoft.com/office/drawing/2014/main" id="{0A86C4EA-4CF8-4531-845D-4FCB1E2F7422}"/>
                </a:ext>
              </a:extLst>
            </p:cNvPr>
            <p:cNvGrpSpPr/>
            <p:nvPr/>
          </p:nvGrpSpPr>
          <p:grpSpPr>
            <a:xfrm>
              <a:off x="-760406" y="4672937"/>
              <a:ext cx="1520812" cy="1520812"/>
              <a:chOff x="-1604709" y="3012880"/>
              <a:chExt cx="3211378" cy="3211378"/>
            </a:xfrm>
          </p:grpSpPr>
          <p:sp>
            <p:nvSpPr>
              <p:cNvPr id="13" name="Freeform: Shape 12">
                <a:extLst>
                  <a:ext uri="{FF2B5EF4-FFF2-40B4-BE49-F238E27FC236}">
                    <a16:creationId xmlns:a16="http://schemas.microsoft.com/office/drawing/2014/main" id="{1101B195-C112-4D20-8D19-4D22479B150D}"/>
                  </a:ext>
                </a:extLst>
              </p:cNvPr>
              <p:cNvSpPr/>
              <p:nvPr/>
            </p:nvSpPr>
            <p:spPr>
              <a:xfrm rot="18900000" flipH="1">
                <a:off x="-1604709" y="3012880"/>
                <a:ext cx="3211378" cy="3211378"/>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Freeform: Shape 12">
                <a:extLst>
                  <a:ext uri="{FF2B5EF4-FFF2-40B4-BE49-F238E27FC236}">
                    <a16:creationId xmlns:a16="http://schemas.microsoft.com/office/drawing/2014/main" id="{CA755F1F-9955-4CBB-8F34-F7801CA44CE7}"/>
                  </a:ext>
                </a:extLst>
              </p:cNvPr>
              <p:cNvSpPr/>
              <p:nvPr/>
            </p:nvSpPr>
            <p:spPr>
              <a:xfrm rot="13500000">
                <a:off x="-1226102" y="3352505"/>
                <a:ext cx="2416016" cy="2416016"/>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sp>
        <p:nvSpPr>
          <p:cNvPr id="2" name="Title 1">
            <a:extLst>
              <a:ext uri="{FF2B5EF4-FFF2-40B4-BE49-F238E27FC236}">
                <a16:creationId xmlns:a16="http://schemas.microsoft.com/office/drawing/2014/main" id="{9E597736-C478-4C26-9BAF-205FE31E977C}"/>
              </a:ext>
            </a:extLst>
          </p:cNvPr>
          <p:cNvSpPr>
            <a:spLocks noGrp="1"/>
          </p:cNvSpPr>
          <p:nvPr>
            <p:ph type="ctrTitle" hasCustomPrompt="1"/>
          </p:nvPr>
        </p:nvSpPr>
        <p:spPr>
          <a:xfrm>
            <a:off x="2761488" y="2395728"/>
            <a:ext cx="7077456" cy="1243584"/>
          </a:xfrm>
        </p:spPr>
        <p:txBody>
          <a:bodyPr vert="horz" lIns="91440" tIns="45720" rIns="91440" bIns="45720" rtlCol="0" anchor="b">
            <a:noAutofit/>
          </a:bodyPr>
          <a:lstStyle>
            <a:lvl1pPr>
              <a:defRPr lang="en-GB" sz="6600" b="1" dirty="0">
                <a:solidFill>
                  <a:schemeClr val="accent2"/>
                </a:solidFill>
                <a:latin typeface="+mj-lt"/>
                <a:ea typeface="Tahoma" panose="020B0604030504040204" pitchFamily="34" charset="0"/>
                <a:cs typeface="Tahoma" panose="020B0604030504040204" pitchFamily="34" charset="0"/>
              </a:defRPr>
            </a:lvl1pPr>
          </a:lstStyle>
          <a:p>
            <a:pPr lvl="0"/>
            <a:r>
              <a:rPr lang="en-US" noProof="0"/>
              <a:t>TITLE</a:t>
            </a:r>
          </a:p>
        </p:txBody>
      </p:sp>
      <p:sp>
        <p:nvSpPr>
          <p:cNvPr id="3" name="Subtitle 2">
            <a:extLst>
              <a:ext uri="{FF2B5EF4-FFF2-40B4-BE49-F238E27FC236}">
                <a16:creationId xmlns:a16="http://schemas.microsoft.com/office/drawing/2014/main" id="{C3D2DEF0-A0B0-4CFE-B67D-A9D75E2368DC}"/>
              </a:ext>
            </a:extLst>
          </p:cNvPr>
          <p:cNvSpPr>
            <a:spLocks noGrp="1"/>
          </p:cNvSpPr>
          <p:nvPr>
            <p:ph type="subTitle" idx="1"/>
          </p:nvPr>
        </p:nvSpPr>
        <p:spPr>
          <a:xfrm>
            <a:off x="2761488" y="3721608"/>
            <a:ext cx="7077456" cy="868680"/>
          </a:xfrm>
        </p:spPr>
        <p:txBody>
          <a:bodyPr vert="horz" lIns="91440" tIns="45720" rIns="91440" bIns="45720" rtlCol="0">
            <a:normAutofit/>
          </a:bodyPr>
          <a:lstStyle>
            <a:lvl1pPr marL="0" indent="0">
              <a:buNone/>
              <a:defRPr lang="en-GB" sz="1800" spc="300" dirty="0">
                <a:solidFill>
                  <a:schemeClr val="bg1"/>
                </a:solidFill>
                <a:latin typeface="+mn-lt"/>
                <a:cs typeface="Arial" panose="020B0604020202020204" pitchFamily="34" charset="0"/>
              </a:defRPr>
            </a:lvl1pPr>
          </a:lstStyle>
          <a:p>
            <a:pPr marL="228600" lvl="0" indent="-228600"/>
            <a:r>
              <a:rPr lang="en-US" noProof="0" smtClean="0"/>
              <a:t>Click to edit Master subtitle style</a:t>
            </a:r>
            <a:endParaRPr lang="en-US" noProof="0"/>
          </a:p>
        </p:txBody>
      </p:sp>
    </p:spTree>
    <p:extLst>
      <p:ext uri="{BB962C8B-B14F-4D97-AF65-F5344CB8AC3E}">
        <p14:creationId xmlns:p14="http://schemas.microsoft.com/office/powerpoint/2010/main" val="436959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smtClean="0"/>
              <a:t>Click to edit Master title style</a:t>
            </a:r>
            <a:endParaRPr lang="en-US" noProof="0"/>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Content Placeholder 2">
            <a:extLst>
              <a:ext uri="{FF2B5EF4-FFF2-40B4-BE49-F238E27FC236}">
                <a16:creationId xmlns:a16="http://schemas.microsoft.com/office/drawing/2014/main" id="{FE796BFF-6E5F-4DE7-B193-F501FC094D63}"/>
              </a:ext>
            </a:extLst>
          </p:cNvPr>
          <p:cNvSpPr>
            <a:spLocks noGrp="1"/>
          </p:cNvSpPr>
          <p:nvPr>
            <p:ph sz="half" idx="1"/>
          </p:nvPr>
        </p:nvSpPr>
        <p:spPr>
          <a:xfrm>
            <a:off x="443365" y="1517715"/>
            <a:ext cx="5184437" cy="4659248"/>
          </a:xfrm>
        </p:spPr>
        <p:txBody>
          <a:bodyPr>
            <a:normAutofit/>
          </a:bodyPr>
          <a:lstStyle>
            <a:lvl1pPr marL="457200" indent="-457200">
              <a:buFont typeface="Arial" panose="020B0604020202020204" pitchFamily="34" charset="0"/>
              <a:buChar char="•"/>
              <a:defRPr sz="2000">
                <a:solidFill>
                  <a:schemeClr val="bg1"/>
                </a:solidFill>
              </a:defRPr>
            </a:lvl1pPr>
            <a:lvl2pPr marL="800100" indent="-342900">
              <a:buFont typeface="Arial" panose="020B0604020202020204" pitchFamily="34" charset="0"/>
              <a:buChar char="•"/>
              <a:defRPr sz="1800">
                <a:solidFill>
                  <a:schemeClr val="bg1"/>
                </a:solidFill>
              </a:defRPr>
            </a:lvl2pPr>
            <a:lvl3pPr marL="1257300" indent="-342900">
              <a:buFont typeface="Arial" panose="020B0604020202020204" pitchFamily="34" charset="0"/>
              <a:buChar char="•"/>
              <a:defRPr sz="1600">
                <a:solidFill>
                  <a:schemeClr val="bg1"/>
                </a:solidFill>
              </a:defRPr>
            </a:lvl3pPr>
            <a:lvl4pPr marL="1657350" indent="-285750">
              <a:buFont typeface="Arial" panose="020B0604020202020204" pitchFamily="34" charset="0"/>
              <a:buChar char="•"/>
              <a:defRPr sz="1400">
                <a:solidFill>
                  <a:schemeClr val="bg1"/>
                </a:solidFill>
              </a:defRPr>
            </a:lvl4pPr>
            <a:lvl5pPr marL="2114550" indent="-285750">
              <a:buFont typeface="Arial" panose="020B0604020202020204" pitchFamily="34" charset="0"/>
              <a:buChar char="•"/>
              <a:defRPr sz="1400">
                <a:solidFill>
                  <a:schemeClr val="bg1"/>
                </a:solidFill>
              </a:defRPr>
            </a:lvl5p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21" name="Content Placeholder 3">
            <a:extLst>
              <a:ext uri="{FF2B5EF4-FFF2-40B4-BE49-F238E27FC236}">
                <a16:creationId xmlns:a16="http://schemas.microsoft.com/office/drawing/2014/main" id="{78622754-CA4D-4C27-A37F-B26E7B4C9CA2}"/>
              </a:ext>
            </a:extLst>
          </p:cNvPr>
          <p:cNvSpPr>
            <a:spLocks noGrp="1"/>
          </p:cNvSpPr>
          <p:nvPr>
            <p:ph sz="half" idx="2"/>
          </p:nvPr>
        </p:nvSpPr>
        <p:spPr>
          <a:xfrm>
            <a:off x="6474163" y="1517715"/>
            <a:ext cx="5184437" cy="4659248"/>
          </a:xfrm>
        </p:spPr>
        <p:txBody>
          <a:bodyPr>
            <a:normAutofit/>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val="999597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 Categor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smtClean="0"/>
              <a:t>Click to edit Master title style</a:t>
            </a:r>
            <a:endParaRPr lang="en-US" noProof="0"/>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0" name="Picture Placeholder 8">
            <a:extLst>
              <a:ext uri="{FF2B5EF4-FFF2-40B4-BE49-F238E27FC236}">
                <a16:creationId xmlns:a16="http://schemas.microsoft.com/office/drawing/2014/main" id="{6D00E6B4-1CBE-404E-B943-5F1832320C1C}"/>
              </a:ext>
            </a:extLst>
          </p:cNvPr>
          <p:cNvSpPr>
            <a:spLocks noGrp="1"/>
          </p:cNvSpPr>
          <p:nvPr>
            <p:ph type="pic" sz="quarter" idx="13"/>
          </p:nvPr>
        </p:nvSpPr>
        <p:spPr>
          <a:xfrm>
            <a:off x="978212"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smtClean="0"/>
              <a:t>Click icon to add picture</a:t>
            </a:r>
            <a:endParaRPr lang="en-US" noProof="0" dirty="0"/>
          </a:p>
        </p:txBody>
      </p:sp>
      <p:sp>
        <p:nvSpPr>
          <p:cNvPr id="21" name="Picture Placeholder 8">
            <a:extLst>
              <a:ext uri="{FF2B5EF4-FFF2-40B4-BE49-F238E27FC236}">
                <a16:creationId xmlns:a16="http://schemas.microsoft.com/office/drawing/2014/main" id="{7CD59BFD-62BE-4E33-92A5-B84A2A9A8D3B}"/>
              </a:ext>
            </a:extLst>
          </p:cNvPr>
          <p:cNvSpPr>
            <a:spLocks noGrp="1"/>
          </p:cNvSpPr>
          <p:nvPr>
            <p:ph type="pic" sz="quarter" idx="14"/>
          </p:nvPr>
        </p:nvSpPr>
        <p:spPr>
          <a:xfrm>
            <a:off x="3222230"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smtClean="0"/>
              <a:t>Click icon to add picture</a:t>
            </a:r>
            <a:endParaRPr lang="en-US" noProof="0" dirty="0"/>
          </a:p>
        </p:txBody>
      </p:sp>
      <p:sp>
        <p:nvSpPr>
          <p:cNvPr id="22" name="Picture Placeholder 8">
            <a:extLst>
              <a:ext uri="{FF2B5EF4-FFF2-40B4-BE49-F238E27FC236}">
                <a16:creationId xmlns:a16="http://schemas.microsoft.com/office/drawing/2014/main" id="{60DC5978-55B8-421D-91B4-29F8210A7B2C}"/>
              </a:ext>
            </a:extLst>
          </p:cNvPr>
          <p:cNvSpPr>
            <a:spLocks noGrp="1"/>
          </p:cNvSpPr>
          <p:nvPr>
            <p:ph type="pic" sz="quarter" idx="15"/>
          </p:nvPr>
        </p:nvSpPr>
        <p:spPr>
          <a:xfrm>
            <a:off x="5466248"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smtClean="0"/>
              <a:t>Click icon to add picture</a:t>
            </a:r>
            <a:endParaRPr lang="en-US" noProof="0" dirty="0"/>
          </a:p>
        </p:txBody>
      </p:sp>
      <p:sp>
        <p:nvSpPr>
          <p:cNvPr id="23" name="Picture Placeholder 8">
            <a:extLst>
              <a:ext uri="{FF2B5EF4-FFF2-40B4-BE49-F238E27FC236}">
                <a16:creationId xmlns:a16="http://schemas.microsoft.com/office/drawing/2014/main" id="{BE3FB8C3-2C7E-4C59-8BD5-53FA2772DB56}"/>
              </a:ext>
            </a:extLst>
          </p:cNvPr>
          <p:cNvSpPr>
            <a:spLocks noGrp="1"/>
          </p:cNvSpPr>
          <p:nvPr>
            <p:ph type="pic" sz="quarter" idx="16"/>
          </p:nvPr>
        </p:nvSpPr>
        <p:spPr>
          <a:xfrm>
            <a:off x="7710266"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smtClean="0"/>
              <a:t>Click icon to add picture</a:t>
            </a:r>
            <a:endParaRPr lang="en-US" noProof="0" dirty="0"/>
          </a:p>
        </p:txBody>
      </p:sp>
      <p:sp>
        <p:nvSpPr>
          <p:cNvPr id="24" name="Picture Placeholder 8">
            <a:extLst>
              <a:ext uri="{FF2B5EF4-FFF2-40B4-BE49-F238E27FC236}">
                <a16:creationId xmlns:a16="http://schemas.microsoft.com/office/drawing/2014/main" id="{FD8FA9DA-C36B-4889-B88F-28B5829E53E2}"/>
              </a:ext>
            </a:extLst>
          </p:cNvPr>
          <p:cNvSpPr>
            <a:spLocks noGrp="1"/>
          </p:cNvSpPr>
          <p:nvPr>
            <p:ph type="pic" sz="quarter" idx="17"/>
          </p:nvPr>
        </p:nvSpPr>
        <p:spPr>
          <a:xfrm>
            <a:off x="9954283" y="2096716"/>
            <a:ext cx="1259505" cy="1259505"/>
          </a:xfrm>
          <a:prstGeom prst="ellipse">
            <a:avLst/>
          </a:prstGeom>
          <a:pattFill prst="wdUpDiag">
            <a:fgClr>
              <a:srgbClr val="0C4360"/>
            </a:fgClr>
            <a:bgClr>
              <a:schemeClr val="accent1">
                <a:lumMod val="50000"/>
              </a:schemeClr>
            </a:bgClr>
          </a:pattFill>
          <a:ln w="38100">
            <a:solidFill>
              <a:schemeClr val="accent2"/>
            </a:solidFill>
          </a:ln>
        </p:spPr>
        <p:txBody>
          <a:bodyPr/>
          <a:lstStyle>
            <a:lvl1pPr marL="0" indent="0">
              <a:buNone/>
              <a:defRPr>
                <a:solidFill>
                  <a:schemeClr val="tx1">
                    <a:alpha val="0"/>
                  </a:schemeClr>
                </a:solidFill>
              </a:defRPr>
            </a:lvl1pPr>
          </a:lstStyle>
          <a:p>
            <a:r>
              <a:rPr lang="en-US" noProof="0" smtClean="0"/>
              <a:t>Click icon to add picture</a:t>
            </a:r>
            <a:endParaRPr lang="en-US" noProof="0" dirty="0"/>
          </a:p>
        </p:txBody>
      </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719894"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smtClean="0"/>
              <a:t>Edit Master text styles</a:t>
            </a:r>
          </a:p>
        </p:txBody>
      </p:sp>
      <p:sp>
        <p:nvSpPr>
          <p:cNvPr id="27" name="Text Placeholder 22">
            <a:extLst>
              <a:ext uri="{FF2B5EF4-FFF2-40B4-BE49-F238E27FC236}">
                <a16:creationId xmlns:a16="http://schemas.microsoft.com/office/drawing/2014/main" id="{05F72315-51A9-431C-B80A-45E4FB1D6BD6}"/>
              </a:ext>
            </a:extLst>
          </p:cNvPr>
          <p:cNvSpPr>
            <a:spLocks noGrp="1"/>
          </p:cNvSpPr>
          <p:nvPr>
            <p:ph type="body" sz="quarter" idx="19"/>
          </p:nvPr>
        </p:nvSpPr>
        <p:spPr>
          <a:xfrm>
            <a:off x="2963912"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smtClean="0"/>
              <a:t>Edit Master text styles</a:t>
            </a:r>
          </a:p>
        </p:txBody>
      </p:sp>
      <p:sp>
        <p:nvSpPr>
          <p:cNvPr id="28" name="Text Placeholder 22">
            <a:extLst>
              <a:ext uri="{FF2B5EF4-FFF2-40B4-BE49-F238E27FC236}">
                <a16:creationId xmlns:a16="http://schemas.microsoft.com/office/drawing/2014/main" id="{883D1F0C-34F1-46E1-B178-E4AB82B14631}"/>
              </a:ext>
            </a:extLst>
          </p:cNvPr>
          <p:cNvSpPr>
            <a:spLocks noGrp="1"/>
          </p:cNvSpPr>
          <p:nvPr>
            <p:ph type="body" sz="quarter" idx="20"/>
          </p:nvPr>
        </p:nvSpPr>
        <p:spPr>
          <a:xfrm>
            <a:off x="5207930"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smtClean="0"/>
              <a:t>Edit Master text styles</a:t>
            </a:r>
          </a:p>
        </p:txBody>
      </p:sp>
      <p:sp>
        <p:nvSpPr>
          <p:cNvPr id="29" name="Text Placeholder 22">
            <a:extLst>
              <a:ext uri="{FF2B5EF4-FFF2-40B4-BE49-F238E27FC236}">
                <a16:creationId xmlns:a16="http://schemas.microsoft.com/office/drawing/2014/main" id="{7202A849-DF14-40E7-B38D-1185F72603EC}"/>
              </a:ext>
            </a:extLst>
          </p:cNvPr>
          <p:cNvSpPr>
            <a:spLocks noGrp="1"/>
          </p:cNvSpPr>
          <p:nvPr>
            <p:ph type="body" sz="quarter" idx="21"/>
          </p:nvPr>
        </p:nvSpPr>
        <p:spPr>
          <a:xfrm>
            <a:off x="7451948"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smtClean="0"/>
              <a:t>Edit Master text styles</a:t>
            </a:r>
          </a:p>
        </p:txBody>
      </p:sp>
      <p:sp>
        <p:nvSpPr>
          <p:cNvPr id="30" name="Text Placeholder 22">
            <a:extLst>
              <a:ext uri="{FF2B5EF4-FFF2-40B4-BE49-F238E27FC236}">
                <a16:creationId xmlns:a16="http://schemas.microsoft.com/office/drawing/2014/main" id="{CCFC1ADF-AC11-4CCD-AC2D-478B6FFEA5EA}"/>
              </a:ext>
            </a:extLst>
          </p:cNvPr>
          <p:cNvSpPr>
            <a:spLocks noGrp="1"/>
          </p:cNvSpPr>
          <p:nvPr>
            <p:ph type="body" sz="quarter" idx="22"/>
          </p:nvPr>
        </p:nvSpPr>
        <p:spPr>
          <a:xfrm>
            <a:off x="9695965" y="4240093"/>
            <a:ext cx="1776140" cy="1463040"/>
          </a:xfrm>
        </p:spPr>
        <p:txBody>
          <a:bodyPr lIns="0" tIns="0" rIns="0" bIns="0">
            <a:noAutofit/>
          </a:bodyPr>
          <a:lstStyle>
            <a:lvl1pPr marL="0" indent="0" algn="ctr">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smtClean="0"/>
              <a:t>Edit Master text styles</a:t>
            </a:r>
          </a:p>
        </p:txBody>
      </p:sp>
      <p:cxnSp>
        <p:nvCxnSpPr>
          <p:cNvPr id="7" name="Straight Connector 6">
            <a:extLst>
              <a:ext uri="{FF2B5EF4-FFF2-40B4-BE49-F238E27FC236}">
                <a16:creationId xmlns:a16="http://schemas.microsoft.com/office/drawing/2014/main" id="{2B4CB326-DA0E-488E-B236-7017E8438FBB}"/>
              </a:ext>
            </a:extLst>
          </p:cNvPr>
          <p:cNvCxnSpPr/>
          <p:nvPr userDrawn="1"/>
        </p:nvCxnSpPr>
        <p:spPr>
          <a:xfrm>
            <a:off x="1242354"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9366B533-7212-4A36-9CE2-D6302E721F8F}"/>
              </a:ext>
            </a:extLst>
          </p:cNvPr>
          <p:cNvCxnSpPr/>
          <p:nvPr userDrawn="1"/>
        </p:nvCxnSpPr>
        <p:spPr>
          <a:xfrm>
            <a:off x="3486372"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D7474CD-E230-4E14-8274-5E20F673F401}"/>
              </a:ext>
            </a:extLst>
          </p:cNvPr>
          <p:cNvCxnSpPr/>
          <p:nvPr userDrawn="1"/>
        </p:nvCxnSpPr>
        <p:spPr>
          <a:xfrm>
            <a:off x="5730390"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6BF71FCE-6F39-4D2F-82BE-7D9F1D2ED59F}"/>
              </a:ext>
            </a:extLst>
          </p:cNvPr>
          <p:cNvCxnSpPr/>
          <p:nvPr userDrawn="1"/>
        </p:nvCxnSpPr>
        <p:spPr>
          <a:xfrm>
            <a:off x="7974408"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AE97AC7A-17D9-4F42-9DD0-94FE4FC6BF19}"/>
              </a:ext>
            </a:extLst>
          </p:cNvPr>
          <p:cNvCxnSpPr/>
          <p:nvPr userDrawn="1"/>
        </p:nvCxnSpPr>
        <p:spPr>
          <a:xfrm>
            <a:off x="10218425" y="3825022"/>
            <a:ext cx="731221"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4762663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hoto + 3 Sec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smtClean="0"/>
              <a:t>Click to edit Master title style</a:t>
            </a:r>
            <a:endParaRPr lang="en-US" noProof="0"/>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54209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smtClean="0"/>
              <a:t>Edit Master text styles</a:t>
            </a:r>
          </a:p>
        </p:txBody>
      </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13" name="Picture Placeholder 12">
            <a:extLst>
              <a:ext uri="{FF2B5EF4-FFF2-40B4-BE49-F238E27FC236}">
                <a16:creationId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dirty="0"/>
              <a:t>Insert image</a:t>
            </a:r>
          </a:p>
        </p:txBody>
      </p:sp>
      <p:sp>
        <p:nvSpPr>
          <p:cNvPr id="36" name="Text Placeholder 22">
            <a:extLst>
              <a:ext uri="{FF2B5EF4-FFF2-40B4-BE49-F238E27FC236}">
                <a16:creationId xmlns:a16="http://schemas.microsoft.com/office/drawing/2014/main" id="{642D3CE0-C3B4-4F3F-A650-AB452B3AD4BA}"/>
              </a:ext>
            </a:extLst>
          </p:cNvPr>
          <p:cNvSpPr>
            <a:spLocks noGrp="1"/>
          </p:cNvSpPr>
          <p:nvPr>
            <p:ph type="body" sz="quarter" idx="20"/>
          </p:nvPr>
        </p:nvSpPr>
        <p:spPr>
          <a:xfrm>
            <a:off x="4444169"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smtClean="0"/>
              <a:t>Edit Master text styles</a:t>
            </a:r>
          </a:p>
        </p:txBody>
      </p:sp>
      <p:sp>
        <p:nvSpPr>
          <p:cNvPr id="37" name="Text Placeholder 22">
            <a:extLst>
              <a:ext uri="{FF2B5EF4-FFF2-40B4-BE49-F238E27FC236}">
                <a16:creationId xmlns:a16="http://schemas.microsoft.com/office/drawing/2014/main" id="{DBED2BB0-CDAD-40EE-8B35-C66DF45EE29D}"/>
              </a:ext>
            </a:extLst>
          </p:cNvPr>
          <p:cNvSpPr>
            <a:spLocks noGrp="1"/>
          </p:cNvSpPr>
          <p:nvPr>
            <p:ph type="body" sz="quarter" idx="21"/>
          </p:nvPr>
        </p:nvSpPr>
        <p:spPr>
          <a:xfrm>
            <a:off x="8346244" y="4240093"/>
            <a:ext cx="3293306" cy="1463040"/>
          </a:xfrm>
        </p:spPr>
        <p:txBody>
          <a:bodyPr lIns="0" tIns="0" rIns="0" bIns="0">
            <a:noAutofit/>
          </a:bodyPr>
          <a:lstStyle>
            <a:lvl1pPr marL="0" indent="0" algn="l">
              <a:lnSpc>
                <a:spcPct val="100000"/>
              </a:lnSpc>
              <a:spcBef>
                <a:spcPts val="600"/>
              </a:spcBef>
              <a:spcAft>
                <a:spcPts val="4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smtClean="0"/>
              <a:t>Edit Master text styles</a:t>
            </a:r>
          </a:p>
        </p:txBody>
      </p:sp>
    </p:spTree>
    <p:extLst>
      <p:ext uri="{BB962C8B-B14F-4D97-AF65-F5344CB8AC3E}">
        <p14:creationId xmlns:p14="http://schemas.microsoft.com/office/powerpoint/2010/main" val="15447457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hoto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smtClean="0"/>
              <a:t>Click to edit Master title style</a:t>
            </a:r>
            <a:endParaRPr lang="en-US" noProof="0"/>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6" name="Text Placeholder 22">
            <a:extLst>
              <a:ext uri="{FF2B5EF4-FFF2-40B4-BE49-F238E27FC236}">
                <a16:creationId xmlns:a16="http://schemas.microsoft.com/office/drawing/2014/main" id="{2A19101D-7C37-42BF-8167-5391EA65EC3A}"/>
              </a:ext>
            </a:extLst>
          </p:cNvPr>
          <p:cNvSpPr>
            <a:spLocks noGrp="1"/>
          </p:cNvSpPr>
          <p:nvPr>
            <p:ph type="body" sz="quarter" idx="18"/>
          </p:nvPr>
        </p:nvSpPr>
        <p:spPr>
          <a:xfrm>
            <a:off x="542094" y="4240093"/>
            <a:ext cx="9402006" cy="1463040"/>
          </a:xfrm>
        </p:spPr>
        <p:txBody>
          <a:bodyPr lIns="0" tIns="0" rIns="0" bIns="0">
            <a:noAutofit/>
          </a:bodyPr>
          <a:lstStyle>
            <a:lvl1pPr marL="0" indent="0" algn="l">
              <a:lnSpc>
                <a:spcPct val="100000"/>
              </a:lnSpc>
              <a:spcBef>
                <a:spcPts val="300"/>
              </a:spcBef>
              <a:spcAft>
                <a:spcPts val="300"/>
              </a:spcAft>
              <a:buNone/>
              <a:defRPr sz="1400">
                <a:solidFill>
                  <a:schemeClr val="bg1"/>
                </a:solidFill>
                <a:latin typeface="+mn-lt"/>
                <a:cs typeface="Arial" panose="020B0604020202020204" pitchFamily="34" charset="0"/>
              </a:defRPr>
            </a:lvl1pPr>
            <a:lvl2pPr>
              <a:lnSpc>
                <a:spcPct val="100000"/>
              </a:lnSpc>
              <a:spcBef>
                <a:spcPts val="600"/>
              </a:spcBef>
              <a:spcAft>
                <a:spcPts val="400"/>
              </a:spcAft>
              <a:defRPr sz="1600">
                <a:solidFill>
                  <a:schemeClr val="bg1"/>
                </a:solidFill>
                <a:latin typeface="Arial" panose="020B0604020202020204" pitchFamily="34" charset="0"/>
                <a:cs typeface="Arial" panose="020B0604020202020204" pitchFamily="34" charset="0"/>
              </a:defRPr>
            </a:lvl2pPr>
            <a:lvl3pPr>
              <a:lnSpc>
                <a:spcPct val="100000"/>
              </a:lnSpc>
              <a:spcBef>
                <a:spcPts val="600"/>
              </a:spcBef>
              <a:spcAft>
                <a:spcPts val="400"/>
              </a:spcAft>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smtClean="0"/>
              <a:t>Edit Master text styles</a:t>
            </a:r>
          </a:p>
        </p:txBody>
      </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13" name="Picture Placeholder 12">
            <a:extLst>
              <a:ext uri="{FF2B5EF4-FFF2-40B4-BE49-F238E27FC236}">
                <a16:creationId xmlns:a16="http://schemas.microsoft.com/office/drawing/2014/main" id="{231B97CF-FD24-4932-8459-893B1AC73D33}"/>
              </a:ext>
            </a:extLst>
          </p:cNvPr>
          <p:cNvSpPr>
            <a:spLocks noGrp="1"/>
          </p:cNvSpPr>
          <p:nvPr>
            <p:ph type="pic" sz="quarter" idx="19" hasCustomPrompt="1"/>
          </p:nvPr>
        </p:nvSpPr>
        <p:spPr>
          <a:xfrm>
            <a:off x="-2" y="1352575"/>
            <a:ext cx="12192002" cy="2289897"/>
          </a:xfrm>
        </p:spPr>
        <p:txBody>
          <a:bodyPr anchor="ctr">
            <a:normAutofit/>
          </a:bodyPr>
          <a:lstStyle>
            <a:lvl1pPr marL="0" indent="0" algn="ctr">
              <a:buNone/>
              <a:defRPr sz="1400">
                <a:solidFill>
                  <a:schemeClr val="accent2"/>
                </a:solidFill>
                <a:latin typeface="Trade Gothic LT Pro" panose="020B0503040303020004" pitchFamily="34" charset="0"/>
              </a:defRPr>
            </a:lvl1pPr>
          </a:lstStyle>
          <a:p>
            <a:r>
              <a:rPr lang="en-US" noProof="0" dirty="0"/>
              <a:t>Insert image</a:t>
            </a:r>
          </a:p>
        </p:txBody>
      </p:sp>
    </p:spTree>
    <p:extLst>
      <p:ext uri="{BB962C8B-B14F-4D97-AF65-F5344CB8AC3E}">
        <p14:creationId xmlns:p14="http://schemas.microsoft.com/office/powerpoint/2010/main" val="24868267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smtClean="0"/>
              <a:t>Click to edit Master title style</a:t>
            </a:r>
            <a:endParaRPr lang="en-US" noProof="0"/>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Picture Placeholder 2">
            <a:extLst>
              <a:ext uri="{FF2B5EF4-FFF2-40B4-BE49-F238E27FC236}">
                <a16:creationId xmlns:a16="http://schemas.microsoft.com/office/drawing/2014/main" id="{30B3A574-7940-4E35-857E-5CA35A5910E5}"/>
              </a:ext>
            </a:extLst>
          </p:cNvPr>
          <p:cNvSpPr>
            <a:spLocks noGrp="1"/>
          </p:cNvSpPr>
          <p:nvPr>
            <p:ph type="pic" idx="1"/>
          </p:nvPr>
        </p:nvSpPr>
        <p:spPr>
          <a:xfrm>
            <a:off x="4110087" y="1444649"/>
            <a:ext cx="7548513" cy="4579079"/>
          </a:xfrm>
        </p:spPr>
        <p:txBody>
          <a:bodyPr>
            <a:normAutofit/>
          </a:bodyPr>
          <a:lstStyle>
            <a:lvl1pPr marL="0" indent="0">
              <a:buNone/>
              <a:defRPr sz="2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smtClean="0"/>
              <a:t>Click icon to add picture</a:t>
            </a:r>
            <a:endParaRPr lang="en-US" noProof="0" dirty="0"/>
          </a:p>
        </p:txBody>
      </p:sp>
      <p:sp>
        <p:nvSpPr>
          <p:cNvPr id="21" name="Text Placeholder 3">
            <a:extLst>
              <a:ext uri="{FF2B5EF4-FFF2-40B4-BE49-F238E27FC236}">
                <a16:creationId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smtClean="0"/>
              <a:t>Edit Master text styles</a:t>
            </a:r>
          </a:p>
        </p:txBody>
      </p:sp>
    </p:spTree>
    <p:extLst>
      <p:ext uri="{BB962C8B-B14F-4D97-AF65-F5344CB8AC3E}">
        <p14:creationId xmlns:p14="http://schemas.microsoft.com/office/powerpoint/2010/main" val="15406501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smtClean="0"/>
              <a:t>Click to edit Master title style</a:t>
            </a:r>
            <a:endParaRPr lang="en-US" noProof="0"/>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5" name="Freeform: Shape 34">
            <a:extLst>
              <a:ext uri="{FF2B5EF4-FFF2-40B4-BE49-F238E27FC236}">
                <a16:creationId xmlns:a16="http://schemas.microsoft.com/office/drawing/2014/main" id="{62EEBF51-DCAD-4335-85E9-52801031A1BF}"/>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1" name="Text Placeholder 3">
            <a:extLst>
              <a:ext uri="{FF2B5EF4-FFF2-40B4-BE49-F238E27FC236}">
                <a16:creationId xmlns:a16="http://schemas.microsoft.com/office/drawing/2014/main" id="{912B51EA-3E6F-4BF6-BE48-62128AF32B85}"/>
              </a:ext>
            </a:extLst>
          </p:cNvPr>
          <p:cNvSpPr>
            <a:spLocks noGrp="1"/>
          </p:cNvSpPr>
          <p:nvPr>
            <p:ph type="body" sz="half" idx="2"/>
          </p:nvPr>
        </p:nvSpPr>
        <p:spPr>
          <a:xfrm>
            <a:off x="443366" y="1444649"/>
            <a:ext cx="3365063" cy="4579079"/>
          </a:xfrm>
        </p:spPr>
        <p:txBody>
          <a:bodyPr/>
          <a:lstStyle>
            <a:lvl1pPr marL="0" indent="0">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smtClean="0"/>
              <a:t>Edit Master text styles</a:t>
            </a:r>
          </a:p>
        </p:txBody>
      </p:sp>
      <p:sp>
        <p:nvSpPr>
          <p:cNvPr id="22" name="Content Placeholder 2">
            <a:extLst>
              <a:ext uri="{FF2B5EF4-FFF2-40B4-BE49-F238E27FC236}">
                <a16:creationId xmlns:a16="http://schemas.microsoft.com/office/drawing/2014/main" id="{A015C605-1D30-48BC-A0D6-3B11AF56CC53}"/>
              </a:ext>
            </a:extLst>
          </p:cNvPr>
          <p:cNvSpPr>
            <a:spLocks noGrp="1"/>
          </p:cNvSpPr>
          <p:nvPr>
            <p:ph idx="1"/>
          </p:nvPr>
        </p:nvSpPr>
        <p:spPr>
          <a:xfrm>
            <a:off x="3964290" y="1444649"/>
            <a:ext cx="7694310" cy="4579079"/>
          </a:xfrm>
        </p:spPr>
        <p:txBody>
          <a:bodyPr>
            <a:normAutofit/>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2000"/>
            </a:lvl6pPr>
            <a:lvl7pPr>
              <a:defRPr sz="2000"/>
            </a:lvl7pPr>
            <a:lvl8pPr>
              <a:defRPr sz="2000"/>
            </a:lvl8pPr>
            <a:lvl9pPr>
              <a:defRPr sz="2000"/>
            </a:lvl9p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val="12129895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4494CD2-CCDD-0248-96F8-741002C44255}"/>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Freeform: Shape 9">
            <a:extLst>
              <a:ext uri="{FF2B5EF4-FFF2-40B4-BE49-F238E27FC236}">
                <a16:creationId xmlns:a16="http://schemas.microsoft.com/office/drawing/2014/main" id="{07077B00-C1EE-7241-B441-7814F92A7EDF}"/>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0" name="Freeform: Shape 17">
            <a:extLst>
              <a:ext uri="{FF2B5EF4-FFF2-40B4-BE49-F238E27FC236}">
                <a16:creationId xmlns:a16="http://schemas.microsoft.com/office/drawing/2014/main" id="{3A1AEBC4-637E-F64C-9192-69AC4BB26D0C}"/>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1" name="Freeform: Shape 11">
            <a:extLst>
              <a:ext uri="{FF2B5EF4-FFF2-40B4-BE49-F238E27FC236}">
                <a16:creationId xmlns:a16="http://schemas.microsoft.com/office/drawing/2014/main" id="{669A7039-C54C-8E46-9A8B-DDB2547D989C}"/>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Freeform: Shape 7">
            <a:extLst>
              <a:ext uri="{FF2B5EF4-FFF2-40B4-BE49-F238E27FC236}">
                <a16:creationId xmlns:a16="http://schemas.microsoft.com/office/drawing/2014/main" id="{4F173B32-87BB-9A40-8C91-4C1EED2B7ABF}"/>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4" name="Group 23">
            <a:extLst>
              <a:ext uri="{FF2B5EF4-FFF2-40B4-BE49-F238E27FC236}">
                <a16:creationId xmlns:a16="http://schemas.microsoft.com/office/drawing/2014/main" id="{4AC87F4E-12B5-1B42-AFD2-4DB39B7645C9}"/>
              </a:ext>
            </a:extLst>
          </p:cNvPr>
          <p:cNvGrpSpPr/>
          <p:nvPr userDrawn="1"/>
        </p:nvGrpSpPr>
        <p:grpSpPr>
          <a:xfrm rot="16200000">
            <a:off x="499388" y="-322655"/>
            <a:ext cx="535531" cy="645309"/>
            <a:chOff x="10945855" y="7317026"/>
            <a:chExt cx="2483924" cy="2993104"/>
          </a:xfrm>
        </p:grpSpPr>
        <p:sp>
          <p:nvSpPr>
            <p:cNvPr id="25" name="Freeform: Shape 15">
              <a:extLst>
                <a:ext uri="{FF2B5EF4-FFF2-40B4-BE49-F238E27FC236}">
                  <a16:creationId xmlns:a16="http://schemas.microsoft.com/office/drawing/2014/main" id="{03DD8765-59DF-A045-ADB5-E39FAEE153A0}"/>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Freeform: Shape 16">
              <a:extLst>
                <a:ext uri="{FF2B5EF4-FFF2-40B4-BE49-F238E27FC236}">
                  <a16:creationId xmlns:a16="http://schemas.microsoft.com/office/drawing/2014/main" id="{B34B796C-A407-7B4D-B4F0-E58A44FE8DB4}"/>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0" name="Freeform: Shape 23">
            <a:extLst>
              <a:ext uri="{FF2B5EF4-FFF2-40B4-BE49-F238E27FC236}">
                <a16:creationId xmlns:a16="http://schemas.microsoft.com/office/drawing/2014/main" id="{CBE3FDC9-67CB-FA42-B127-A36BFF4678BB}"/>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1" name="Slide Number Placeholder 4">
            <a:extLst>
              <a:ext uri="{FF2B5EF4-FFF2-40B4-BE49-F238E27FC236}">
                <a16:creationId xmlns:a16="http://schemas.microsoft.com/office/drawing/2014/main" id="{1E902BFF-CA8F-D745-A819-A7BB38B30ED9}"/>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26723047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ank You 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6" name="Group 5">
            <a:extLst>
              <a:ext uri="{FF2B5EF4-FFF2-40B4-BE49-F238E27FC236}">
                <a16:creationId xmlns:a16="http://schemas.microsoft.com/office/drawing/2014/main" id="{EA7FF9D7-8545-4547-AC77-A0421EEB9B99}"/>
              </a:ext>
            </a:extLst>
          </p:cNvPr>
          <p:cNvGrpSpPr/>
          <p:nvPr userDrawn="1"/>
        </p:nvGrpSpPr>
        <p:grpSpPr>
          <a:xfrm>
            <a:off x="0" y="0"/>
            <a:ext cx="6881966" cy="6858876"/>
            <a:chOff x="-5321" y="1096"/>
            <a:chExt cx="5924073" cy="5904197"/>
          </a:xfrm>
        </p:grpSpPr>
        <p:sp>
          <p:nvSpPr>
            <p:cNvPr id="17" name="Right Triangle 16">
              <a:extLst>
                <a:ext uri="{FF2B5EF4-FFF2-40B4-BE49-F238E27FC236}">
                  <a16:creationId xmlns:a16="http://schemas.microsoft.com/office/drawing/2014/main" id="{8DCD5806-2A2F-4ABF-8057-245681C498E6}"/>
                </a:ext>
              </a:extLst>
            </p:cNvPr>
            <p:cNvSpPr/>
            <p:nvPr userDrawn="1"/>
          </p:nvSpPr>
          <p:spPr>
            <a:xfrm rot="16200000" flipH="1" flipV="1">
              <a:off x="4618" y="-8842"/>
              <a:ext cx="5904196" cy="592407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Right Triangle 17">
              <a:extLst>
                <a:ext uri="{FF2B5EF4-FFF2-40B4-BE49-F238E27FC236}">
                  <a16:creationId xmlns:a16="http://schemas.microsoft.com/office/drawing/2014/main" id="{3A93038F-E9E4-4FFD-B3DF-28DB7C2C1490}"/>
                </a:ext>
              </a:extLst>
            </p:cNvPr>
            <p:cNvSpPr/>
            <p:nvPr userDrawn="1"/>
          </p:nvSpPr>
          <p:spPr>
            <a:xfrm rot="16200000" flipH="1" flipV="1">
              <a:off x="3941" y="-8164"/>
              <a:ext cx="5501471" cy="5519993"/>
            </a:xfrm>
            <a:prstGeom prst="rtTriangle">
              <a:avLst/>
            </a:prstGeom>
            <a:pattFill prst="dkHorz">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a16="http://schemas.microsoft.com/office/drawing/2014/main" id="{5DEA1E02-BBD0-4AE3-AF22-433B90272178}"/>
                </a:ext>
              </a:extLst>
            </p:cNvPr>
            <p:cNvSpPr/>
            <p:nvPr userDrawn="1"/>
          </p:nvSpPr>
          <p:spPr>
            <a:xfrm rot="16200000" flipH="1" flipV="1">
              <a:off x="3131" y="-7355"/>
              <a:ext cx="5019818" cy="5036720"/>
            </a:xfrm>
            <a:prstGeom prst="rtTriangl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a:extLst>
              <a:ext uri="{FF2B5EF4-FFF2-40B4-BE49-F238E27FC236}">
                <a16:creationId xmlns:a16="http://schemas.microsoft.com/office/drawing/2014/main" id="{9E597736-C478-4C26-9BAF-205FE31E977C}"/>
              </a:ext>
            </a:extLst>
          </p:cNvPr>
          <p:cNvSpPr>
            <a:spLocks noGrp="1"/>
          </p:cNvSpPr>
          <p:nvPr userDrawn="1">
            <p:ph type="ctrTitle" hasCustomPrompt="1"/>
          </p:nvPr>
        </p:nvSpPr>
        <p:spPr>
          <a:xfrm>
            <a:off x="5217242" y="2807208"/>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Tree>
    <p:extLst>
      <p:ext uri="{BB962C8B-B14F-4D97-AF65-F5344CB8AC3E}">
        <p14:creationId xmlns:p14="http://schemas.microsoft.com/office/powerpoint/2010/main" val="22363861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ank You 2">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6E739168-A5E8-443A-B392-7AD4CF8977A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5" name="Freeform: Shape 14">
            <a:extLst>
              <a:ext uri="{FF2B5EF4-FFF2-40B4-BE49-F238E27FC236}">
                <a16:creationId xmlns:a16="http://schemas.microsoft.com/office/drawing/2014/main" id="{41E10E1E-5268-4F03-BA64-07E19DE26739}"/>
              </a:ext>
            </a:extLst>
          </p:cNvPr>
          <p:cNvSpPr/>
          <p:nvPr/>
        </p:nvSpPr>
        <p:spPr>
          <a:xfrm flipH="1">
            <a:off x="-16297" y="0"/>
            <a:ext cx="12208298" cy="6858000"/>
          </a:xfrm>
          <a:custGeom>
            <a:avLst/>
            <a:gdLst>
              <a:gd name="connsiteX0" fmla="*/ 8574289 w 12208298"/>
              <a:gd name="connsiteY0" fmla="*/ 0 h 6858000"/>
              <a:gd name="connsiteX1" fmla="*/ 0 w 12208298"/>
              <a:gd name="connsiteY1" fmla="*/ 0 h 6858000"/>
              <a:gd name="connsiteX2" fmla="*/ 0 w 12208298"/>
              <a:gd name="connsiteY2" fmla="*/ 6858000 h 6858000"/>
              <a:gd name="connsiteX3" fmla="*/ 532109 w 12208298"/>
              <a:gd name="connsiteY3" fmla="*/ 6858000 h 6858000"/>
              <a:gd name="connsiteX4" fmla="*/ 11495317 w 12208298"/>
              <a:gd name="connsiteY4" fmla="*/ 6858000 h 6858000"/>
              <a:gd name="connsiteX5" fmla="*/ 12208298 w 12208298"/>
              <a:gd name="connsiteY5" fmla="*/ 6858000 h 6858000"/>
              <a:gd name="connsiteX6" fmla="*/ 12208298 w 12208298"/>
              <a:gd name="connsiteY6" fmla="*/ 3146781 h 6858000"/>
              <a:gd name="connsiteX7" fmla="*/ 10353284 w 12208298"/>
              <a:gd name="connsiteY7" fmla="*/ 1291767 h 6858000"/>
              <a:gd name="connsiteX8" fmla="*/ 9866056 w 12208298"/>
              <a:gd name="connsiteY8" fmla="*/ 129176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8298" h="6858000">
                <a:moveTo>
                  <a:pt x="8574289" y="0"/>
                </a:moveTo>
                <a:lnTo>
                  <a:pt x="0" y="0"/>
                </a:lnTo>
                <a:lnTo>
                  <a:pt x="0" y="6858000"/>
                </a:lnTo>
                <a:lnTo>
                  <a:pt x="532109" y="6858000"/>
                </a:lnTo>
                <a:lnTo>
                  <a:pt x="11495317" y="6858000"/>
                </a:lnTo>
                <a:lnTo>
                  <a:pt x="12208298" y="6858000"/>
                </a:lnTo>
                <a:lnTo>
                  <a:pt x="12208298" y="3146781"/>
                </a:lnTo>
                <a:lnTo>
                  <a:pt x="10353284" y="1291767"/>
                </a:lnTo>
                <a:lnTo>
                  <a:pt x="9866056" y="1291767"/>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Freeform: Shape 15">
            <a:extLst>
              <a:ext uri="{FF2B5EF4-FFF2-40B4-BE49-F238E27FC236}">
                <a16:creationId xmlns:a16="http://schemas.microsoft.com/office/drawing/2014/main" id="{B989C45D-BDFF-418F-BE79-03FF70015770}"/>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0027A677-9ACB-4264-B148-4806678FB83F}"/>
              </a:ext>
            </a:extLst>
          </p:cNvPr>
          <p:cNvSpPr/>
          <p:nvPr/>
        </p:nvSpPr>
        <p:spPr>
          <a:xfrm rot="5400000" flipH="1" flipV="1">
            <a:off x="2667000" y="-2667001"/>
            <a:ext cx="6858000" cy="12192002"/>
          </a:xfrm>
          <a:custGeom>
            <a:avLst/>
            <a:gdLst>
              <a:gd name="connsiteX0" fmla="*/ 6858000 w 6858000"/>
              <a:gd name="connsiteY0" fmla="*/ 3871658 h 12192002"/>
              <a:gd name="connsiteX1" fmla="*/ 6858000 w 6858000"/>
              <a:gd name="connsiteY1" fmla="*/ 12192002 h 12192002"/>
              <a:gd name="connsiteX2" fmla="*/ 5363029 w 6858000"/>
              <a:gd name="connsiteY2" fmla="*/ 12192002 h 12192002"/>
              <a:gd name="connsiteX3" fmla="*/ 5363029 w 6858000"/>
              <a:gd name="connsiteY3" fmla="*/ 12192000 h 12192002"/>
              <a:gd name="connsiteX4" fmla="*/ 0 w 6858000"/>
              <a:gd name="connsiteY4" fmla="*/ 12192000 h 12192002"/>
              <a:gd name="connsiteX5" fmla="*/ 0 w 6858000"/>
              <a:gd name="connsiteY5" fmla="*/ 0 h 12192002"/>
              <a:gd name="connsiteX6" fmla="*/ 3539398 w 6858000"/>
              <a:gd name="connsiteY6" fmla="*/ 0 h 12192002"/>
              <a:gd name="connsiteX7" fmla="*/ 5566229 w 6858000"/>
              <a:gd name="connsiteY7" fmla="*/ 2026831 h 12192002"/>
              <a:gd name="connsiteX8" fmla="*/ 5566229 w 6858000"/>
              <a:gd name="connsiteY8" fmla="*/ 2575538 h 12192002"/>
              <a:gd name="connsiteX9" fmla="*/ 6858000 w 6858000"/>
              <a:gd name="connsiteY9" fmla="*/ 3871657 h 12192002"/>
              <a:gd name="connsiteX10" fmla="*/ 5566229 w 6858000"/>
              <a:gd name="connsiteY10" fmla="*/ 3871657 h 12192002"/>
              <a:gd name="connsiteX11" fmla="*/ 5566229 w 6858000"/>
              <a:gd name="connsiteY11" fmla="*/ 3871658 h 12192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12192002">
                <a:moveTo>
                  <a:pt x="6858000" y="3871658"/>
                </a:moveTo>
                <a:lnTo>
                  <a:pt x="6858000" y="12192002"/>
                </a:lnTo>
                <a:lnTo>
                  <a:pt x="5363029" y="12192002"/>
                </a:lnTo>
                <a:lnTo>
                  <a:pt x="5363029" y="12192000"/>
                </a:lnTo>
                <a:lnTo>
                  <a:pt x="0" y="12192000"/>
                </a:lnTo>
                <a:lnTo>
                  <a:pt x="0" y="0"/>
                </a:lnTo>
                <a:lnTo>
                  <a:pt x="3539398" y="0"/>
                </a:lnTo>
                <a:lnTo>
                  <a:pt x="5566229" y="2026831"/>
                </a:lnTo>
                <a:lnTo>
                  <a:pt x="5566229" y="2575538"/>
                </a:lnTo>
                <a:lnTo>
                  <a:pt x="6858000" y="3871657"/>
                </a:lnTo>
                <a:lnTo>
                  <a:pt x="5566229" y="3871657"/>
                </a:lnTo>
                <a:lnTo>
                  <a:pt x="5566229" y="3871658"/>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E597736-C478-4C26-9BAF-205FE31E977C}"/>
              </a:ext>
            </a:extLst>
          </p:cNvPr>
          <p:cNvSpPr>
            <a:spLocks noGrp="1"/>
          </p:cNvSpPr>
          <p:nvPr userDrawn="1">
            <p:ph type="ctrTitle" hasCustomPrompt="1"/>
          </p:nvPr>
        </p:nvSpPr>
        <p:spPr>
          <a:xfrm>
            <a:off x="6360242" y="3429000"/>
            <a:ext cx="4945598" cy="1243584"/>
          </a:xfrm>
        </p:spPr>
        <p:txBody>
          <a:bodyPr vert="horz" lIns="91440" tIns="45720" rIns="91440" bIns="45720" rtlCol="0" anchor="ctr">
            <a:noAutofit/>
          </a:bodyPr>
          <a:lstStyle>
            <a:lvl1pPr>
              <a:defRPr lang="en-GB" sz="5400" b="1" dirty="0">
                <a:solidFill>
                  <a:schemeClr val="bg1"/>
                </a:solidFill>
                <a:latin typeface="+mj-lt"/>
                <a:ea typeface="Tahoma" panose="020B0604030504040204" pitchFamily="34" charset="0"/>
                <a:cs typeface="Tahoma" panose="020B0604030504040204" pitchFamily="34" charset="0"/>
              </a:defRPr>
            </a:lvl1pPr>
          </a:lstStyle>
          <a:p>
            <a:pPr lvl="0"/>
            <a:r>
              <a:rPr lang="en-US" noProof="0"/>
              <a:t>Thank You</a:t>
            </a:r>
          </a:p>
        </p:txBody>
      </p:sp>
      <p:sp>
        <p:nvSpPr>
          <p:cNvPr id="35" name="Freeform: Shape 34">
            <a:extLst>
              <a:ext uri="{FF2B5EF4-FFF2-40B4-BE49-F238E27FC236}">
                <a16:creationId xmlns:a16="http://schemas.microsoft.com/office/drawing/2014/main" id="{C024DCDB-C6BF-455E-AAB8-EAF9DAB302A1}"/>
              </a:ext>
            </a:extLst>
          </p:cNvPr>
          <p:cNvSpPr/>
          <p:nvPr userDrawn="1"/>
        </p:nvSpPr>
        <p:spPr>
          <a:xfrm rot="13500000">
            <a:off x="-729899" y="-1215856"/>
            <a:ext cx="6043521" cy="8427077"/>
          </a:xfrm>
          <a:custGeom>
            <a:avLst/>
            <a:gdLst>
              <a:gd name="connsiteX0" fmla="*/ 6043521 w 6043521"/>
              <a:gd name="connsiteY0" fmla="*/ 4267535 h 8427077"/>
              <a:gd name="connsiteX1" fmla="*/ 1883979 w 6043521"/>
              <a:gd name="connsiteY1" fmla="*/ 8427077 h 8427077"/>
              <a:gd name="connsiteX2" fmla="*/ 0 w 6043521"/>
              <a:gd name="connsiteY2" fmla="*/ 8427077 h 8427077"/>
              <a:gd name="connsiteX3" fmla="*/ 0 w 6043521"/>
              <a:gd name="connsiteY3" fmla="*/ 1775986 h 8427077"/>
              <a:gd name="connsiteX4" fmla="*/ 1775985 w 6043521"/>
              <a:gd name="connsiteY4" fmla="*/ 0 h 8427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8427077">
                <a:moveTo>
                  <a:pt x="6043521" y="4267535"/>
                </a:moveTo>
                <a:lnTo>
                  <a:pt x="1883979" y="8427077"/>
                </a:lnTo>
                <a:lnTo>
                  <a:pt x="0" y="8427077"/>
                </a:lnTo>
                <a:lnTo>
                  <a:pt x="0" y="1775986"/>
                </a:lnTo>
                <a:lnTo>
                  <a:pt x="1775985"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2" name="Freeform: Shape 31">
            <a:extLst>
              <a:ext uri="{FF2B5EF4-FFF2-40B4-BE49-F238E27FC236}">
                <a16:creationId xmlns:a16="http://schemas.microsoft.com/office/drawing/2014/main" id="{26AFB47A-5D51-4F9C-B01B-977CE5E3C093}"/>
              </a:ext>
            </a:extLst>
          </p:cNvPr>
          <p:cNvSpPr/>
          <p:nvPr userDrawn="1"/>
        </p:nvSpPr>
        <p:spPr>
          <a:xfrm rot="13500000">
            <a:off x="-1145231" y="-2123853"/>
            <a:ext cx="6043521" cy="9008880"/>
          </a:xfrm>
          <a:custGeom>
            <a:avLst/>
            <a:gdLst>
              <a:gd name="connsiteX0" fmla="*/ 6043521 w 6043521"/>
              <a:gd name="connsiteY0" fmla="*/ 4849338 h 9008880"/>
              <a:gd name="connsiteX1" fmla="*/ 1883979 w 6043521"/>
              <a:gd name="connsiteY1" fmla="*/ 9008880 h 9008880"/>
              <a:gd name="connsiteX2" fmla="*/ 0 w 6043521"/>
              <a:gd name="connsiteY2" fmla="*/ 9008880 h 9008880"/>
              <a:gd name="connsiteX3" fmla="*/ 0 w 6043521"/>
              <a:gd name="connsiteY3" fmla="*/ 1194182 h 9008880"/>
              <a:gd name="connsiteX4" fmla="*/ 1194182 w 6043521"/>
              <a:gd name="connsiteY4" fmla="*/ 0 h 90088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43521" h="9008880">
                <a:moveTo>
                  <a:pt x="6043521" y="4849338"/>
                </a:moveTo>
                <a:lnTo>
                  <a:pt x="1883979" y="9008880"/>
                </a:lnTo>
                <a:lnTo>
                  <a:pt x="0" y="9008880"/>
                </a:lnTo>
                <a:lnTo>
                  <a:pt x="0" y="1194182"/>
                </a:lnTo>
                <a:lnTo>
                  <a:pt x="1194182"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Shape 29">
            <a:extLst>
              <a:ext uri="{FF2B5EF4-FFF2-40B4-BE49-F238E27FC236}">
                <a16:creationId xmlns:a16="http://schemas.microsoft.com/office/drawing/2014/main" id="{6997A4FF-7390-4173-8ACD-6CF7145AACEC}"/>
              </a:ext>
            </a:extLst>
          </p:cNvPr>
          <p:cNvSpPr/>
          <p:nvPr userDrawn="1"/>
        </p:nvSpPr>
        <p:spPr>
          <a:xfrm rot="18900000" flipH="1">
            <a:off x="-2681153" y="-465959"/>
            <a:ext cx="8639119" cy="5739762"/>
          </a:xfrm>
          <a:custGeom>
            <a:avLst/>
            <a:gdLst>
              <a:gd name="connsiteX0" fmla="*/ 3789781 w 8639119"/>
              <a:gd name="connsiteY0" fmla="*/ 0 h 5739762"/>
              <a:gd name="connsiteX1" fmla="*/ 0 w 8639119"/>
              <a:gd name="connsiteY1" fmla="*/ 3789782 h 5739762"/>
              <a:gd name="connsiteX2" fmla="*/ 0 w 8639119"/>
              <a:gd name="connsiteY2" fmla="*/ 5739761 h 5739762"/>
              <a:gd name="connsiteX3" fmla="*/ 7748695 w 8639119"/>
              <a:gd name="connsiteY3" fmla="*/ 5739762 h 5739762"/>
              <a:gd name="connsiteX4" fmla="*/ 8639119 w 8639119"/>
              <a:gd name="connsiteY4" fmla="*/ 4849338 h 5739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39119" h="5739762">
                <a:moveTo>
                  <a:pt x="3789781" y="0"/>
                </a:moveTo>
                <a:lnTo>
                  <a:pt x="0" y="3789782"/>
                </a:lnTo>
                <a:lnTo>
                  <a:pt x="0" y="5739761"/>
                </a:lnTo>
                <a:lnTo>
                  <a:pt x="7748695" y="5739762"/>
                </a:lnTo>
                <a:lnTo>
                  <a:pt x="8639119" y="4849338"/>
                </a:lnTo>
                <a:close/>
              </a:path>
            </a:pathLst>
          </a:custGeom>
          <a:solidFill>
            <a:schemeClr val="accent1">
              <a:lumMod val="50000"/>
              <a:alpha val="51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Tree>
    <p:extLst>
      <p:ext uri="{BB962C8B-B14F-4D97-AF65-F5344CB8AC3E}">
        <p14:creationId xmlns:p14="http://schemas.microsoft.com/office/powerpoint/2010/main" val="1218518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2838D16-809E-4EB1-8C0C-0E63D8139112}"/>
              </a:ext>
            </a:extLst>
          </p:cNvPr>
          <p:cNvSpPr/>
          <p:nvPr userDrawn="1"/>
        </p:nvSpPr>
        <p:spPr>
          <a:xfrm>
            <a:off x="0" y="0"/>
            <a:ext cx="12192000" cy="6858000"/>
          </a:xfrm>
          <a:prstGeom prst="rect">
            <a:avLst/>
          </a:prstGeom>
          <a:solidFill>
            <a:srgbClr val="0C43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01FEB333-94B4-4E53-9019-D584810903BB}"/>
              </a:ext>
            </a:extLst>
          </p:cNvPr>
          <p:cNvSpPr/>
          <p:nvPr userDrawn="1"/>
        </p:nvSpPr>
        <p:spPr>
          <a:xfrm>
            <a:off x="0" y="0"/>
            <a:ext cx="12192000" cy="6862745"/>
          </a:xfrm>
          <a:custGeom>
            <a:avLst/>
            <a:gdLst>
              <a:gd name="connsiteX0" fmla="*/ 0 w 12192000"/>
              <a:gd name="connsiteY0" fmla="*/ 0 h 6849743"/>
              <a:gd name="connsiteX1" fmla="*/ 7554712 w 12192000"/>
              <a:gd name="connsiteY1" fmla="*/ 0 h 6849743"/>
              <a:gd name="connsiteX2" fmla="*/ 10266645 w 12192000"/>
              <a:gd name="connsiteY2" fmla="*/ 2711934 h 6849743"/>
              <a:gd name="connsiteX3" fmla="*/ 11289529 w 12192000"/>
              <a:gd name="connsiteY3" fmla="*/ 2711934 h 6849743"/>
              <a:gd name="connsiteX4" fmla="*/ 12191999 w 12192000"/>
              <a:gd name="connsiteY4" fmla="*/ 3614404 h 6849743"/>
              <a:gd name="connsiteX5" fmla="*/ 12192000 w 12192000"/>
              <a:gd name="connsiteY5" fmla="*/ 6849743 h 6849743"/>
              <a:gd name="connsiteX6" fmla="*/ 0 w 12192000"/>
              <a:gd name="connsiteY6" fmla="*/ 6849743 h 6849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849743">
                <a:moveTo>
                  <a:pt x="0" y="0"/>
                </a:moveTo>
                <a:lnTo>
                  <a:pt x="7554712" y="0"/>
                </a:lnTo>
                <a:lnTo>
                  <a:pt x="10266645" y="2711934"/>
                </a:lnTo>
                <a:lnTo>
                  <a:pt x="11289529" y="2711934"/>
                </a:lnTo>
                <a:lnTo>
                  <a:pt x="12191999" y="3614404"/>
                </a:lnTo>
                <a:lnTo>
                  <a:pt x="12192000" y="6849743"/>
                </a:lnTo>
                <a:lnTo>
                  <a:pt x="0" y="6849743"/>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Freeform: Shape 8">
            <a:extLst>
              <a:ext uri="{FF2B5EF4-FFF2-40B4-BE49-F238E27FC236}">
                <a16:creationId xmlns:a16="http://schemas.microsoft.com/office/drawing/2014/main" id="{A59B9489-0CD9-4DB7-AC82-6E7867F91403}"/>
              </a:ext>
            </a:extLst>
          </p:cNvPr>
          <p:cNvSpPr/>
          <p:nvPr userDrawn="1"/>
        </p:nvSpPr>
        <p:spPr>
          <a:xfrm rot="16200000" flipV="1">
            <a:off x="2626805"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DnDiag">
            <a:fgClr>
              <a:schemeClr val="accent1"/>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Right Triangle 9">
            <a:extLst>
              <a:ext uri="{FF2B5EF4-FFF2-40B4-BE49-F238E27FC236}">
                <a16:creationId xmlns:a16="http://schemas.microsoft.com/office/drawing/2014/main" id="{A55D1C76-C591-4FA5-9780-87AB6B37C0FA}"/>
              </a:ext>
            </a:extLst>
          </p:cNvPr>
          <p:cNvSpPr/>
          <p:nvPr userDrawn="1"/>
        </p:nvSpPr>
        <p:spPr>
          <a:xfrm rot="5400000" flipV="1">
            <a:off x="5851010" y="-10649"/>
            <a:ext cx="6326154" cy="6347453"/>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Freeform: Shape 10">
            <a:extLst>
              <a:ext uri="{FF2B5EF4-FFF2-40B4-BE49-F238E27FC236}">
                <a16:creationId xmlns:a16="http://schemas.microsoft.com/office/drawing/2014/main" id="{A7DC1D12-670F-4235-8791-FA8C2B330871}"/>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2" name="Freeform: Shape 11">
            <a:extLst>
              <a:ext uri="{FF2B5EF4-FFF2-40B4-BE49-F238E27FC236}">
                <a16:creationId xmlns:a16="http://schemas.microsoft.com/office/drawing/2014/main" id="{859569CF-FDAC-47C4-A0F5-296F7117C398}"/>
              </a:ext>
            </a:extLst>
          </p:cNvPr>
          <p:cNvSpPr/>
          <p:nvPr userDrawn="1"/>
        </p:nvSpPr>
        <p:spPr>
          <a:xfrm rot="2700000">
            <a:off x="9668984" y="1404392"/>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3" name="Freeform: Shape 12">
            <a:extLst>
              <a:ext uri="{FF2B5EF4-FFF2-40B4-BE49-F238E27FC236}">
                <a16:creationId xmlns:a16="http://schemas.microsoft.com/office/drawing/2014/main" id="{D68D0C72-2B2C-4C85-A091-157853C71784}"/>
              </a:ext>
            </a:extLst>
          </p:cNvPr>
          <p:cNvSpPr/>
          <p:nvPr userDrawn="1"/>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4" name="Freeform: Shape 13">
            <a:extLst>
              <a:ext uri="{FF2B5EF4-FFF2-40B4-BE49-F238E27FC236}">
                <a16:creationId xmlns:a16="http://schemas.microsoft.com/office/drawing/2014/main" id="{8E25334A-5FE3-4DDA-8D32-4796CCFCAA74}"/>
              </a:ext>
            </a:extLst>
          </p:cNvPr>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5" name="Freeform: Shape 14">
            <a:extLst>
              <a:ext uri="{FF2B5EF4-FFF2-40B4-BE49-F238E27FC236}">
                <a16:creationId xmlns:a16="http://schemas.microsoft.com/office/drawing/2014/main" id="{18818DF1-D7FD-4C0F-875D-7A07E8F75C06}"/>
              </a:ext>
            </a:extLst>
          </p:cNvPr>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nvGrpSpPr>
          <p:cNvPr id="16" name="Group 15">
            <a:extLst>
              <a:ext uri="{FF2B5EF4-FFF2-40B4-BE49-F238E27FC236}">
                <a16:creationId xmlns:a16="http://schemas.microsoft.com/office/drawing/2014/main" id="{8F9BB384-9E14-4CEA-82C1-21837229D3EF}"/>
              </a:ext>
            </a:extLst>
          </p:cNvPr>
          <p:cNvGrpSpPr/>
          <p:nvPr userDrawn="1"/>
        </p:nvGrpSpPr>
        <p:grpSpPr>
          <a:xfrm rot="16200000">
            <a:off x="431651" y="-917359"/>
            <a:ext cx="1532001" cy="1826463"/>
            <a:chOff x="10800164" y="7142066"/>
            <a:chExt cx="2775293" cy="3308724"/>
          </a:xfrm>
        </p:grpSpPr>
        <p:sp>
          <p:nvSpPr>
            <p:cNvPr id="17" name="Freeform: Shape 16">
              <a:extLst>
                <a:ext uri="{FF2B5EF4-FFF2-40B4-BE49-F238E27FC236}">
                  <a16:creationId xmlns:a16="http://schemas.microsoft.com/office/drawing/2014/main" id="{0862A81A-959D-4EAB-90ED-DB20759BB397}"/>
                </a:ext>
              </a:extLst>
            </p:cNvPr>
            <p:cNvSpPr/>
            <p:nvPr/>
          </p:nvSpPr>
          <p:spPr>
            <a:xfrm rot="2700000">
              <a:off x="10800164" y="7675497"/>
              <a:ext cx="2775293"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Freeform: Shape 17">
              <a:extLst>
                <a:ext uri="{FF2B5EF4-FFF2-40B4-BE49-F238E27FC236}">
                  <a16:creationId xmlns:a16="http://schemas.microsoft.com/office/drawing/2014/main" id="{AAB9E28C-9422-42BD-AECE-29B44B5D63E2}"/>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9" name="Group 18">
            <a:extLst>
              <a:ext uri="{FF2B5EF4-FFF2-40B4-BE49-F238E27FC236}">
                <a16:creationId xmlns:a16="http://schemas.microsoft.com/office/drawing/2014/main" id="{2772239B-C46D-4458-BB4B-DDB12FAB0172}"/>
              </a:ext>
            </a:extLst>
          </p:cNvPr>
          <p:cNvGrpSpPr/>
          <p:nvPr userDrawn="1"/>
        </p:nvGrpSpPr>
        <p:grpSpPr>
          <a:xfrm rot="16200000">
            <a:off x="1992859" y="-497210"/>
            <a:ext cx="818398" cy="986162"/>
            <a:chOff x="10945855" y="7317026"/>
            <a:chExt cx="2483924" cy="2993104"/>
          </a:xfrm>
        </p:grpSpPr>
        <p:sp>
          <p:nvSpPr>
            <p:cNvPr id="20" name="Freeform: Shape 19">
              <a:extLst>
                <a:ext uri="{FF2B5EF4-FFF2-40B4-BE49-F238E27FC236}">
                  <a16:creationId xmlns:a16="http://schemas.microsoft.com/office/drawing/2014/main" id="{3C8A2A1A-1FB9-4CA1-B74E-B293187E51AA}"/>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Freeform: Shape 20">
              <a:extLst>
                <a:ext uri="{FF2B5EF4-FFF2-40B4-BE49-F238E27FC236}">
                  <a16:creationId xmlns:a16="http://schemas.microsoft.com/office/drawing/2014/main" id="{DF2B18BA-6B43-40FA-A23B-D894D6AB468B}"/>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 name="Text Placeholder 2">
            <a:extLst>
              <a:ext uri="{FF2B5EF4-FFF2-40B4-BE49-F238E27FC236}">
                <a16:creationId xmlns:a16="http://schemas.microsoft.com/office/drawing/2014/main" id="{5E194264-A3F5-42E2-9A63-DCCED0457E1B}"/>
              </a:ext>
            </a:extLst>
          </p:cNvPr>
          <p:cNvSpPr>
            <a:spLocks noGrp="1"/>
          </p:cNvSpPr>
          <p:nvPr>
            <p:ph type="body" idx="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a:r>
              <a:rPr lang="en-US" noProof="0" smtClean="0"/>
              <a:t>Edit Master text styles</a:t>
            </a:r>
          </a:p>
        </p:txBody>
      </p:sp>
      <p:sp>
        <p:nvSpPr>
          <p:cNvPr id="22" name="Slide Number Placeholder 4">
            <a:extLst>
              <a:ext uri="{FF2B5EF4-FFF2-40B4-BE49-F238E27FC236}">
                <a16:creationId xmlns:a16="http://schemas.microsoft.com/office/drawing/2014/main" id="{0F332671-6296-47C8-BF26-B2D962F5D03D}"/>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3" name="Title 1">
            <a:extLst>
              <a:ext uri="{FF2B5EF4-FFF2-40B4-BE49-F238E27FC236}">
                <a16:creationId xmlns:a16="http://schemas.microsoft.com/office/drawing/2014/main" id="{7772A652-7229-2B42-B87B-298C31D6F0CB}"/>
              </a:ext>
            </a:extLst>
          </p:cNvPr>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a:r>
              <a:rPr lang="en-US" noProof="0"/>
              <a:t>Section Title 01</a:t>
            </a:r>
          </a:p>
        </p:txBody>
      </p:sp>
    </p:spTree>
    <p:extLst>
      <p:ext uri="{BB962C8B-B14F-4D97-AF65-F5344CB8AC3E}">
        <p14:creationId xmlns:p14="http://schemas.microsoft.com/office/powerpoint/2010/main" val="1675197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lt Section Header">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CDBB6E5-B91E-4946-9390-E8693855103A}"/>
              </a:ext>
            </a:extLst>
          </p:cNvPr>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0C3CC1C9-1FA0-4FE4-8984-4A8B3728D674}"/>
              </a:ext>
            </a:extLst>
          </p:cNvPr>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4" name="Freeform: Shape 23">
            <a:extLst>
              <a:ext uri="{FF2B5EF4-FFF2-40B4-BE49-F238E27FC236}">
                <a16:creationId xmlns:a16="http://schemas.microsoft.com/office/drawing/2014/main" id="{8E049265-431E-48DE-B7F7-4959930171DC}"/>
              </a:ext>
            </a:extLst>
          </p:cNvPr>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Freeform: Shape 24">
            <a:extLst>
              <a:ext uri="{FF2B5EF4-FFF2-40B4-BE49-F238E27FC236}">
                <a16:creationId xmlns:a16="http://schemas.microsoft.com/office/drawing/2014/main" id="{173E5F2D-1F8E-4DCC-857F-932C6C6539BB}"/>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6" name="Group 25">
            <a:extLst>
              <a:ext uri="{FF2B5EF4-FFF2-40B4-BE49-F238E27FC236}">
                <a16:creationId xmlns:a16="http://schemas.microsoft.com/office/drawing/2014/main" id="{E9318B2B-E019-4078-9EF0-C9D6281AE31B}"/>
              </a:ext>
            </a:extLst>
          </p:cNvPr>
          <p:cNvGrpSpPr/>
          <p:nvPr userDrawn="1"/>
        </p:nvGrpSpPr>
        <p:grpSpPr>
          <a:xfrm>
            <a:off x="9776075" y="2057401"/>
            <a:ext cx="4413559" cy="3934444"/>
            <a:chOff x="9222437" y="1088097"/>
            <a:chExt cx="5433318" cy="4843502"/>
          </a:xfrm>
        </p:grpSpPr>
        <p:sp>
          <p:nvSpPr>
            <p:cNvPr id="27" name="Freeform: Shape 26">
              <a:extLst>
                <a:ext uri="{FF2B5EF4-FFF2-40B4-BE49-F238E27FC236}">
                  <a16:creationId xmlns:a16="http://schemas.microsoft.com/office/drawing/2014/main" id="{D3E625C0-9656-421F-861F-67C8F93362ED}"/>
                </a:ext>
              </a:extLst>
            </p:cNvPr>
            <p:cNvSpPr/>
            <p:nvPr/>
          </p:nvSpPr>
          <p:spPr>
            <a:xfrm rot="2700000">
              <a:off x="9668983" y="1078460"/>
              <a:ext cx="4406148" cy="5299239"/>
            </a:xfrm>
            <a:custGeom>
              <a:avLst/>
              <a:gdLst>
                <a:gd name="connsiteX0" fmla="*/ 0 w 4406148"/>
                <a:gd name="connsiteY0" fmla="*/ 0 h 5299239"/>
                <a:gd name="connsiteX1" fmla="*/ 4406148 w 4406148"/>
                <a:gd name="connsiteY1" fmla="*/ 4406147 h 5299239"/>
                <a:gd name="connsiteX2" fmla="*/ 3513056 w 4406148"/>
                <a:gd name="connsiteY2" fmla="*/ 5299239 h 5299239"/>
                <a:gd name="connsiteX3" fmla="*/ 1 w 4406148"/>
                <a:gd name="connsiteY3" fmla="*/ 5299239 h 5299239"/>
              </a:gdLst>
              <a:ahLst/>
              <a:cxnLst>
                <a:cxn ang="0">
                  <a:pos x="connsiteX0" y="connsiteY0"/>
                </a:cxn>
                <a:cxn ang="0">
                  <a:pos x="connsiteX1" y="connsiteY1"/>
                </a:cxn>
                <a:cxn ang="0">
                  <a:pos x="connsiteX2" y="connsiteY2"/>
                </a:cxn>
                <a:cxn ang="0">
                  <a:pos x="connsiteX3" y="connsiteY3"/>
                </a:cxn>
              </a:cxnLst>
              <a:rect l="l" t="t" r="r" b="b"/>
              <a:pathLst>
                <a:path w="4406148" h="5299239">
                  <a:moveTo>
                    <a:pt x="0" y="0"/>
                  </a:moveTo>
                  <a:lnTo>
                    <a:pt x="4406148" y="4406147"/>
                  </a:lnTo>
                  <a:lnTo>
                    <a:pt x="3513056" y="5299239"/>
                  </a:lnTo>
                  <a:lnTo>
                    <a:pt x="1" y="5299239"/>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8" name="Freeform: Shape 27">
              <a:extLst>
                <a:ext uri="{FF2B5EF4-FFF2-40B4-BE49-F238E27FC236}">
                  <a16:creationId xmlns:a16="http://schemas.microsoft.com/office/drawing/2014/main" id="{49F8E490-C6E3-4D00-866F-CD85DD88996E}"/>
                </a:ext>
              </a:extLst>
            </p:cNvPr>
            <p:cNvSpPr/>
            <p:nvPr/>
          </p:nvSpPr>
          <p:spPr>
            <a:xfrm rot="8100000" flipH="1">
              <a:off x="9583575" y="1088097"/>
              <a:ext cx="5072180" cy="4843502"/>
            </a:xfrm>
            <a:custGeom>
              <a:avLst/>
              <a:gdLst>
                <a:gd name="connsiteX0" fmla="*/ 5072180 w 5072180"/>
                <a:gd name="connsiteY0" fmla="*/ 4843501 h 4843502"/>
                <a:gd name="connsiteX1" fmla="*/ 228679 w 5072180"/>
                <a:gd name="connsiteY1" fmla="*/ 0 h 4843502"/>
                <a:gd name="connsiteX2" fmla="*/ 1 w 5072180"/>
                <a:gd name="connsiteY2" fmla="*/ 228678 h 4843502"/>
                <a:gd name="connsiteX3" fmla="*/ 0 w 5072180"/>
                <a:gd name="connsiteY3" fmla="*/ 4843502 h 4843502"/>
              </a:gdLst>
              <a:ahLst/>
              <a:cxnLst>
                <a:cxn ang="0">
                  <a:pos x="connsiteX0" y="connsiteY0"/>
                </a:cxn>
                <a:cxn ang="0">
                  <a:pos x="connsiteX1" y="connsiteY1"/>
                </a:cxn>
                <a:cxn ang="0">
                  <a:pos x="connsiteX2" y="connsiteY2"/>
                </a:cxn>
                <a:cxn ang="0">
                  <a:pos x="connsiteX3" y="connsiteY3"/>
                </a:cxn>
              </a:cxnLst>
              <a:rect l="l" t="t" r="r" b="b"/>
              <a:pathLst>
                <a:path w="5072180" h="4843502">
                  <a:moveTo>
                    <a:pt x="5072180" y="4843501"/>
                  </a:moveTo>
                  <a:lnTo>
                    <a:pt x="228679" y="0"/>
                  </a:lnTo>
                  <a:lnTo>
                    <a:pt x="1" y="228678"/>
                  </a:lnTo>
                  <a:lnTo>
                    <a:pt x="0" y="4843502"/>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sp>
        <p:nvSpPr>
          <p:cNvPr id="29" name="Freeform: Shape 28">
            <a:extLst>
              <a:ext uri="{FF2B5EF4-FFF2-40B4-BE49-F238E27FC236}">
                <a16:creationId xmlns:a16="http://schemas.microsoft.com/office/drawing/2014/main" id="{EE8F5B31-1523-46AE-9455-C33DFC1BDDE0}"/>
              </a:ext>
            </a:extLst>
          </p:cNvPr>
          <p:cNvSpPr/>
          <p:nvPr userDrawn="1"/>
        </p:nvSpPr>
        <p:spPr>
          <a:xfrm rot="2700000">
            <a:off x="11438585" y="5665752"/>
            <a:ext cx="877778" cy="1755556"/>
          </a:xfrm>
          <a:custGeom>
            <a:avLst/>
            <a:gdLst>
              <a:gd name="connsiteX0" fmla="*/ 0 w 877778"/>
              <a:gd name="connsiteY0" fmla="*/ 0 h 1755556"/>
              <a:gd name="connsiteX1" fmla="*/ 877778 w 877778"/>
              <a:gd name="connsiteY1" fmla="*/ 877778 h 1755556"/>
              <a:gd name="connsiteX2" fmla="*/ 0 w 877778"/>
              <a:gd name="connsiteY2" fmla="*/ 1755556 h 1755556"/>
            </a:gdLst>
            <a:ahLst/>
            <a:cxnLst>
              <a:cxn ang="0">
                <a:pos x="connsiteX0" y="connsiteY0"/>
              </a:cxn>
              <a:cxn ang="0">
                <a:pos x="connsiteX1" y="connsiteY1"/>
              </a:cxn>
              <a:cxn ang="0">
                <a:pos x="connsiteX2" y="connsiteY2"/>
              </a:cxn>
            </a:cxnLst>
            <a:rect l="l" t="t" r="r" b="b"/>
            <a:pathLst>
              <a:path w="877778" h="1755556">
                <a:moveTo>
                  <a:pt x="0" y="0"/>
                </a:moveTo>
                <a:lnTo>
                  <a:pt x="877778" y="877778"/>
                </a:lnTo>
                <a:lnTo>
                  <a:pt x="0" y="1755556"/>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Shape 29">
            <a:extLst>
              <a:ext uri="{FF2B5EF4-FFF2-40B4-BE49-F238E27FC236}">
                <a16:creationId xmlns:a16="http://schemas.microsoft.com/office/drawing/2014/main" id="{5D17048F-C2E1-4775-BC32-50BD6219F89D}"/>
              </a:ext>
            </a:extLst>
          </p:cNvPr>
          <p:cNvSpPr/>
          <p:nvPr userDrawn="1"/>
        </p:nvSpPr>
        <p:spPr>
          <a:xfrm rot="8100000" flipH="1">
            <a:off x="10582265" y="5841410"/>
            <a:ext cx="2372348" cy="1186174"/>
          </a:xfrm>
          <a:custGeom>
            <a:avLst/>
            <a:gdLst>
              <a:gd name="connsiteX0" fmla="*/ 2372348 w 2372348"/>
              <a:gd name="connsiteY0" fmla="*/ 1186174 h 1186174"/>
              <a:gd name="connsiteX1" fmla="*/ 1186174 w 2372348"/>
              <a:gd name="connsiteY1" fmla="*/ 0 h 1186174"/>
              <a:gd name="connsiteX2" fmla="*/ 0 w 2372348"/>
              <a:gd name="connsiteY2" fmla="*/ 1186174 h 1186174"/>
            </a:gdLst>
            <a:ahLst/>
            <a:cxnLst>
              <a:cxn ang="0">
                <a:pos x="connsiteX0" y="connsiteY0"/>
              </a:cxn>
              <a:cxn ang="0">
                <a:pos x="connsiteX1" y="connsiteY1"/>
              </a:cxn>
              <a:cxn ang="0">
                <a:pos x="connsiteX2" y="connsiteY2"/>
              </a:cxn>
            </a:cxnLst>
            <a:rect l="l" t="t" r="r" b="b"/>
            <a:pathLst>
              <a:path w="2372348" h="1186174">
                <a:moveTo>
                  <a:pt x="2372348" y="1186174"/>
                </a:moveTo>
                <a:lnTo>
                  <a:pt x="1186174" y="0"/>
                </a:lnTo>
                <a:lnTo>
                  <a:pt x="0" y="1186174"/>
                </a:lnTo>
                <a:close/>
              </a:path>
            </a:pathLst>
          </a:custGeom>
          <a:pattFill prst="wdUp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grpSp>
        <p:nvGrpSpPr>
          <p:cNvPr id="31" name="Group 30">
            <a:extLst>
              <a:ext uri="{FF2B5EF4-FFF2-40B4-BE49-F238E27FC236}">
                <a16:creationId xmlns:a16="http://schemas.microsoft.com/office/drawing/2014/main" id="{EAB002AA-4848-49C8-A834-036F860C79A3}"/>
              </a:ext>
            </a:extLst>
          </p:cNvPr>
          <p:cNvGrpSpPr/>
          <p:nvPr userDrawn="1"/>
        </p:nvGrpSpPr>
        <p:grpSpPr>
          <a:xfrm rot="16200000" flipH="1">
            <a:off x="9913705" y="6257994"/>
            <a:ext cx="1052473" cy="1209445"/>
            <a:chOff x="10800165" y="7142066"/>
            <a:chExt cx="2775293" cy="3189215"/>
          </a:xfrm>
        </p:grpSpPr>
        <p:sp>
          <p:nvSpPr>
            <p:cNvPr id="32" name="Freeform: Shape 31">
              <a:extLst>
                <a:ext uri="{FF2B5EF4-FFF2-40B4-BE49-F238E27FC236}">
                  <a16:creationId xmlns:a16="http://schemas.microsoft.com/office/drawing/2014/main" id="{14B187A8-7F8D-469D-A03B-4F835A5746DE}"/>
                </a:ext>
              </a:extLst>
            </p:cNvPr>
            <p:cNvSpPr/>
            <p:nvPr/>
          </p:nvSpPr>
          <p:spPr>
            <a:xfrm rot="2700000">
              <a:off x="10800166" y="7555988"/>
              <a:ext cx="2775292" cy="277529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3" name="Freeform: Shape 32">
              <a:extLst>
                <a:ext uri="{FF2B5EF4-FFF2-40B4-BE49-F238E27FC236}">
                  <a16:creationId xmlns:a16="http://schemas.microsoft.com/office/drawing/2014/main" id="{03D871D1-A11A-48FB-82A8-8D61AB5CB85C}"/>
                </a:ext>
              </a:extLst>
            </p:cNvPr>
            <p:cNvSpPr/>
            <p:nvPr/>
          </p:nvSpPr>
          <p:spPr>
            <a:xfrm rot="8100000" flipH="1">
              <a:off x="10811837" y="7142066"/>
              <a:ext cx="2751954" cy="2751955"/>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wdDnDiag">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 name="Title 1">
            <a:extLst>
              <a:ext uri="{FF2B5EF4-FFF2-40B4-BE49-F238E27FC236}">
                <a16:creationId xmlns:a16="http://schemas.microsoft.com/office/drawing/2014/main" id="{42374B20-3E42-44AF-BEF1-8AB33067395C}"/>
              </a:ext>
            </a:extLst>
          </p:cNvPr>
          <p:cNvSpPr>
            <a:spLocks noGrp="1"/>
          </p:cNvSpPr>
          <p:nvPr>
            <p:ph type="title" hasCustomPrompt="1"/>
          </p:nvPr>
        </p:nvSpPr>
        <p:spPr>
          <a:xfrm>
            <a:off x="832104" y="3886200"/>
            <a:ext cx="7781544" cy="859055"/>
          </a:xfrm>
        </p:spPr>
        <p:txBody>
          <a:bodyPr vert="horz" lIns="91440" tIns="45720" rIns="91440" bIns="45720" rtlCol="0" anchor="b">
            <a:normAutofit/>
          </a:bodyPr>
          <a:lstStyle>
            <a:lvl1pPr>
              <a:defRPr lang="en-GB" sz="5400" b="1" dirty="0">
                <a:solidFill>
                  <a:schemeClr val="bg1"/>
                </a:solidFill>
                <a:latin typeface="+mj-lt"/>
              </a:defRPr>
            </a:lvl1pPr>
          </a:lstStyle>
          <a:p>
            <a:pPr lvl="0"/>
            <a:r>
              <a:rPr lang="en-US" noProof="0"/>
              <a:t>Section Title 01</a:t>
            </a:r>
          </a:p>
        </p:txBody>
      </p:sp>
      <p:sp>
        <p:nvSpPr>
          <p:cNvPr id="3" name="Text Placeholder 2">
            <a:extLst>
              <a:ext uri="{FF2B5EF4-FFF2-40B4-BE49-F238E27FC236}">
                <a16:creationId xmlns:a16="http://schemas.microsoft.com/office/drawing/2014/main" id="{5E194264-A3F5-42E2-9A63-DCCED0457E1B}"/>
              </a:ext>
            </a:extLst>
          </p:cNvPr>
          <p:cNvSpPr>
            <a:spLocks noGrp="1"/>
          </p:cNvSpPr>
          <p:nvPr>
            <p:ph type="body" idx="1"/>
          </p:nvPr>
        </p:nvSpPr>
        <p:spPr>
          <a:xfrm>
            <a:off x="831850" y="4754880"/>
            <a:ext cx="6803136" cy="365760"/>
          </a:xfrm>
        </p:spPr>
        <p:txBody>
          <a:bodyPr vert="horz" lIns="91440" tIns="45720" rIns="91440" bIns="45720" rtlCol="0">
            <a:normAutofit/>
          </a:bodyPr>
          <a:lstStyle>
            <a:lvl1pPr marL="0" indent="0">
              <a:buNone/>
              <a:defRPr lang="en-US" sz="1600" spc="300">
                <a:solidFill>
                  <a:schemeClr val="accent1">
                    <a:lumMod val="20000"/>
                    <a:lumOff val="80000"/>
                  </a:schemeClr>
                </a:solidFill>
                <a:latin typeface="+mn-lt"/>
                <a:cs typeface="Arial" panose="020B0604020202020204" pitchFamily="34" charset="0"/>
              </a:defRPr>
            </a:lvl1pPr>
          </a:lstStyle>
          <a:p>
            <a:pPr marL="228600" lvl="0" indent="-228600"/>
            <a:r>
              <a:rPr lang="en-US" noProof="0" smtClean="0"/>
              <a:t>Edit Master text styles</a:t>
            </a:r>
          </a:p>
        </p:txBody>
      </p:sp>
      <p:sp>
        <p:nvSpPr>
          <p:cNvPr id="35" name="Slide Number Placeholder 4">
            <a:extLst>
              <a:ext uri="{FF2B5EF4-FFF2-40B4-BE49-F238E27FC236}">
                <a16:creationId xmlns:a16="http://schemas.microsoft.com/office/drawing/2014/main" id="{6F73F836-940E-4B65-A29C-D0869263C935}"/>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3511478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CDBB6E5-B91E-4946-9390-E8693855103A}"/>
              </a:ext>
            </a:extLst>
          </p:cNvPr>
          <p:cNvSpPr/>
          <p:nvPr userDrawn="1"/>
        </p:nvSpPr>
        <p:spPr>
          <a:xfrm>
            <a:off x="0" y="0"/>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Freeform: Shape 33">
            <a:extLst>
              <a:ext uri="{FF2B5EF4-FFF2-40B4-BE49-F238E27FC236}">
                <a16:creationId xmlns:a16="http://schemas.microsoft.com/office/drawing/2014/main" id="{0C3CC1C9-1FA0-4FE4-8984-4A8B3728D674}"/>
              </a:ext>
            </a:extLst>
          </p:cNvPr>
          <p:cNvSpPr/>
          <p:nvPr userDrawn="1"/>
        </p:nvSpPr>
        <p:spPr>
          <a:xfrm rot="16200000" flipV="1">
            <a:off x="2855762" y="-2473495"/>
            <a:ext cx="6862743" cy="11809733"/>
          </a:xfrm>
          <a:custGeom>
            <a:avLst/>
            <a:gdLst>
              <a:gd name="connsiteX0" fmla="*/ 6862743 w 6862743"/>
              <a:gd name="connsiteY0" fmla="*/ 11809733 h 11809733"/>
              <a:gd name="connsiteX1" fmla="*/ 6862743 w 6862743"/>
              <a:gd name="connsiteY1" fmla="*/ 7708334 h 11809733"/>
              <a:gd name="connsiteX2" fmla="*/ 4147292 w 6862743"/>
              <a:gd name="connsiteY2" fmla="*/ 7708334 h 11809733"/>
              <a:gd name="connsiteX3" fmla="*/ 4147292 w 6862743"/>
              <a:gd name="connsiteY3" fmla="*/ 7708332 h 11809733"/>
              <a:gd name="connsiteX4" fmla="*/ 6862743 w 6862743"/>
              <a:gd name="connsiteY4" fmla="*/ 7708332 h 11809733"/>
              <a:gd name="connsiteX5" fmla="*/ 4147291 w 6862743"/>
              <a:gd name="connsiteY5" fmla="*/ 4987262 h 11809733"/>
              <a:gd name="connsiteX6" fmla="*/ 4147291 w 6862743"/>
              <a:gd name="connsiteY6" fmla="*/ 3835308 h 11809733"/>
              <a:gd name="connsiteX7" fmla="*/ 307017 w 6862743"/>
              <a:gd name="connsiteY7" fmla="*/ 0 h 11809733"/>
              <a:gd name="connsiteX8" fmla="*/ 0 w 6862743"/>
              <a:gd name="connsiteY8" fmla="*/ 0 h 11809733"/>
              <a:gd name="connsiteX9" fmla="*/ 0 w 6862743"/>
              <a:gd name="connsiteY9" fmla="*/ 11809733 h 1180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3" h="11809733">
                <a:moveTo>
                  <a:pt x="6862743" y="11809733"/>
                </a:moveTo>
                <a:lnTo>
                  <a:pt x="6862743" y="7708334"/>
                </a:lnTo>
                <a:lnTo>
                  <a:pt x="4147292" y="7708334"/>
                </a:lnTo>
                <a:lnTo>
                  <a:pt x="4147292" y="7708332"/>
                </a:lnTo>
                <a:lnTo>
                  <a:pt x="6862743" y="7708332"/>
                </a:lnTo>
                <a:lnTo>
                  <a:pt x="4147291" y="4987262"/>
                </a:lnTo>
                <a:lnTo>
                  <a:pt x="4147291" y="3835308"/>
                </a:lnTo>
                <a:lnTo>
                  <a:pt x="307017" y="0"/>
                </a:lnTo>
                <a:lnTo>
                  <a:pt x="0" y="0"/>
                </a:lnTo>
                <a:lnTo>
                  <a:pt x="0" y="1180973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4" name="Freeform: Shape 23">
            <a:extLst>
              <a:ext uri="{FF2B5EF4-FFF2-40B4-BE49-F238E27FC236}">
                <a16:creationId xmlns:a16="http://schemas.microsoft.com/office/drawing/2014/main" id="{8E049265-431E-48DE-B7F7-4959930171DC}"/>
              </a:ext>
            </a:extLst>
          </p:cNvPr>
          <p:cNvSpPr/>
          <p:nvPr userDrawn="1"/>
        </p:nvSpPr>
        <p:spPr>
          <a:xfrm rot="16200000" flipV="1">
            <a:off x="2626806" y="-2626805"/>
            <a:ext cx="6862743" cy="12116353"/>
          </a:xfrm>
          <a:custGeom>
            <a:avLst/>
            <a:gdLst>
              <a:gd name="connsiteX0" fmla="*/ 6853871 w 6853871"/>
              <a:gd name="connsiteY0" fmla="*/ 12116353 h 12116353"/>
              <a:gd name="connsiteX1" fmla="*/ 6853871 w 6853871"/>
              <a:gd name="connsiteY1" fmla="*/ 8014954 h 12116353"/>
              <a:gd name="connsiteX2" fmla="*/ 4141930 w 6853871"/>
              <a:gd name="connsiteY2" fmla="*/ 8014954 h 12116353"/>
              <a:gd name="connsiteX3" fmla="*/ 4141930 w 6853871"/>
              <a:gd name="connsiteY3" fmla="*/ 8014952 h 12116353"/>
              <a:gd name="connsiteX4" fmla="*/ 6853871 w 6853871"/>
              <a:gd name="connsiteY4" fmla="*/ 8014952 h 12116353"/>
              <a:gd name="connsiteX5" fmla="*/ 4141930 w 6853871"/>
              <a:gd name="connsiteY5" fmla="*/ 5293882 h 12116353"/>
              <a:gd name="connsiteX6" fmla="*/ 4141930 w 6853871"/>
              <a:gd name="connsiteY6" fmla="*/ 4141928 h 12116353"/>
              <a:gd name="connsiteX7" fmla="*/ 0 w 6853871"/>
              <a:gd name="connsiteY7" fmla="*/ 0 h 12116353"/>
              <a:gd name="connsiteX8" fmla="*/ 0 w 6853871"/>
              <a:gd name="connsiteY8" fmla="*/ 12116353 h 12116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53871" h="12116353">
                <a:moveTo>
                  <a:pt x="6853871" y="12116353"/>
                </a:moveTo>
                <a:lnTo>
                  <a:pt x="6853871" y="8014954"/>
                </a:lnTo>
                <a:lnTo>
                  <a:pt x="4141930" y="8014954"/>
                </a:lnTo>
                <a:lnTo>
                  <a:pt x="4141930" y="8014952"/>
                </a:lnTo>
                <a:lnTo>
                  <a:pt x="6853871" y="8014952"/>
                </a:lnTo>
                <a:lnTo>
                  <a:pt x="4141930" y="5293882"/>
                </a:lnTo>
                <a:lnTo>
                  <a:pt x="4141930" y="4141928"/>
                </a:lnTo>
                <a:lnTo>
                  <a:pt x="0" y="0"/>
                </a:lnTo>
                <a:lnTo>
                  <a:pt x="0" y="12116353"/>
                </a:lnTo>
                <a:close/>
              </a:path>
            </a:pathLst>
          </a:custGeom>
          <a:pattFill prst="wdUpDiag">
            <a:fgClr>
              <a:schemeClr val="accent2"/>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Freeform: Shape 24">
            <a:extLst>
              <a:ext uri="{FF2B5EF4-FFF2-40B4-BE49-F238E27FC236}">
                <a16:creationId xmlns:a16="http://schemas.microsoft.com/office/drawing/2014/main" id="{173E5F2D-1F8E-4DCC-857F-932C6C6539BB}"/>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Oval 3">
            <a:extLst>
              <a:ext uri="{FF2B5EF4-FFF2-40B4-BE49-F238E27FC236}">
                <a16:creationId xmlns:a16="http://schemas.microsoft.com/office/drawing/2014/main" id="{ECB4C115-EFF9-405C-98BE-F4077B9730D0}"/>
              </a:ext>
            </a:extLst>
          </p:cNvPr>
          <p:cNvSpPr/>
          <p:nvPr userDrawn="1"/>
        </p:nvSpPr>
        <p:spPr>
          <a:xfrm>
            <a:off x="533399" y="914400"/>
            <a:ext cx="1944914" cy="1944914"/>
          </a:xfrm>
          <a:prstGeom prst="ellipse">
            <a:avLst/>
          </a:prstGeom>
          <a:solidFill>
            <a:schemeClr val="accent1">
              <a:lumMod val="50000"/>
            </a:schemeClr>
          </a:solidFill>
          <a:ln w="76200">
            <a:solidFill>
              <a:schemeClr val="accent1">
                <a:alpha val="5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Title 1">
            <a:extLst>
              <a:ext uri="{FF2B5EF4-FFF2-40B4-BE49-F238E27FC236}">
                <a16:creationId xmlns:a16="http://schemas.microsoft.com/office/drawing/2014/main" id="{C9A300DD-BB54-44ED-A7E4-01CD41EC930F}"/>
              </a:ext>
            </a:extLst>
          </p:cNvPr>
          <p:cNvSpPr txBox="1">
            <a:spLocks/>
          </p:cNvSpPr>
          <p:nvPr userDrawn="1"/>
        </p:nvSpPr>
        <p:spPr>
          <a:xfrm>
            <a:off x="956993" y="923305"/>
            <a:ext cx="1005115" cy="2859313"/>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lang="en-GB" sz="3600" b="0" i="0" kern="1200" dirty="0">
                <a:solidFill>
                  <a:schemeClr val="bg1"/>
                </a:solidFill>
                <a:latin typeface="Trebuchet MS" panose="020B0603020202020204" pitchFamily="34" charset="0"/>
                <a:ea typeface="+mj-ea"/>
                <a:cs typeface="+mj-cs"/>
              </a:defRPr>
            </a:lvl1pPr>
          </a:lstStyle>
          <a:p>
            <a:pPr algn="ctr"/>
            <a:r>
              <a:rPr lang="en-US" sz="18400" noProof="0" dirty="0">
                <a:solidFill>
                  <a:schemeClr val="accent1">
                    <a:lumMod val="60000"/>
                    <a:lumOff val="40000"/>
                  </a:schemeClr>
                </a:solidFill>
                <a:latin typeface="+mj-lt"/>
              </a:rPr>
              <a:t>“</a:t>
            </a:r>
          </a:p>
        </p:txBody>
      </p:sp>
      <p:sp>
        <p:nvSpPr>
          <p:cNvPr id="2" name="Title 1">
            <a:extLst>
              <a:ext uri="{FF2B5EF4-FFF2-40B4-BE49-F238E27FC236}">
                <a16:creationId xmlns:a16="http://schemas.microsoft.com/office/drawing/2014/main" id="{42374B20-3E42-44AF-BEF1-8AB33067395C}"/>
              </a:ext>
            </a:extLst>
          </p:cNvPr>
          <p:cNvSpPr>
            <a:spLocks noGrp="1"/>
          </p:cNvSpPr>
          <p:nvPr>
            <p:ph type="title" hasCustomPrompt="1"/>
          </p:nvPr>
        </p:nvSpPr>
        <p:spPr>
          <a:xfrm>
            <a:off x="533399" y="3200400"/>
            <a:ext cx="7551057" cy="2859313"/>
          </a:xfrm>
        </p:spPr>
        <p:txBody>
          <a:bodyPr vert="horz" lIns="91440" tIns="45720" rIns="91440" bIns="45720" rtlCol="0" anchor="t">
            <a:normAutofit/>
          </a:bodyPr>
          <a:lstStyle>
            <a:lvl1pPr>
              <a:lnSpc>
                <a:spcPct val="100000"/>
              </a:lnSpc>
              <a:defRPr lang="en-GB" sz="3200" b="0" i="0" dirty="0">
                <a:solidFill>
                  <a:schemeClr val="bg1"/>
                </a:solidFill>
                <a:latin typeface="+mj-lt"/>
              </a:defRPr>
            </a:lvl1pPr>
          </a:lstStyle>
          <a:p>
            <a:pPr lvl="0"/>
            <a:r>
              <a:rPr lang="en-US" noProof="0"/>
              <a:t>Quote</a:t>
            </a:r>
          </a:p>
        </p:txBody>
      </p:sp>
      <p:sp>
        <p:nvSpPr>
          <p:cNvPr id="19" name="Slide Number Placeholder 4">
            <a:extLst>
              <a:ext uri="{FF2B5EF4-FFF2-40B4-BE49-F238E27FC236}">
                <a16:creationId xmlns:a16="http://schemas.microsoft.com/office/drawing/2014/main" id="{A4E6C1FF-5925-42B3-B7F9-0A0031BDAD30}"/>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1753169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Tex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smtClean="0"/>
              <a:t>Click to edit Master title style</a:t>
            </a:r>
            <a:endParaRPr lang="en-US" noProof="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3" name="Text Placeholder 22">
            <a:extLst>
              <a:ext uri="{FF2B5EF4-FFF2-40B4-BE49-F238E27FC236}">
                <a16:creationId xmlns:a16="http://schemas.microsoft.com/office/drawing/2014/main" id="{03618670-D1E4-466C-BDB5-FC890AC31457}"/>
              </a:ext>
            </a:extLst>
          </p:cNvPr>
          <p:cNvSpPr>
            <a:spLocks noGrp="1"/>
          </p:cNvSpPr>
          <p:nvPr>
            <p:ph type="body" sz="quarter" idx="13"/>
          </p:nvPr>
        </p:nvSpPr>
        <p:spPr>
          <a:xfrm>
            <a:off x="444500" y="1625385"/>
            <a:ext cx="6718300" cy="4093243"/>
          </a:xfrm>
        </p:spPr>
        <p:txBody>
          <a:bodyPr>
            <a:noAutofit/>
          </a:bodyPr>
          <a:lstStyle>
            <a:lvl1pPr>
              <a:lnSpc>
                <a:spcPct val="100000"/>
              </a:lnSpc>
              <a:spcBef>
                <a:spcPts val="600"/>
              </a:spcBef>
              <a:spcAft>
                <a:spcPts val="400"/>
              </a:spcAft>
              <a:defRPr sz="1600">
                <a:solidFill>
                  <a:schemeClr val="bg1"/>
                </a:solidFill>
                <a:latin typeface="+mn-lt"/>
                <a:cs typeface="Arial" panose="020B0604020202020204" pitchFamily="34" charset="0"/>
              </a:defRPr>
            </a:lvl1pPr>
            <a:lvl2pPr>
              <a:lnSpc>
                <a:spcPct val="100000"/>
              </a:lnSpc>
              <a:spcBef>
                <a:spcPts val="600"/>
              </a:spcBef>
              <a:spcAft>
                <a:spcPts val="400"/>
              </a:spcAft>
              <a:defRPr sz="1400">
                <a:solidFill>
                  <a:schemeClr val="bg1"/>
                </a:solidFill>
                <a:latin typeface="+mn-lt"/>
                <a:cs typeface="Arial" panose="020B0604020202020204" pitchFamily="34" charset="0"/>
              </a:defRPr>
            </a:lvl2pPr>
            <a:lvl3pPr>
              <a:lnSpc>
                <a:spcPct val="100000"/>
              </a:lnSpc>
              <a:spcBef>
                <a:spcPts val="600"/>
              </a:spcBef>
              <a:spcAft>
                <a:spcPts val="400"/>
              </a:spcAft>
              <a:defRPr sz="1200">
                <a:solidFill>
                  <a:schemeClr val="bg1"/>
                </a:solidFill>
                <a:latin typeface="+mn-lt"/>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noProof="0" smtClean="0"/>
              <a:t>Edit Master text styles</a:t>
            </a:r>
          </a:p>
          <a:p>
            <a:pPr lvl="1"/>
            <a:r>
              <a:rPr lang="en-US" noProof="0" smtClean="0"/>
              <a:t>Second level</a:t>
            </a:r>
          </a:p>
          <a:p>
            <a:pPr lvl="2"/>
            <a:r>
              <a:rPr lang="en-US" noProof="0" smtClean="0"/>
              <a:t>Third level</a:t>
            </a:r>
          </a:p>
        </p:txBody>
      </p:sp>
    </p:spTree>
    <p:extLst>
      <p:ext uri="{BB962C8B-B14F-4D97-AF65-F5344CB8AC3E}">
        <p14:creationId xmlns:p14="http://schemas.microsoft.com/office/powerpoint/2010/main" val="274574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smtClean="0"/>
              <a:t>Click to edit Master title style</a:t>
            </a:r>
            <a:endParaRPr lang="en-US" noProof="0"/>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4073704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Only">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smtClean="0"/>
              <a:t>Click to edit Master title style</a:t>
            </a:r>
            <a:endParaRPr lang="en-US" noProof="0"/>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7" name="Text Placeholder 6">
            <a:extLst>
              <a:ext uri="{FF2B5EF4-FFF2-40B4-BE49-F238E27FC236}">
                <a16:creationId xmlns:a16="http://schemas.microsoft.com/office/drawing/2014/main" id="{7E0C167E-2626-40DB-AACF-D02543E29BB3}"/>
              </a:ext>
            </a:extLst>
          </p:cNvPr>
          <p:cNvSpPr>
            <a:spLocks noGrp="1"/>
          </p:cNvSpPr>
          <p:nvPr>
            <p:ph type="body" sz="quarter" idx="13"/>
          </p:nvPr>
        </p:nvSpPr>
        <p:spPr>
          <a:xfrm>
            <a:off x="1409700" y="1749570"/>
            <a:ext cx="9372600" cy="3358860"/>
          </a:xfrm>
        </p:spPr>
        <p:txBody>
          <a:bodyPr anchor="ctr">
            <a:normAutofit/>
          </a:bodyPr>
          <a:lstStyle>
            <a:lvl1pPr marL="0" indent="0" algn="ctr">
              <a:buNone/>
              <a:defRPr sz="6000">
                <a:solidFill>
                  <a:schemeClr val="bg1"/>
                </a:solidFill>
              </a:defRPr>
            </a:lvl1pPr>
          </a:lstStyle>
          <a:p>
            <a:pPr lvl="0"/>
            <a:r>
              <a:rPr lang="en-US" noProof="0" smtClean="0"/>
              <a:t>Edit Master text styles</a:t>
            </a:r>
          </a:p>
        </p:txBody>
      </p:sp>
    </p:spTree>
    <p:extLst>
      <p:ext uri="{BB962C8B-B14F-4D97-AF65-F5344CB8AC3E}">
        <p14:creationId xmlns:p14="http://schemas.microsoft.com/office/powerpoint/2010/main" val="2904744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smtClean="0"/>
              <a:t>Click to edit Master title style</a:t>
            </a:r>
            <a:endParaRPr lang="en-US" noProof="0"/>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0" name="Content Placeholder 2">
            <a:extLst>
              <a:ext uri="{FF2B5EF4-FFF2-40B4-BE49-F238E27FC236}">
                <a16:creationId xmlns:a16="http://schemas.microsoft.com/office/drawing/2014/main" id="{0103A49C-32FF-49E6-86F3-FC2E19517BD5}"/>
              </a:ext>
            </a:extLst>
          </p:cNvPr>
          <p:cNvSpPr>
            <a:spLocks noGrp="1"/>
          </p:cNvSpPr>
          <p:nvPr>
            <p:ph idx="1"/>
          </p:nvPr>
        </p:nvSpPr>
        <p:spPr>
          <a:xfrm>
            <a:off x="443365" y="1825625"/>
            <a:ext cx="11215235"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val="2636708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3E033F-4449-40FA-BC85-BD2712D313DD}"/>
              </a:ext>
            </a:extLst>
          </p:cNvPr>
          <p:cNvSpPr/>
          <p:nvPr userDrawn="1"/>
        </p:nvSpPr>
        <p:spPr>
          <a:xfrm>
            <a:off x="0" y="0"/>
            <a:ext cx="12192000" cy="688419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9">
            <a:extLst>
              <a:ext uri="{FF2B5EF4-FFF2-40B4-BE49-F238E27FC236}">
                <a16:creationId xmlns:a16="http://schemas.microsoft.com/office/drawing/2014/main" id="{63D26743-0505-444C-80B3-E88EE87DF72B}"/>
              </a:ext>
            </a:extLst>
          </p:cNvPr>
          <p:cNvSpPr/>
          <p:nvPr userDrawn="1"/>
        </p:nvSpPr>
        <p:spPr>
          <a:xfrm>
            <a:off x="0" y="0"/>
            <a:ext cx="12192001" cy="6884191"/>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8" name="Freeform: Shape 17">
            <a:extLst>
              <a:ext uri="{FF2B5EF4-FFF2-40B4-BE49-F238E27FC236}">
                <a16:creationId xmlns:a16="http://schemas.microsoft.com/office/drawing/2014/main" id="{E37145E9-AC61-47D5-9288-8789940F81B6}"/>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2" name="Freeform: Shape 11">
            <a:extLst>
              <a:ext uri="{FF2B5EF4-FFF2-40B4-BE49-F238E27FC236}">
                <a16:creationId xmlns:a16="http://schemas.microsoft.com/office/drawing/2014/main" id="{A5E2B3ED-9A49-40A7-B8A3-62595FE513F9}"/>
              </a:ext>
            </a:extLst>
          </p:cNvPr>
          <p:cNvSpPr/>
          <p:nvPr userDrawn="1"/>
        </p:nvSpPr>
        <p:spPr>
          <a:xfrm rot="16200000" flipV="1">
            <a:off x="2664629"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Freeform: Shape 7">
            <a:extLst>
              <a:ext uri="{FF2B5EF4-FFF2-40B4-BE49-F238E27FC236}">
                <a16:creationId xmlns:a16="http://schemas.microsoft.com/office/drawing/2014/main" id="{1599AF7E-3E34-4597-AA72-9373A7FDB020}"/>
              </a:ext>
            </a:extLst>
          </p:cNvPr>
          <p:cNvSpPr/>
          <p:nvPr userDrawn="1"/>
        </p:nvSpPr>
        <p:spPr>
          <a:xfrm rot="16200000" flipV="1">
            <a:off x="2664628" y="-2664627"/>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4A2DF563-7FAC-46B3-B24C-7E45CD89DA2B}"/>
              </a:ext>
            </a:extLst>
          </p:cNvPr>
          <p:cNvSpPr>
            <a:spLocks noGrp="1"/>
          </p:cNvSpPr>
          <p:nvPr>
            <p:ph type="title"/>
          </p:nvPr>
        </p:nvSpPr>
        <p:spPr>
          <a:xfrm>
            <a:off x="444500" y="542925"/>
            <a:ext cx="11214100" cy="535531"/>
          </a:xfrm>
        </p:spPr>
        <p:txBody>
          <a:bodyPr vert="horz" wrap="square" lIns="91440" tIns="45720" rIns="91440" bIns="45720" rtlCol="0" anchor="t">
            <a:spAutoFit/>
          </a:bodyPr>
          <a:lstStyle>
            <a:lvl1pPr>
              <a:defRPr lang="en-GB" sz="3200" b="1" spc="-70" baseline="0" dirty="0">
                <a:solidFill>
                  <a:schemeClr val="bg1"/>
                </a:solidFill>
                <a:latin typeface="+mj-lt"/>
              </a:defRPr>
            </a:lvl1pPr>
          </a:lstStyle>
          <a:p>
            <a:pPr lvl="0"/>
            <a:r>
              <a:rPr lang="en-US" noProof="0" smtClean="0"/>
              <a:t>Click to edit Master title style</a:t>
            </a:r>
            <a:endParaRPr lang="en-US" noProof="0"/>
          </a:p>
        </p:txBody>
      </p:sp>
      <p:grpSp>
        <p:nvGrpSpPr>
          <p:cNvPr id="15" name="Group 14">
            <a:extLst>
              <a:ext uri="{FF2B5EF4-FFF2-40B4-BE49-F238E27FC236}">
                <a16:creationId xmlns:a16="http://schemas.microsoft.com/office/drawing/2014/main" id="{7732E1E7-45E3-4264-8F26-66758696DD1E}"/>
              </a:ext>
            </a:extLst>
          </p:cNvPr>
          <p:cNvGrpSpPr/>
          <p:nvPr userDrawn="1"/>
        </p:nvGrpSpPr>
        <p:grpSpPr>
          <a:xfrm rot="16200000">
            <a:off x="499388" y="-322655"/>
            <a:ext cx="535531" cy="645309"/>
            <a:chOff x="10945855" y="7317026"/>
            <a:chExt cx="2483924" cy="2993104"/>
          </a:xfrm>
        </p:grpSpPr>
        <p:sp>
          <p:nvSpPr>
            <p:cNvPr id="16" name="Freeform: Shape 15">
              <a:extLst>
                <a:ext uri="{FF2B5EF4-FFF2-40B4-BE49-F238E27FC236}">
                  <a16:creationId xmlns:a16="http://schemas.microsoft.com/office/drawing/2014/main" id="{2E3DF883-8093-49FA-81E1-E5D77F086A25}"/>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18944C90-37E5-4BBE-89FF-060627168050}"/>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6" name="Group 5">
            <a:extLst>
              <a:ext uri="{FF2B5EF4-FFF2-40B4-BE49-F238E27FC236}">
                <a16:creationId xmlns:a16="http://schemas.microsoft.com/office/drawing/2014/main" id="{D9EBF8BB-A805-4DDB-B459-082F99815B95}"/>
              </a:ext>
            </a:extLst>
          </p:cNvPr>
          <p:cNvGrpSpPr/>
          <p:nvPr userDrawn="1"/>
        </p:nvGrpSpPr>
        <p:grpSpPr>
          <a:xfrm>
            <a:off x="-1" y="1357409"/>
            <a:ext cx="12192001" cy="4846320"/>
            <a:chOff x="-1" y="1357409"/>
            <a:chExt cx="12192001" cy="4917518"/>
          </a:xfrm>
        </p:grpSpPr>
        <p:sp>
          <p:nvSpPr>
            <p:cNvPr id="19" name="Rectangle: Single Corner Snipped 18">
              <a:extLst>
                <a:ext uri="{FF2B5EF4-FFF2-40B4-BE49-F238E27FC236}">
                  <a16:creationId xmlns:a16="http://schemas.microsoft.com/office/drawing/2014/main" id="{5D638788-DD47-45E7-939A-FA108A818173}"/>
                </a:ext>
              </a:extLst>
            </p:cNvPr>
            <p:cNvSpPr/>
            <p:nvPr userDrawn="1"/>
          </p:nvSpPr>
          <p:spPr>
            <a:xfrm flipV="1">
              <a:off x="-1" y="1357409"/>
              <a:ext cx="12192000" cy="4917518"/>
            </a:xfrm>
            <a:prstGeom prst="snip1Rect">
              <a:avLst>
                <a:gd name="adj" fmla="val 0"/>
              </a:avLst>
            </a:prstGeom>
            <a:pattFill prst="dkVert">
              <a:fgClr>
                <a:srgbClr val="0C4360"/>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 name="Rectangle: Single Corner Snipped 2">
              <a:extLst>
                <a:ext uri="{FF2B5EF4-FFF2-40B4-BE49-F238E27FC236}">
                  <a16:creationId xmlns:a16="http://schemas.microsoft.com/office/drawing/2014/main" id="{74BDECEF-EEFE-4332-B3B2-BDE4F82C10FC}"/>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4" name="Freeform: Shape 23">
            <a:extLst>
              <a:ext uri="{FF2B5EF4-FFF2-40B4-BE49-F238E27FC236}">
                <a16:creationId xmlns:a16="http://schemas.microsoft.com/office/drawing/2014/main" id="{18103E00-7E4A-44CD-81AC-06433CAE1110}"/>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Slide Number Placeholder 4">
            <a:extLst>
              <a:ext uri="{FF2B5EF4-FFF2-40B4-BE49-F238E27FC236}">
                <a16:creationId xmlns:a16="http://schemas.microsoft.com/office/drawing/2014/main" id="{87B51822-97FF-47A7-8E4E-A0F79B4EB237}"/>
              </a:ext>
            </a:extLst>
          </p:cNvPr>
          <p:cNvSpPr>
            <a:spLocks noGrp="1"/>
          </p:cNvSpPr>
          <p:nvPr>
            <p:ph type="sldNum" sz="quarter" idx="12"/>
          </p:nvPr>
        </p:nvSpPr>
        <p:spPr>
          <a:xfrm>
            <a:off x="11252200" y="6315075"/>
            <a:ext cx="406400" cy="365125"/>
          </a:xfrm>
        </p:spPr>
        <p:txBody>
          <a:bodyPr/>
          <a:lstStyle>
            <a:lvl1pPr>
              <a:defRPr sz="1000">
                <a:solidFill>
                  <a:schemeClr val="bg1"/>
                </a:solidFill>
                <a:latin typeface="Trade Gothic LT Pro" panose="020B0503040303020004" pitchFamily="34" charset="0"/>
              </a:defRPr>
            </a:lvl1pPr>
          </a:lstStyle>
          <a:p>
            <a:fld id="{C263D6C4-4840-40CC-AC84-17E24B3B7BDE}" type="slidenum">
              <a:rPr lang="en-US" noProof="0" smtClean="0"/>
              <a:pPr/>
              <a:t>‹#›</a:t>
            </a:fld>
            <a:endParaRPr lang="en-US" noProof="0" dirty="0"/>
          </a:p>
        </p:txBody>
      </p:sp>
      <p:sp>
        <p:nvSpPr>
          <p:cNvPr id="25" name="Text Placeholder 2">
            <a:extLst>
              <a:ext uri="{FF2B5EF4-FFF2-40B4-BE49-F238E27FC236}">
                <a16:creationId xmlns:a16="http://schemas.microsoft.com/office/drawing/2014/main" id="{7FA80A70-18DE-4DB9-9982-BA75BE54CF93}"/>
              </a:ext>
            </a:extLst>
          </p:cNvPr>
          <p:cNvSpPr>
            <a:spLocks noGrp="1"/>
          </p:cNvSpPr>
          <p:nvPr>
            <p:ph type="body" idx="1"/>
          </p:nvPr>
        </p:nvSpPr>
        <p:spPr>
          <a:xfrm>
            <a:off x="444500" y="1681163"/>
            <a:ext cx="5157787"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Edit Master text styles</a:t>
            </a:r>
          </a:p>
        </p:txBody>
      </p:sp>
      <p:sp>
        <p:nvSpPr>
          <p:cNvPr id="26" name="Text Placeholder 4">
            <a:extLst>
              <a:ext uri="{FF2B5EF4-FFF2-40B4-BE49-F238E27FC236}">
                <a16:creationId xmlns:a16="http://schemas.microsoft.com/office/drawing/2014/main" id="{2801C0EF-C078-44B0-AD01-4850E9A65EE0}"/>
              </a:ext>
            </a:extLst>
          </p:cNvPr>
          <p:cNvSpPr>
            <a:spLocks noGrp="1"/>
          </p:cNvSpPr>
          <p:nvPr>
            <p:ph type="body" sz="quarter" idx="3"/>
          </p:nvPr>
        </p:nvSpPr>
        <p:spPr>
          <a:xfrm>
            <a:off x="6500812" y="1681163"/>
            <a:ext cx="5157788" cy="823912"/>
          </a:xfrm>
        </p:spPr>
        <p:txBody>
          <a:bodyPr anchor="t">
            <a:normAutofit/>
          </a:bodyPr>
          <a:lstStyle>
            <a:lvl1pPr marL="0" indent="0" algn="ctr">
              <a:buFont typeface="Arial" panose="020B0604020202020204" pitchFamily="34" charset="0"/>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Edit Master text styles</a:t>
            </a:r>
          </a:p>
        </p:txBody>
      </p:sp>
      <p:sp>
        <p:nvSpPr>
          <p:cNvPr id="27" name="Content Placeholder 3">
            <a:extLst>
              <a:ext uri="{FF2B5EF4-FFF2-40B4-BE49-F238E27FC236}">
                <a16:creationId xmlns:a16="http://schemas.microsoft.com/office/drawing/2014/main" id="{7C9DED91-45F6-4308-A085-1EFACA6468CF}"/>
              </a:ext>
            </a:extLst>
          </p:cNvPr>
          <p:cNvSpPr>
            <a:spLocks noGrp="1"/>
          </p:cNvSpPr>
          <p:nvPr>
            <p:ph sz="half" idx="2"/>
          </p:nvPr>
        </p:nvSpPr>
        <p:spPr>
          <a:xfrm>
            <a:off x="444500" y="2505075"/>
            <a:ext cx="5157787"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28" name="Content Placeholder 5">
            <a:extLst>
              <a:ext uri="{FF2B5EF4-FFF2-40B4-BE49-F238E27FC236}">
                <a16:creationId xmlns:a16="http://schemas.microsoft.com/office/drawing/2014/main" id="{0574B5E7-B666-439B-9278-67BE1EA6EBC5}"/>
              </a:ext>
            </a:extLst>
          </p:cNvPr>
          <p:cNvSpPr>
            <a:spLocks noGrp="1"/>
          </p:cNvSpPr>
          <p:nvPr>
            <p:ph sz="quarter" idx="4"/>
          </p:nvPr>
        </p:nvSpPr>
        <p:spPr>
          <a:xfrm>
            <a:off x="6475412" y="2505075"/>
            <a:ext cx="5183188" cy="3684588"/>
          </a:xfrm>
        </p:spPr>
        <p:txBody>
          <a:bodyPr>
            <a:normAutofit/>
          </a:bodyPr>
          <a:lstStyle>
            <a:lvl1pP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val="3219167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1B0E15-6FC5-434E-8780-B186D9DB0CD0}"/>
              </a:ext>
            </a:extLst>
          </p:cNvPr>
          <p:cNvSpPr>
            <a:spLocks noGrp="1"/>
          </p:cNvSpPr>
          <p:nvPr>
            <p:ph type="title"/>
          </p:nvPr>
        </p:nvSpPr>
        <p:spPr>
          <a:xfrm>
            <a:off x="838200" y="365125"/>
            <a:ext cx="10820400" cy="1325563"/>
          </a:xfrm>
          <a:prstGeom prst="rect">
            <a:avLst/>
          </a:prstGeom>
        </p:spPr>
        <p:txBody>
          <a:bodyPr vert="horz" lIns="91440" tIns="45720" rIns="91440" bIns="45720" rtlCol="0" anchor="ctr">
            <a:normAutofit/>
          </a:bodyPr>
          <a:lstStyle/>
          <a:p>
            <a:r>
              <a:rPr lang="en-US" noProof="0" smtClean="0"/>
              <a:t>Click to edit Master title style</a:t>
            </a:r>
            <a:endParaRPr lang="en-US" noProof="0"/>
          </a:p>
        </p:txBody>
      </p:sp>
      <p:sp>
        <p:nvSpPr>
          <p:cNvPr id="3" name="Text Placeholder 2">
            <a:extLst>
              <a:ext uri="{FF2B5EF4-FFF2-40B4-BE49-F238E27FC236}">
                <a16:creationId xmlns:a16="http://schemas.microsoft.com/office/drawing/2014/main" id="{A9C7B128-34F3-405C-B601-8BAFDB43499C}"/>
              </a:ext>
            </a:extLst>
          </p:cNvPr>
          <p:cNvSpPr>
            <a:spLocks noGrp="1"/>
          </p:cNvSpPr>
          <p:nvPr>
            <p:ph type="body" idx="1"/>
          </p:nvPr>
        </p:nvSpPr>
        <p:spPr>
          <a:xfrm>
            <a:off x="838200" y="1825625"/>
            <a:ext cx="10820400" cy="4351338"/>
          </a:xfrm>
          <a:prstGeom prst="rect">
            <a:avLst/>
          </a:prstGeom>
        </p:spPr>
        <p:txBody>
          <a:bodyPr vert="horz" lIns="91440" tIns="45720" rIns="91440" bIns="45720" rtlCol="0">
            <a:normAutofit/>
          </a:body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Slide Number Placeholder 5">
            <a:extLst>
              <a:ext uri="{FF2B5EF4-FFF2-40B4-BE49-F238E27FC236}">
                <a16:creationId xmlns:a16="http://schemas.microsoft.com/office/drawing/2014/main" id="{9F5A7754-E8C7-438B-922D-9027C6CF58E2}"/>
              </a:ext>
            </a:extLst>
          </p:cNvPr>
          <p:cNvSpPr>
            <a:spLocks noGrp="1"/>
          </p:cNvSpPr>
          <p:nvPr>
            <p:ph type="sldNum" sz="quarter" idx="4"/>
          </p:nvPr>
        </p:nvSpPr>
        <p:spPr>
          <a:xfrm>
            <a:off x="11112500" y="6356350"/>
            <a:ext cx="660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63D6C4-4840-40CC-AC84-17E24B3B7BDE}" type="slidenum">
              <a:rPr lang="en-US" noProof="0" smtClean="0"/>
              <a:t>‹#›</a:t>
            </a:fld>
            <a:endParaRPr lang="en-US" noProof="0" dirty="0"/>
          </a:p>
        </p:txBody>
      </p:sp>
      <p:sp>
        <p:nvSpPr>
          <p:cNvPr id="5" name="Rectangle 4">
            <a:extLst>
              <a:ext uri="{FF2B5EF4-FFF2-40B4-BE49-F238E27FC236}">
                <a16:creationId xmlns:a16="http://schemas.microsoft.com/office/drawing/2014/main" id="{7CDDDB7D-9189-9548-A2B9-81DC62C3C1A3}"/>
              </a:ext>
            </a:extLst>
          </p:cNvPr>
          <p:cNvSpPr/>
          <p:nvPr userDrawn="1"/>
        </p:nvSpPr>
        <p:spPr>
          <a:xfrm>
            <a:off x="0" y="1"/>
            <a:ext cx="12192000" cy="6857999"/>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7" name="Freeform: Shape 9">
            <a:extLst>
              <a:ext uri="{FF2B5EF4-FFF2-40B4-BE49-F238E27FC236}">
                <a16:creationId xmlns:a16="http://schemas.microsoft.com/office/drawing/2014/main" id="{096D8877-6B4A-4540-8927-767DD7401718}"/>
              </a:ext>
            </a:extLst>
          </p:cNvPr>
          <p:cNvSpPr/>
          <p:nvPr userDrawn="1"/>
        </p:nvSpPr>
        <p:spPr>
          <a:xfrm>
            <a:off x="0" y="1"/>
            <a:ext cx="12192001" cy="6857999"/>
          </a:xfrm>
          <a:custGeom>
            <a:avLst/>
            <a:gdLst>
              <a:gd name="connsiteX0" fmla="*/ 0 w 12192001"/>
              <a:gd name="connsiteY0" fmla="*/ 0 h 6884191"/>
              <a:gd name="connsiteX1" fmla="*/ 7540222 w 12192001"/>
              <a:gd name="connsiteY1" fmla="*/ 0 h 6884191"/>
              <a:gd name="connsiteX2" fmla="*/ 10260629 w 12192001"/>
              <a:gd name="connsiteY2" fmla="*/ 2725573 h 6884191"/>
              <a:gd name="connsiteX3" fmla="*/ 11286710 w 12192001"/>
              <a:gd name="connsiteY3" fmla="*/ 2725573 h 6884191"/>
              <a:gd name="connsiteX4" fmla="*/ 12192000 w 12192001"/>
              <a:gd name="connsiteY4" fmla="*/ 3632581 h 6884191"/>
              <a:gd name="connsiteX5" fmla="*/ 12192001 w 12192001"/>
              <a:gd name="connsiteY5" fmla="*/ 6884191 h 6884191"/>
              <a:gd name="connsiteX6" fmla="*/ 0 w 12192001"/>
              <a:gd name="connsiteY6" fmla="*/ 6884191 h 6884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1" h="6884191">
                <a:moveTo>
                  <a:pt x="0" y="0"/>
                </a:moveTo>
                <a:lnTo>
                  <a:pt x="7540222" y="0"/>
                </a:lnTo>
                <a:lnTo>
                  <a:pt x="10260629" y="2725573"/>
                </a:lnTo>
                <a:lnTo>
                  <a:pt x="11286710" y="2725573"/>
                </a:lnTo>
                <a:lnTo>
                  <a:pt x="12192000" y="3632581"/>
                </a:lnTo>
                <a:lnTo>
                  <a:pt x="12192001" y="6884191"/>
                </a:lnTo>
                <a:lnTo>
                  <a:pt x="0" y="6884191"/>
                </a:lnTo>
                <a:close/>
              </a:path>
            </a:pathLst>
          </a:custGeom>
          <a:solidFill>
            <a:schemeClr val="accent2">
              <a:alpha val="7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8" name="Freeform: Shape 17">
            <a:extLst>
              <a:ext uri="{FF2B5EF4-FFF2-40B4-BE49-F238E27FC236}">
                <a16:creationId xmlns:a16="http://schemas.microsoft.com/office/drawing/2014/main" id="{5AF2E123-FE0F-8541-8E36-5030C450AA7E}"/>
              </a:ext>
            </a:extLst>
          </p:cNvPr>
          <p:cNvSpPr/>
          <p:nvPr userDrawn="1"/>
        </p:nvSpPr>
        <p:spPr>
          <a:xfrm rot="16200000" flipV="1">
            <a:off x="2964809" y="-2364446"/>
            <a:ext cx="6862744" cy="11591639"/>
          </a:xfrm>
          <a:custGeom>
            <a:avLst/>
            <a:gdLst>
              <a:gd name="connsiteX0" fmla="*/ 6862744 w 6862744"/>
              <a:gd name="connsiteY0" fmla="*/ 11591639 h 11591639"/>
              <a:gd name="connsiteX1" fmla="*/ 6862744 w 6862744"/>
              <a:gd name="connsiteY1" fmla="*/ 5240223 h 11591639"/>
              <a:gd name="connsiteX2" fmla="*/ 4145656 w 6862744"/>
              <a:gd name="connsiteY2" fmla="*/ 5240223 h 11591639"/>
              <a:gd name="connsiteX3" fmla="*/ 4145656 w 6862744"/>
              <a:gd name="connsiteY3" fmla="*/ 5240222 h 11591639"/>
              <a:gd name="connsiteX4" fmla="*/ 6862744 w 6862744"/>
              <a:gd name="connsiteY4" fmla="*/ 5240222 h 11591639"/>
              <a:gd name="connsiteX5" fmla="*/ 4145656 w 6862744"/>
              <a:gd name="connsiteY5" fmla="*/ 2519152 h 11591639"/>
              <a:gd name="connsiteX6" fmla="*/ 4145656 w 6862744"/>
              <a:gd name="connsiteY6" fmla="*/ 1367198 h 11591639"/>
              <a:gd name="connsiteX7" fmla="*/ 2775863 w 6862744"/>
              <a:gd name="connsiteY7" fmla="*/ 0 h 11591639"/>
              <a:gd name="connsiteX8" fmla="*/ 0 w 6862744"/>
              <a:gd name="connsiteY8" fmla="*/ 0 h 11591639"/>
              <a:gd name="connsiteX9" fmla="*/ 0 w 6862744"/>
              <a:gd name="connsiteY9" fmla="*/ 11591639 h 11591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62744" h="11591639">
                <a:moveTo>
                  <a:pt x="6862744" y="11591639"/>
                </a:moveTo>
                <a:lnTo>
                  <a:pt x="6862744" y="5240223"/>
                </a:lnTo>
                <a:lnTo>
                  <a:pt x="4145656" y="5240223"/>
                </a:lnTo>
                <a:lnTo>
                  <a:pt x="4145656" y="5240222"/>
                </a:lnTo>
                <a:lnTo>
                  <a:pt x="6862744" y="5240222"/>
                </a:lnTo>
                <a:lnTo>
                  <a:pt x="4145656" y="2519152"/>
                </a:lnTo>
                <a:lnTo>
                  <a:pt x="4145656" y="1367198"/>
                </a:lnTo>
                <a:lnTo>
                  <a:pt x="2775863" y="0"/>
                </a:lnTo>
                <a:lnTo>
                  <a:pt x="0" y="0"/>
                </a:lnTo>
                <a:lnTo>
                  <a:pt x="0" y="11591639"/>
                </a:lnTo>
                <a:close/>
              </a:path>
            </a:pathLst>
          </a:custGeom>
          <a:pattFill prst="wdDnDiag">
            <a:fgClr>
              <a:schemeClr val="accent2"/>
            </a:fgClr>
            <a:bgClr>
              <a:schemeClr val="accent2">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9" name="Freeform: Shape 11">
            <a:extLst>
              <a:ext uri="{FF2B5EF4-FFF2-40B4-BE49-F238E27FC236}">
                <a16:creationId xmlns:a16="http://schemas.microsoft.com/office/drawing/2014/main" id="{E5519D99-3B68-924A-9CD0-14B911711CA8}"/>
              </a:ext>
            </a:extLst>
          </p:cNvPr>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pattFill prst="wdUpDiag">
            <a:fgClr>
              <a:schemeClr val="accent2"/>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Freeform: Shape 7">
            <a:extLst>
              <a:ext uri="{FF2B5EF4-FFF2-40B4-BE49-F238E27FC236}">
                <a16:creationId xmlns:a16="http://schemas.microsoft.com/office/drawing/2014/main" id="{A09E21A9-FBEF-144C-A152-FE484F3C55C1}"/>
              </a:ext>
            </a:extLst>
          </p:cNvPr>
          <p:cNvSpPr/>
          <p:nvPr userDrawn="1"/>
        </p:nvSpPr>
        <p:spPr>
          <a:xfrm rot="16200000" flipV="1">
            <a:off x="2664629" y="-2669372"/>
            <a:ext cx="6862744" cy="12192000"/>
          </a:xfrm>
          <a:custGeom>
            <a:avLst/>
            <a:gdLst>
              <a:gd name="connsiteX0" fmla="*/ 6849744 w 6849744"/>
              <a:gd name="connsiteY0" fmla="*/ 12192000 h 12192000"/>
              <a:gd name="connsiteX1" fmla="*/ 6849744 w 6849744"/>
              <a:gd name="connsiteY1" fmla="*/ 5840584 h 12192000"/>
              <a:gd name="connsiteX2" fmla="*/ 4137803 w 6849744"/>
              <a:gd name="connsiteY2" fmla="*/ 5840584 h 12192000"/>
              <a:gd name="connsiteX3" fmla="*/ 4137803 w 6849744"/>
              <a:gd name="connsiteY3" fmla="*/ 5840583 h 12192000"/>
              <a:gd name="connsiteX4" fmla="*/ 6849744 w 6849744"/>
              <a:gd name="connsiteY4" fmla="*/ 5840583 h 12192000"/>
              <a:gd name="connsiteX5" fmla="*/ 4137803 w 6849744"/>
              <a:gd name="connsiteY5" fmla="*/ 3119513 h 12192000"/>
              <a:gd name="connsiteX6" fmla="*/ 4137803 w 6849744"/>
              <a:gd name="connsiteY6" fmla="*/ 1967559 h 12192000"/>
              <a:gd name="connsiteX7" fmla="*/ 2170243 w 6849744"/>
              <a:gd name="connsiteY7" fmla="*/ 0 h 12192000"/>
              <a:gd name="connsiteX8" fmla="*/ 0 w 6849744"/>
              <a:gd name="connsiteY8" fmla="*/ 0 h 12192000"/>
              <a:gd name="connsiteX9" fmla="*/ 0 w 6849744"/>
              <a:gd name="connsiteY9" fmla="*/ 12192000 h 121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49744" h="12192000">
                <a:moveTo>
                  <a:pt x="6849744" y="12192000"/>
                </a:moveTo>
                <a:lnTo>
                  <a:pt x="6849744" y="5840584"/>
                </a:lnTo>
                <a:lnTo>
                  <a:pt x="4137803" y="5840584"/>
                </a:lnTo>
                <a:lnTo>
                  <a:pt x="4137803" y="5840583"/>
                </a:lnTo>
                <a:lnTo>
                  <a:pt x="6849744" y="5840583"/>
                </a:lnTo>
                <a:lnTo>
                  <a:pt x="4137803" y="3119513"/>
                </a:lnTo>
                <a:lnTo>
                  <a:pt x="4137803" y="1967559"/>
                </a:lnTo>
                <a:lnTo>
                  <a:pt x="2170243" y="0"/>
                </a:lnTo>
                <a:lnTo>
                  <a:pt x="0" y="0"/>
                </a:lnTo>
                <a:lnTo>
                  <a:pt x="0" y="12192000"/>
                </a:lnTo>
                <a:close/>
              </a:path>
            </a:pathLst>
          </a:cu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Title 1">
            <a:extLst>
              <a:ext uri="{FF2B5EF4-FFF2-40B4-BE49-F238E27FC236}">
                <a16:creationId xmlns:a16="http://schemas.microsoft.com/office/drawing/2014/main" id="{70C7F2CB-A8CE-1545-A08D-93592C4BAEEA}"/>
              </a:ext>
            </a:extLst>
          </p:cNvPr>
          <p:cNvSpPr txBox="1">
            <a:spLocks/>
          </p:cNvSpPr>
          <p:nvPr userDrawn="1"/>
        </p:nvSpPr>
        <p:spPr>
          <a:xfrm>
            <a:off x="444500" y="542925"/>
            <a:ext cx="11214100" cy="535531"/>
          </a:xfrm>
          <a:prstGeom prst="rect">
            <a:avLst/>
          </a:prstGeom>
        </p:spPr>
        <p:txBody>
          <a:bodyPr vert="horz" wrap="square" lIns="91440" tIns="45720" rIns="91440" bIns="45720" rtlCol="0" anchor="t">
            <a:spAutoFit/>
          </a:bodyPr>
          <a:lstStyle>
            <a:lvl1pPr algn="l" defTabSz="914400" rtl="0" eaLnBrk="1" latinLnBrk="0" hangingPunct="1">
              <a:lnSpc>
                <a:spcPct val="90000"/>
              </a:lnSpc>
              <a:spcBef>
                <a:spcPct val="0"/>
              </a:spcBef>
              <a:buNone/>
              <a:defRPr lang="en-GB" sz="3200" b="1" kern="1200" spc="-70" baseline="0" dirty="0">
                <a:solidFill>
                  <a:schemeClr val="bg1"/>
                </a:solidFill>
                <a:latin typeface="Trebuchet MS" panose="020B0603020202020204" pitchFamily="34" charset="0"/>
                <a:ea typeface="+mj-ea"/>
                <a:cs typeface="+mj-cs"/>
              </a:defRPr>
            </a:lvl1pPr>
          </a:lstStyle>
          <a:p>
            <a:r>
              <a:rPr lang="en-US" noProof="0" dirty="0">
                <a:latin typeface="+mj-lt"/>
              </a:rPr>
              <a:t>Click to edit Master title style</a:t>
            </a:r>
          </a:p>
        </p:txBody>
      </p:sp>
      <p:grpSp>
        <p:nvGrpSpPr>
          <p:cNvPr id="12" name="Group 11">
            <a:extLst>
              <a:ext uri="{FF2B5EF4-FFF2-40B4-BE49-F238E27FC236}">
                <a16:creationId xmlns:a16="http://schemas.microsoft.com/office/drawing/2014/main" id="{7068FCE4-1B47-3C4B-B091-013120A97D09}"/>
              </a:ext>
            </a:extLst>
          </p:cNvPr>
          <p:cNvGrpSpPr/>
          <p:nvPr userDrawn="1"/>
        </p:nvGrpSpPr>
        <p:grpSpPr>
          <a:xfrm rot="16200000">
            <a:off x="499388" y="-322655"/>
            <a:ext cx="535531" cy="645309"/>
            <a:chOff x="10945855" y="7317026"/>
            <a:chExt cx="2483924" cy="2993104"/>
          </a:xfrm>
        </p:grpSpPr>
        <p:sp>
          <p:nvSpPr>
            <p:cNvPr id="13" name="Freeform: Shape 15">
              <a:extLst>
                <a:ext uri="{FF2B5EF4-FFF2-40B4-BE49-F238E27FC236}">
                  <a16:creationId xmlns:a16="http://schemas.microsoft.com/office/drawing/2014/main" id="{FEC3FDE7-F27E-5E4E-8752-287CAB7792D4}"/>
                </a:ext>
              </a:extLst>
            </p:cNvPr>
            <p:cNvSpPr/>
            <p:nvPr/>
          </p:nvSpPr>
          <p:spPr>
            <a:xfrm rot="2700000">
              <a:off x="10945855" y="7826207"/>
              <a:ext cx="2483923" cy="2483924"/>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solidFill>
              <a:schemeClr val="accent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4" name="Freeform: Shape 16">
              <a:extLst>
                <a:ext uri="{FF2B5EF4-FFF2-40B4-BE49-F238E27FC236}">
                  <a16:creationId xmlns:a16="http://schemas.microsoft.com/office/drawing/2014/main" id="{81C902DB-0D21-5044-82B6-9E7A70A1BF62}"/>
                </a:ext>
              </a:extLst>
            </p:cNvPr>
            <p:cNvSpPr/>
            <p:nvPr/>
          </p:nvSpPr>
          <p:spPr>
            <a:xfrm rot="8100000" flipH="1">
              <a:off x="10986797" y="7317026"/>
              <a:ext cx="2402031" cy="2402032"/>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1">
                  <a:lumMod val="60000"/>
                  <a:lumOff val="40000"/>
                </a:schemeClr>
              </a:fgClr>
              <a:bgClr>
                <a:schemeClr val="accent2">
                  <a:lumMod val="50000"/>
                </a:schemeClr>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5" name="Group 14">
            <a:extLst>
              <a:ext uri="{FF2B5EF4-FFF2-40B4-BE49-F238E27FC236}">
                <a16:creationId xmlns:a16="http://schemas.microsoft.com/office/drawing/2014/main" id="{BE1E08A0-195D-694F-947B-986A76FBB93E}"/>
              </a:ext>
            </a:extLst>
          </p:cNvPr>
          <p:cNvGrpSpPr/>
          <p:nvPr userDrawn="1"/>
        </p:nvGrpSpPr>
        <p:grpSpPr>
          <a:xfrm>
            <a:off x="-1" y="1357409"/>
            <a:ext cx="12192001" cy="4846320"/>
            <a:chOff x="-1" y="1357409"/>
            <a:chExt cx="12192001" cy="4917518"/>
          </a:xfrm>
        </p:grpSpPr>
        <p:sp>
          <p:nvSpPr>
            <p:cNvPr id="16" name="Rectangle: Single Corner Snipped 18">
              <a:extLst>
                <a:ext uri="{FF2B5EF4-FFF2-40B4-BE49-F238E27FC236}">
                  <a16:creationId xmlns:a16="http://schemas.microsoft.com/office/drawing/2014/main" id="{ED5DFFCD-1EE3-E64E-B51F-BD7D72413E0B}"/>
                </a:ext>
              </a:extLst>
            </p:cNvPr>
            <p:cNvSpPr/>
            <p:nvPr userDrawn="1"/>
          </p:nvSpPr>
          <p:spPr>
            <a:xfrm flipV="1">
              <a:off x="-1" y="1357409"/>
              <a:ext cx="12192000" cy="4917518"/>
            </a:xfrm>
            <a:prstGeom prst="snip1Rect">
              <a:avLst>
                <a:gd name="adj" fmla="val 0"/>
              </a:avLst>
            </a:prstGeom>
            <a:pattFill prst="dkVert">
              <a:fgClr>
                <a:schemeClr val="accent5"/>
              </a:fgClr>
              <a:bgClr>
                <a:schemeClr val="accent2">
                  <a:lumMod val="5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17" name="Rectangle: Single Corner Snipped 2">
              <a:extLst>
                <a:ext uri="{FF2B5EF4-FFF2-40B4-BE49-F238E27FC236}">
                  <a16:creationId xmlns:a16="http://schemas.microsoft.com/office/drawing/2014/main" id="{C12DB3CA-8E64-AA43-BFBE-A2CA9A816DBE}"/>
                </a:ext>
              </a:extLst>
            </p:cNvPr>
            <p:cNvSpPr/>
            <p:nvPr userDrawn="1"/>
          </p:nvSpPr>
          <p:spPr>
            <a:xfrm flipV="1">
              <a:off x="-1" y="1357409"/>
              <a:ext cx="12192001" cy="4917518"/>
            </a:xfrm>
            <a:prstGeom prst="snip1Rect">
              <a:avLst>
                <a:gd name="adj" fmla="val 1967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18" name="Freeform: Shape 23">
            <a:extLst>
              <a:ext uri="{FF2B5EF4-FFF2-40B4-BE49-F238E27FC236}">
                <a16:creationId xmlns:a16="http://schemas.microsoft.com/office/drawing/2014/main" id="{A587DEFD-D470-4142-8E0D-A71DDB147C92}"/>
              </a:ext>
            </a:extLst>
          </p:cNvPr>
          <p:cNvSpPr/>
          <p:nvPr userDrawn="1"/>
        </p:nvSpPr>
        <p:spPr>
          <a:xfrm flipH="1">
            <a:off x="10782300" y="5448297"/>
            <a:ext cx="1409700" cy="1409703"/>
          </a:xfrm>
          <a:custGeom>
            <a:avLst/>
            <a:gdLst>
              <a:gd name="connsiteX0" fmla="*/ 754341 w 754341"/>
              <a:gd name="connsiteY0" fmla="*/ 754341 h 754341"/>
              <a:gd name="connsiteX1" fmla="*/ 0 w 754341"/>
              <a:gd name="connsiteY1" fmla="*/ 754341 h 754341"/>
              <a:gd name="connsiteX2" fmla="*/ 0 w 754341"/>
              <a:gd name="connsiteY2" fmla="*/ 0 h 754341"/>
            </a:gdLst>
            <a:ahLst/>
            <a:cxnLst>
              <a:cxn ang="0">
                <a:pos x="connsiteX0" y="connsiteY0"/>
              </a:cxn>
              <a:cxn ang="0">
                <a:pos x="connsiteX1" y="connsiteY1"/>
              </a:cxn>
              <a:cxn ang="0">
                <a:pos x="connsiteX2" y="connsiteY2"/>
              </a:cxn>
            </a:cxnLst>
            <a:rect l="l" t="t" r="r" b="b"/>
            <a:pathLst>
              <a:path w="754341" h="754341">
                <a:moveTo>
                  <a:pt x="754341" y="754341"/>
                </a:moveTo>
                <a:lnTo>
                  <a:pt x="0" y="754341"/>
                </a:lnTo>
                <a:lnTo>
                  <a:pt x="0" y="0"/>
                </a:lnTo>
                <a:close/>
              </a:path>
            </a:pathLst>
          </a:custGeom>
          <a:pattFill prst="dkHorz">
            <a:fgClr>
              <a:schemeClr val="accent2">
                <a:lumMod val="50000"/>
              </a:schemeClr>
            </a:fgClr>
            <a:bgClr>
              <a:schemeClr val="accent2"/>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Slide Number Placeholder 4">
            <a:extLst>
              <a:ext uri="{FF2B5EF4-FFF2-40B4-BE49-F238E27FC236}">
                <a16:creationId xmlns:a16="http://schemas.microsoft.com/office/drawing/2014/main" id="{7D9BF857-7910-734D-A217-5E3344220AA2}"/>
              </a:ext>
            </a:extLst>
          </p:cNvPr>
          <p:cNvSpPr txBox="1">
            <a:spLocks/>
          </p:cNvSpPr>
          <p:nvPr userDrawn="1"/>
        </p:nvSpPr>
        <p:spPr>
          <a:xfrm>
            <a:off x="11252200" y="6315075"/>
            <a:ext cx="406400" cy="365125"/>
          </a:xfrm>
          <a:prstGeom prst="rect">
            <a:avLst/>
          </a:prstGeom>
        </p:spPr>
        <p:txBody>
          <a:bodyPr/>
          <a:lstStyle>
            <a:defPPr>
              <a:defRPr lang="en-US"/>
            </a:defPPr>
            <a:lvl1pPr marL="0" algn="l" defTabSz="914400" rtl="0" eaLnBrk="1" latinLnBrk="0" hangingPunct="1">
              <a:defRPr sz="1000" kern="1200">
                <a:solidFill>
                  <a:schemeClr val="bg1"/>
                </a:solidFill>
                <a:latin typeface="Trade Gothic LT Pro" panose="020B05030403030200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263D6C4-4840-40CC-AC84-17E24B3B7BDE}" type="slidenum">
              <a:rPr lang="en-US" noProof="0" smtClean="0"/>
              <a:pPr/>
              <a:t>‹#›</a:t>
            </a:fld>
            <a:endParaRPr lang="en-US" noProof="0" dirty="0"/>
          </a:p>
        </p:txBody>
      </p:sp>
    </p:spTree>
    <p:extLst>
      <p:ext uri="{BB962C8B-B14F-4D97-AF65-F5344CB8AC3E}">
        <p14:creationId xmlns:p14="http://schemas.microsoft.com/office/powerpoint/2010/main" val="66609333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0" r:id="rId3"/>
    <p:sldLayoutId id="2147483666" r:id="rId4"/>
    <p:sldLayoutId id="2147483654" r:id="rId5"/>
    <p:sldLayoutId id="2147483661" r:id="rId6"/>
    <p:sldLayoutId id="2147483677" r:id="rId7"/>
    <p:sldLayoutId id="2147483674" r:id="rId8"/>
    <p:sldLayoutId id="2147483665" r:id="rId9"/>
    <p:sldLayoutId id="2147483673" r:id="rId10"/>
    <p:sldLayoutId id="2147483662" r:id="rId11"/>
    <p:sldLayoutId id="2147483663" r:id="rId12"/>
    <p:sldLayoutId id="2147483664" r:id="rId13"/>
    <p:sldLayoutId id="2147483675" r:id="rId14"/>
    <p:sldLayoutId id="2147483676" r:id="rId15"/>
    <p:sldLayoutId id="2147483672" r:id="rId16"/>
    <p:sldLayoutId id="2147483667" r:id="rId17"/>
    <p:sldLayoutId id="2147483668" r:id="rId1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2"/>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36" userDrawn="1">
          <p15:clr>
            <a:srgbClr val="F26B43"/>
          </p15:clr>
        </p15:guide>
        <p15:guide id="4" orient="horz" pos="336" userDrawn="1">
          <p15:clr>
            <a:srgbClr val="F26B43"/>
          </p15:clr>
        </p15:guide>
        <p15:guide id="5" pos="7344" userDrawn="1">
          <p15:clr>
            <a:srgbClr val="F26B43"/>
          </p15:clr>
        </p15:guide>
        <p15:guide id="6" orient="horz" pos="398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BE5BF-9922-45FB-8F3F-4446D40A051B}"/>
              </a:ext>
            </a:extLst>
          </p:cNvPr>
          <p:cNvSpPr>
            <a:spLocks noGrp="1"/>
          </p:cNvSpPr>
          <p:nvPr>
            <p:ph type="ctrTitle"/>
          </p:nvPr>
        </p:nvSpPr>
        <p:spPr>
          <a:xfrm>
            <a:off x="2761487" y="2395728"/>
            <a:ext cx="8929769" cy="1243584"/>
          </a:xfrm>
        </p:spPr>
        <p:txBody>
          <a:bodyPr/>
          <a:lstStyle/>
          <a:p>
            <a:r>
              <a:rPr lang="en-US" dirty="0" smtClean="0">
                <a:solidFill>
                  <a:srgbClr val="FFFF00"/>
                </a:solidFill>
              </a:rPr>
              <a:t>JOYFUL LEARNING-Meaning, Nature and Importance</a:t>
            </a:r>
            <a:endParaRPr lang="en-US" dirty="0">
              <a:solidFill>
                <a:srgbClr val="FFFF00"/>
              </a:solidFill>
            </a:endParaRPr>
          </a:p>
        </p:txBody>
      </p:sp>
      <p:sp>
        <p:nvSpPr>
          <p:cNvPr id="3" name="Subtitle 2">
            <a:extLst>
              <a:ext uri="{FF2B5EF4-FFF2-40B4-BE49-F238E27FC236}">
                <a16:creationId xmlns:a16="http://schemas.microsoft.com/office/drawing/2014/main" id="{0D537F64-4C96-4AA8-BB21-E8053A3186DD}"/>
              </a:ext>
            </a:extLst>
          </p:cNvPr>
          <p:cNvSpPr>
            <a:spLocks noGrp="1"/>
          </p:cNvSpPr>
          <p:nvPr>
            <p:ph type="subTitle" idx="1"/>
          </p:nvPr>
        </p:nvSpPr>
        <p:spPr>
          <a:xfrm>
            <a:off x="6087291" y="3721608"/>
            <a:ext cx="5603965" cy="1124712"/>
          </a:xfrm>
        </p:spPr>
        <p:txBody>
          <a:bodyPr>
            <a:normAutofit fontScale="85000" lnSpcReduction="20000"/>
          </a:bodyPr>
          <a:lstStyle/>
          <a:p>
            <a:pPr marL="0" indent="0">
              <a:buNone/>
            </a:pPr>
            <a:endParaRPr lang="en-US" dirty="0" smtClean="0"/>
          </a:p>
          <a:p>
            <a:pPr marL="0" indent="0">
              <a:buNone/>
            </a:pPr>
            <a:r>
              <a:rPr lang="en-US" dirty="0" smtClean="0"/>
              <a:t>By- </a:t>
            </a:r>
            <a:r>
              <a:rPr lang="en-US" dirty="0" err="1" smtClean="0"/>
              <a:t>Anuradha</a:t>
            </a:r>
            <a:r>
              <a:rPr lang="en-US" dirty="0" smtClean="0"/>
              <a:t> Roy </a:t>
            </a:r>
          </a:p>
          <a:p>
            <a:pPr marL="0" indent="0">
              <a:buNone/>
            </a:pPr>
            <a:r>
              <a:rPr lang="en-US" dirty="0" smtClean="0"/>
              <a:t>Assistant Professor</a:t>
            </a:r>
          </a:p>
          <a:p>
            <a:pPr marL="0" indent="0">
              <a:buNone/>
            </a:pPr>
            <a:r>
              <a:rPr lang="en-US" dirty="0" smtClean="0"/>
              <a:t>Nazir Ajmal Memorial College of Education</a:t>
            </a:r>
            <a:endParaRPr lang="en-US" dirty="0"/>
          </a:p>
        </p:txBody>
      </p:sp>
    </p:spTree>
    <p:extLst>
      <p:ext uri="{BB962C8B-B14F-4D97-AF65-F5344CB8AC3E}">
        <p14:creationId xmlns:p14="http://schemas.microsoft.com/office/powerpoint/2010/main" val="3946934594"/>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10</a:t>
            </a:fld>
            <a:endParaRPr lang="en-US" noProof="0" dirty="0"/>
          </a:p>
        </p:txBody>
      </p:sp>
      <p:sp>
        <p:nvSpPr>
          <p:cNvPr id="4" name="Text Placeholder 3"/>
          <p:cNvSpPr>
            <a:spLocks noGrp="1"/>
          </p:cNvSpPr>
          <p:nvPr>
            <p:ph type="body" sz="quarter" idx="13"/>
          </p:nvPr>
        </p:nvSpPr>
        <p:spPr>
          <a:xfrm>
            <a:off x="195943" y="365760"/>
            <a:ext cx="8712926" cy="6314440"/>
          </a:xfrm>
        </p:spPr>
        <p:txBody>
          <a:bodyPr/>
          <a:lstStyle/>
          <a:p>
            <a:pPr algn="just" fontAlgn="base"/>
            <a:r>
              <a:rPr lang="en-US" sz="2000" b="1" dirty="0">
                <a:solidFill>
                  <a:srgbClr val="FFFF00"/>
                </a:solidFill>
                <a:latin typeface="Times New Roman" panose="02020603050405020304" pitchFamily="18" charset="0"/>
                <a:cs typeface="Times New Roman" panose="02020603050405020304" pitchFamily="18" charset="0"/>
              </a:rPr>
              <a:t>3. Stress-Free and Fear-Free</a:t>
            </a:r>
          </a:p>
          <a:p>
            <a:pPr algn="just" fontAlgn="base"/>
            <a:r>
              <a:rPr lang="en-US" sz="2000" dirty="0">
                <a:latin typeface="Times New Roman" panose="02020603050405020304" pitchFamily="18" charset="0"/>
                <a:cs typeface="Times New Roman" panose="02020603050405020304" pitchFamily="18" charset="0"/>
              </a:rPr>
              <a:t>There is no pressure from:</a:t>
            </a:r>
          </a:p>
          <a:p>
            <a:pPr algn="just" fontAlgn="base"/>
            <a:r>
              <a:rPr lang="en-US" sz="2000" dirty="0">
                <a:latin typeface="Times New Roman" panose="02020603050405020304" pitchFamily="18" charset="0"/>
                <a:cs typeface="Times New Roman" panose="02020603050405020304" pitchFamily="18" charset="0"/>
              </a:rPr>
              <a:t>strict discipline,</a:t>
            </a:r>
          </a:p>
          <a:p>
            <a:pPr algn="just" fontAlgn="base"/>
            <a:r>
              <a:rPr lang="en-US" sz="2000" dirty="0">
                <a:latin typeface="Times New Roman" panose="02020603050405020304" pitchFamily="18" charset="0"/>
                <a:cs typeface="Times New Roman" panose="02020603050405020304" pitchFamily="18" charset="0"/>
              </a:rPr>
              <a:t>fear of punishment,</a:t>
            </a:r>
          </a:p>
          <a:p>
            <a:pPr algn="just" fontAlgn="base"/>
            <a:r>
              <a:rPr lang="en-US" sz="2000" dirty="0">
                <a:latin typeface="Times New Roman" panose="02020603050405020304" pitchFamily="18" charset="0"/>
                <a:cs typeface="Times New Roman" panose="02020603050405020304" pitchFamily="18" charset="0"/>
              </a:rPr>
              <a:t>exam burden,</a:t>
            </a:r>
          </a:p>
          <a:p>
            <a:pPr algn="just" fontAlgn="base"/>
            <a:r>
              <a:rPr lang="en-US" sz="2000" dirty="0">
                <a:latin typeface="Times New Roman" panose="02020603050405020304" pitchFamily="18" charset="0"/>
                <a:cs typeface="Times New Roman" panose="02020603050405020304" pitchFamily="18" charset="0"/>
              </a:rPr>
              <a:t>or competition.</a:t>
            </a:r>
          </a:p>
          <a:p>
            <a:pPr algn="just" fontAlgn="base"/>
            <a:r>
              <a:rPr lang="en-US" sz="2000" dirty="0">
                <a:latin typeface="Times New Roman" panose="02020603050405020304" pitchFamily="18" charset="0"/>
                <a:cs typeface="Times New Roman" panose="02020603050405020304" pitchFamily="18" charset="0"/>
              </a:rPr>
              <a:t>This helps students learn naturally</a:t>
            </a:r>
          </a:p>
          <a:p>
            <a:pPr algn="just" fontAlgn="base"/>
            <a:r>
              <a:rPr lang="en-US" sz="2000" b="1" dirty="0">
                <a:solidFill>
                  <a:srgbClr val="FFFF00"/>
                </a:solidFill>
                <a:latin typeface="Times New Roman" panose="02020603050405020304" pitchFamily="18" charset="0"/>
                <a:cs typeface="Times New Roman" panose="02020603050405020304" pitchFamily="18" charset="0"/>
              </a:rPr>
              <a:t>4. Participatory and Interactive</a:t>
            </a:r>
          </a:p>
          <a:p>
            <a:pPr algn="just" fontAlgn="base"/>
            <a:r>
              <a:rPr lang="en-US" sz="2000" dirty="0">
                <a:latin typeface="Times New Roman" panose="02020603050405020304" pitchFamily="18" charset="0"/>
                <a:cs typeface="Times New Roman" panose="02020603050405020304" pitchFamily="18" charset="0"/>
              </a:rPr>
              <a:t>Students participate in:</a:t>
            </a:r>
          </a:p>
          <a:p>
            <a:pPr algn="just" fontAlgn="base"/>
            <a:r>
              <a:rPr lang="en-US" sz="2000" dirty="0">
                <a:latin typeface="Times New Roman" panose="02020603050405020304" pitchFamily="18" charset="0"/>
                <a:cs typeface="Times New Roman" panose="02020603050405020304" pitchFamily="18" charset="0"/>
              </a:rPr>
              <a:t>group work</a:t>
            </a:r>
          </a:p>
          <a:p>
            <a:pPr algn="just" fontAlgn="base"/>
            <a:r>
              <a:rPr lang="en-US" sz="2000" dirty="0">
                <a:latin typeface="Times New Roman" panose="02020603050405020304" pitchFamily="18" charset="0"/>
                <a:cs typeface="Times New Roman" panose="02020603050405020304" pitchFamily="18" charset="0"/>
              </a:rPr>
              <a:t>discussions</a:t>
            </a:r>
          </a:p>
          <a:p>
            <a:pPr algn="just" fontAlgn="base"/>
            <a:r>
              <a:rPr lang="en-US" sz="2000" dirty="0">
                <a:latin typeface="Times New Roman" panose="02020603050405020304" pitchFamily="18" charset="0"/>
                <a:cs typeface="Times New Roman" panose="02020603050405020304" pitchFamily="18" charset="0"/>
              </a:rPr>
              <a:t>cooperative learning</a:t>
            </a:r>
          </a:p>
          <a:p>
            <a:pPr algn="just" fontAlgn="base"/>
            <a:r>
              <a:rPr lang="en-US" sz="2000" dirty="0">
                <a:latin typeface="Times New Roman" panose="02020603050405020304" pitchFamily="18" charset="0"/>
                <a:cs typeface="Times New Roman" panose="02020603050405020304" pitchFamily="18" charset="0"/>
              </a:rPr>
              <a:t>peer sharing</a:t>
            </a:r>
          </a:p>
          <a:p>
            <a:pPr algn="just" fontAlgn="base"/>
            <a:r>
              <a:rPr lang="en-US" sz="2000" dirty="0">
                <a:latin typeface="Times New Roman" panose="02020603050405020304" pitchFamily="18" charset="0"/>
                <a:cs typeface="Times New Roman" panose="02020603050405020304" pitchFamily="18" charset="0"/>
              </a:rPr>
              <a:t>Such interactions build confidence and communication skills.</a:t>
            </a:r>
          </a:p>
          <a:p>
            <a:pPr marL="0" indent="0">
              <a:buNone/>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36297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11</a:t>
            </a:fld>
            <a:endParaRPr lang="en-US" noProof="0" dirty="0"/>
          </a:p>
        </p:txBody>
      </p:sp>
      <p:sp>
        <p:nvSpPr>
          <p:cNvPr id="4" name="Text Placeholder 3"/>
          <p:cNvSpPr>
            <a:spLocks noGrp="1"/>
          </p:cNvSpPr>
          <p:nvPr>
            <p:ph type="body" sz="quarter" idx="13"/>
          </p:nvPr>
        </p:nvSpPr>
        <p:spPr>
          <a:xfrm>
            <a:off x="209005" y="222069"/>
            <a:ext cx="8699863" cy="6458131"/>
          </a:xfrm>
        </p:spPr>
        <p:txBody>
          <a:bodyPr/>
          <a:lstStyle/>
          <a:p>
            <a:pPr algn="just" fontAlgn="base"/>
            <a:endParaRPr lang="en-US" sz="2000" dirty="0">
              <a:latin typeface="Times New Roman" panose="02020603050405020304" pitchFamily="18" charset="0"/>
              <a:cs typeface="Times New Roman" panose="02020603050405020304" pitchFamily="18" charset="0"/>
            </a:endParaRPr>
          </a:p>
          <a:p>
            <a:pPr algn="just" fontAlgn="base"/>
            <a:r>
              <a:rPr lang="en-US" sz="2000" b="1" dirty="0">
                <a:solidFill>
                  <a:srgbClr val="FFFF00"/>
                </a:solidFill>
                <a:latin typeface="Times New Roman" panose="02020603050405020304" pitchFamily="18" charset="0"/>
                <a:cs typeface="Times New Roman" panose="02020603050405020304" pitchFamily="18" charset="0"/>
              </a:rPr>
              <a:t>5. Meaningful Learning</a:t>
            </a:r>
          </a:p>
          <a:p>
            <a:pPr algn="just" fontAlgn="base"/>
            <a:r>
              <a:rPr lang="en-US" sz="2000" dirty="0">
                <a:latin typeface="Times New Roman" panose="02020603050405020304" pitchFamily="18" charset="0"/>
                <a:cs typeface="Times New Roman" panose="02020603050405020304" pitchFamily="18" charset="0"/>
              </a:rPr>
              <a:t>Joyful learning connects lessons with</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algn="just" fontAlgn="base"/>
            <a:r>
              <a:rPr lang="en-US" sz="2000" dirty="0">
                <a:latin typeface="Times New Roman" panose="02020603050405020304" pitchFamily="18" charset="0"/>
                <a:cs typeface="Times New Roman" panose="02020603050405020304" pitchFamily="18" charset="0"/>
              </a:rPr>
              <a:t>real-life </a:t>
            </a:r>
            <a:r>
              <a:rPr lang="en-US" sz="2000" dirty="0" smtClean="0">
                <a:latin typeface="Times New Roman" panose="02020603050405020304" pitchFamily="18" charset="0"/>
                <a:cs typeface="Times New Roman" panose="02020603050405020304" pitchFamily="18" charset="0"/>
              </a:rPr>
              <a:t>situations</a:t>
            </a:r>
            <a:endParaRPr lang="en-US" sz="2000" dirty="0">
              <a:latin typeface="Times New Roman" panose="02020603050405020304" pitchFamily="18" charset="0"/>
              <a:cs typeface="Times New Roman" panose="02020603050405020304" pitchFamily="18" charset="0"/>
            </a:endParaRPr>
          </a:p>
          <a:p>
            <a:pPr algn="just" fontAlgn="base"/>
            <a:r>
              <a:rPr lang="en-US" sz="2000" dirty="0">
                <a:latin typeface="Times New Roman" panose="02020603050405020304" pitchFamily="18" charset="0"/>
                <a:cs typeface="Times New Roman" panose="02020603050405020304" pitchFamily="18" charset="0"/>
              </a:rPr>
              <a:t>local </a:t>
            </a:r>
            <a:r>
              <a:rPr lang="en-US" sz="2000" dirty="0" smtClean="0">
                <a:latin typeface="Times New Roman" panose="02020603050405020304" pitchFamily="18" charset="0"/>
                <a:cs typeface="Times New Roman" panose="02020603050405020304" pitchFamily="18" charset="0"/>
              </a:rPr>
              <a:t>environment</a:t>
            </a:r>
            <a:endParaRPr lang="en-US" sz="2000" dirty="0">
              <a:latin typeface="Times New Roman" panose="02020603050405020304" pitchFamily="18" charset="0"/>
              <a:cs typeface="Times New Roman" panose="02020603050405020304" pitchFamily="18" charset="0"/>
            </a:endParaRPr>
          </a:p>
          <a:p>
            <a:pPr algn="just" fontAlgn="base"/>
            <a:r>
              <a:rPr lang="en-US" sz="2000" dirty="0">
                <a:latin typeface="Times New Roman" panose="02020603050405020304" pitchFamily="18" charset="0"/>
                <a:cs typeface="Times New Roman" panose="02020603050405020304" pitchFamily="18" charset="0"/>
              </a:rPr>
              <a:t>student </a:t>
            </a:r>
            <a:r>
              <a:rPr lang="en-US" sz="2000" dirty="0" smtClean="0">
                <a:latin typeface="Times New Roman" panose="02020603050405020304" pitchFamily="18" charset="0"/>
                <a:cs typeface="Times New Roman" panose="02020603050405020304" pitchFamily="18" charset="0"/>
              </a:rPr>
              <a:t>experiences</a:t>
            </a:r>
            <a:endParaRPr lang="en-US" sz="2000" dirty="0">
              <a:latin typeface="Times New Roman" panose="02020603050405020304" pitchFamily="18" charset="0"/>
              <a:cs typeface="Times New Roman" panose="02020603050405020304" pitchFamily="18" charset="0"/>
            </a:endParaRPr>
          </a:p>
          <a:p>
            <a:pPr algn="just" fontAlgn="base"/>
            <a:r>
              <a:rPr lang="en-US" sz="2000" dirty="0">
                <a:latin typeface="Times New Roman" panose="02020603050405020304" pitchFamily="18" charset="0"/>
                <a:cs typeface="Times New Roman" panose="02020603050405020304" pitchFamily="18" charset="0"/>
              </a:rPr>
              <a:t>This promotes deeper understanding</a:t>
            </a:r>
            <a:r>
              <a:rPr lang="en-US" sz="2000" dirty="0" smtClean="0">
                <a:latin typeface="Times New Roman" panose="02020603050405020304" pitchFamily="18" charset="0"/>
                <a:cs typeface="Times New Roman" panose="02020603050405020304" pitchFamily="18" charset="0"/>
              </a:rPr>
              <a:t>.</a:t>
            </a:r>
          </a:p>
          <a:p>
            <a:pPr marL="0" indent="0" algn="just" fontAlgn="base">
              <a:buNone/>
            </a:pPr>
            <a:endParaRPr lang="en-US" sz="2000" dirty="0">
              <a:latin typeface="Times New Roman" panose="02020603050405020304" pitchFamily="18" charset="0"/>
              <a:cs typeface="Times New Roman" panose="02020603050405020304" pitchFamily="18" charset="0"/>
            </a:endParaRPr>
          </a:p>
          <a:p>
            <a:pPr algn="just" fontAlgn="base"/>
            <a:r>
              <a:rPr lang="en-US" sz="2000" b="1" dirty="0">
                <a:solidFill>
                  <a:srgbClr val="FFFF00"/>
                </a:solidFill>
                <a:latin typeface="Times New Roman" panose="02020603050405020304" pitchFamily="18" charset="0"/>
                <a:cs typeface="Times New Roman" panose="02020603050405020304" pitchFamily="18" charset="0"/>
              </a:rPr>
              <a:t>6. Emotionally Supportive</a:t>
            </a:r>
          </a:p>
          <a:p>
            <a:pPr algn="just" fontAlgn="base"/>
            <a:r>
              <a:rPr lang="en-US" sz="2000" dirty="0">
                <a:latin typeface="Times New Roman" panose="02020603050405020304" pitchFamily="18" charset="0"/>
                <a:cs typeface="Times New Roman" panose="02020603050405020304" pitchFamily="18" charset="0"/>
              </a:rPr>
              <a:t>Teachers create a warm, positive classroom atmosphere so that children feel</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algn="just" fontAlgn="base"/>
            <a:r>
              <a:rPr lang="en-US" sz="2000" dirty="0" smtClean="0">
                <a:latin typeface="Times New Roman" panose="02020603050405020304" pitchFamily="18" charset="0"/>
                <a:cs typeface="Times New Roman" panose="02020603050405020304" pitchFamily="18" charset="0"/>
              </a:rPr>
              <a:t>valued</a:t>
            </a:r>
            <a:endParaRPr lang="en-US" sz="2000" dirty="0">
              <a:latin typeface="Times New Roman" panose="02020603050405020304" pitchFamily="18" charset="0"/>
              <a:cs typeface="Times New Roman" panose="02020603050405020304" pitchFamily="18" charset="0"/>
            </a:endParaRPr>
          </a:p>
          <a:p>
            <a:pPr algn="just" fontAlgn="base"/>
            <a:r>
              <a:rPr lang="en-US" sz="2000" dirty="0" smtClean="0">
                <a:latin typeface="Times New Roman" panose="02020603050405020304" pitchFamily="18" charset="0"/>
                <a:cs typeface="Times New Roman" panose="02020603050405020304" pitchFamily="18" charset="0"/>
              </a:rPr>
              <a:t>respected</a:t>
            </a:r>
            <a:endParaRPr lang="en-US" sz="2000" dirty="0">
              <a:latin typeface="Times New Roman" panose="02020603050405020304" pitchFamily="18" charset="0"/>
              <a:cs typeface="Times New Roman" panose="02020603050405020304" pitchFamily="18" charset="0"/>
            </a:endParaRPr>
          </a:p>
          <a:p>
            <a:pPr algn="just" fontAlgn="base"/>
            <a:r>
              <a:rPr lang="en-US" sz="2000" dirty="0">
                <a:latin typeface="Times New Roman" panose="02020603050405020304" pitchFamily="18" charset="0"/>
                <a:cs typeface="Times New Roman" panose="02020603050405020304" pitchFamily="18" charset="0"/>
              </a:rPr>
              <a:t>emotionally </a:t>
            </a:r>
            <a:r>
              <a:rPr lang="en-US" sz="2000" dirty="0" smtClean="0">
                <a:latin typeface="Times New Roman" panose="02020603050405020304" pitchFamily="18" charset="0"/>
                <a:cs typeface="Times New Roman" panose="02020603050405020304" pitchFamily="18" charset="0"/>
              </a:rPr>
              <a:t>safe</a:t>
            </a:r>
            <a:endParaRPr lang="en-US" sz="2000" dirty="0">
              <a:latin typeface="Times New Roman" panose="02020603050405020304" pitchFamily="18" charset="0"/>
              <a:cs typeface="Times New Roman" panose="02020603050405020304" pitchFamily="18" charset="0"/>
            </a:endParaRPr>
          </a:p>
          <a:p>
            <a:pPr algn="just" fontAlgn="base"/>
            <a:r>
              <a:rPr lang="en-US" sz="2000" dirty="0">
                <a:latin typeface="Times New Roman" panose="02020603050405020304" pitchFamily="18" charset="0"/>
                <a:cs typeface="Times New Roman" panose="02020603050405020304" pitchFamily="18" charset="0"/>
              </a:rPr>
              <a:t>Emotions play a major role in effective learning.</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64242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12</a:t>
            </a:fld>
            <a:endParaRPr lang="en-US" noProof="0" dirty="0"/>
          </a:p>
        </p:txBody>
      </p:sp>
      <p:sp>
        <p:nvSpPr>
          <p:cNvPr id="4" name="Text Placeholder 3"/>
          <p:cNvSpPr>
            <a:spLocks noGrp="1"/>
          </p:cNvSpPr>
          <p:nvPr>
            <p:ph type="body" sz="quarter" idx="13"/>
          </p:nvPr>
        </p:nvSpPr>
        <p:spPr>
          <a:xfrm>
            <a:off x="444500" y="352697"/>
            <a:ext cx="8699500" cy="5365932"/>
          </a:xfrm>
        </p:spPr>
        <p:txBody>
          <a:bodyPr/>
          <a:lstStyle/>
          <a:p>
            <a:pPr marL="0" indent="0" algn="just">
              <a:buNone/>
            </a:pPr>
            <a:r>
              <a:rPr lang="en-US" sz="2000" b="1" dirty="0">
                <a:solidFill>
                  <a:srgbClr val="FFFF00"/>
                </a:solidFill>
                <a:latin typeface="Times New Roman" panose="02020603050405020304" pitchFamily="18" charset="0"/>
                <a:cs typeface="Times New Roman" panose="02020603050405020304" pitchFamily="18" charset="0"/>
              </a:rPr>
              <a:t>7. Encourages Creativity</a:t>
            </a:r>
          </a:p>
          <a:p>
            <a:pPr algn="just"/>
            <a:r>
              <a:rPr lang="en-US" sz="2000" dirty="0">
                <a:latin typeface="Times New Roman" panose="02020603050405020304" pitchFamily="18" charset="0"/>
                <a:cs typeface="Times New Roman" panose="02020603050405020304" pitchFamily="18" charset="0"/>
              </a:rPr>
              <a:t>Students are encouraged to</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ask </a:t>
            </a:r>
            <a:r>
              <a:rPr lang="en-US" sz="2000" dirty="0" smtClean="0">
                <a:latin typeface="Times New Roman" panose="02020603050405020304" pitchFamily="18" charset="0"/>
                <a:cs typeface="Times New Roman" panose="02020603050405020304" pitchFamily="18" charset="0"/>
              </a:rPr>
              <a:t>questions</a:t>
            </a:r>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share </a:t>
            </a:r>
            <a:r>
              <a:rPr lang="en-US" sz="2000" dirty="0" smtClean="0">
                <a:latin typeface="Times New Roman" panose="02020603050405020304" pitchFamily="18" charset="0"/>
                <a:cs typeface="Times New Roman" panose="02020603050405020304" pitchFamily="18" charset="0"/>
              </a:rPr>
              <a:t>ideas</a:t>
            </a:r>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experiment </a:t>
            </a:r>
            <a:r>
              <a:rPr lang="en-US" sz="2000" dirty="0" smtClean="0">
                <a:latin typeface="Times New Roman" panose="02020603050405020304" pitchFamily="18" charset="0"/>
                <a:cs typeface="Times New Roman" panose="02020603050405020304" pitchFamily="18" charset="0"/>
              </a:rPr>
              <a:t>freely</a:t>
            </a:r>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think </a:t>
            </a:r>
            <a:r>
              <a:rPr lang="en-US" sz="2000" dirty="0" smtClean="0">
                <a:latin typeface="Times New Roman" panose="02020603050405020304" pitchFamily="18" charset="0"/>
                <a:cs typeface="Times New Roman" panose="02020603050405020304" pitchFamily="18" charset="0"/>
              </a:rPr>
              <a:t>independently</a:t>
            </a:r>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This builds creativity and imagination</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0" indent="0" algn="just">
              <a:buNone/>
            </a:pPr>
            <a:r>
              <a:rPr lang="en-US" sz="2000" b="1" dirty="0">
                <a:solidFill>
                  <a:srgbClr val="FFFF00"/>
                </a:solidFill>
                <a:latin typeface="Times New Roman" panose="02020603050405020304" pitchFamily="18" charset="0"/>
                <a:cs typeface="Times New Roman" panose="02020603050405020304" pitchFamily="18" charset="0"/>
              </a:rPr>
              <a:t>8. Promotes Holistic Development</a:t>
            </a:r>
          </a:p>
          <a:p>
            <a:pPr algn="just"/>
            <a:r>
              <a:rPr lang="en-US" sz="2000" dirty="0">
                <a:latin typeface="Times New Roman" panose="02020603050405020304" pitchFamily="18" charset="0"/>
                <a:cs typeface="Times New Roman" panose="02020603050405020304" pitchFamily="18" charset="0"/>
              </a:rPr>
              <a:t>Joyful learning improves</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cognitive </a:t>
            </a:r>
            <a:r>
              <a:rPr lang="en-US" sz="2000" dirty="0" smtClean="0">
                <a:latin typeface="Times New Roman" panose="02020603050405020304" pitchFamily="18" charset="0"/>
                <a:cs typeface="Times New Roman" panose="02020603050405020304" pitchFamily="18" charset="0"/>
              </a:rPr>
              <a:t>skills</a:t>
            </a:r>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emotional </a:t>
            </a:r>
            <a:r>
              <a:rPr lang="en-US" sz="2000" dirty="0" smtClean="0">
                <a:latin typeface="Times New Roman" panose="02020603050405020304" pitchFamily="18" charset="0"/>
                <a:cs typeface="Times New Roman" panose="02020603050405020304" pitchFamily="18" charset="0"/>
              </a:rPr>
              <a:t>skills</a:t>
            </a:r>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social </a:t>
            </a:r>
            <a:r>
              <a:rPr lang="en-US" sz="2000" dirty="0" smtClean="0">
                <a:latin typeface="Times New Roman" panose="02020603050405020304" pitchFamily="18" charset="0"/>
                <a:cs typeface="Times New Roman" panose="02020603050405020304" pitchFamily="18" charset="0"/>
              </a:rPr>
              <a:t>skills</a:t>
            </a:r>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physical </a:t>
            </a:r>
            <a:r>
              <a:rPr lang="en-US" sz="2000" dirty="0" smtClean="0">
                <a:latin typeface="Times New Roman" panose="02020603050405020304" pitchFamily="18" charset="0"/>
                <a:cs typeface="Times New Roman" panose="02020603050405020304" pitchFamily="18" charset="0"/>
              </a:rPr>
              <a:t>skills</a:t>
            </a:r>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artistic </a:t>
            </a:r>
            <a:r>
              <a:rPr lang="en-US" sz="2000" dirty="0" smtClean="0">
                <a:latin typeface="Times New Roman" panose="02020603050405020304" pitchFamily="18" charset="0"/>
                <a:cs typeface="Times New Roman" panose="02020603050405020304" pitchFamily="18" charset="0"/>
              </a:rPr>
              <a:t>abilities</a:t>
            </a:r>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Thus, it supports overall development.</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6345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13</a:t>
            </a:fld>
            <a:endParaRPr lang="en-US" noProof="0" dirty="0"/>
          </a:p>
        </p:txBody>
      </p:sp>
      <p:sp>
        <p:nvSpPr>
          <p:cNvPr id="4" name="Text Placeholder 3"/>
          <p:cNvSpPr>
            <a:spLocks noGrp="1"/>
          </p:cNvSpPr>
          <p:nvPr>
            <p:ph type="body" sz="quarter" idx="13"/>
          </p:nvPr>
        </p:nvSpPr>
        <p:spPr>
          <a:xfrm>
            <a:off x="444499" y="1410789"/>
            <a:ext cx="8804003" cy="5447211"/>
          </a:xfrm>
        </p:spPr>
        <p:txBody>
          <a:bodyPr/>
          <a:lstStyle/>
          <a:p>
            <a:pPr algn="just" fontAlgn="base"/>
            <a:r>
              <a:rPr lang="en-US" sz="2400" dirty="0" smtClean="0">
                <a:latin typeface="Times New Roman" panose="02020603050405020304" pitchFamily="18" charset="0"/>
                <a:cs typeface="Times New Roman" panose="02020603050405020304" pitchFamily="18" charset="0"/>
              </a:rPr>
              <a:t>Joyful </a:t>
            </a:r>
            <a:r>
              <a:rPr lang="en-US" sz="2400" dirty="0">
                <a:latin typeface="Times New Roman" panose="02020603050405020304" pitchFamily="18" charset="0"/>
                <a:cs typeface="Times New Roman" panose="02020603050405020304" pitchFamily="18" charset="0"/>
              </a:rPr>
              <a:t>learning is essential in modern education because it supports healthy development, strong understanding, and lifelong learning habits.</a:t>
            </a:r>
          </a:p>
          <a:p>
            <a:pPr marL="0" indent="0" algn="just" fontAlgn="base">
              <a:buNone/>
            </a:pPr>
            <a:r>
              <a:rPr lang="en-US" sz="2400" b="1" dirty="0" smtClean="0">
                <a:solidFill>
                  <a:srgbClr val="FFFF00"/>
                </a:solidFill>
                <a:latin typeface="Times New Roman" panose="02020603050405020304" pitchFamily="18" charset="0"/>
                <a:cs typeface="Times New Roman" panose="02020603050405020304" pitchFamily="18" charset="0"/>
              </a:rPr>
              <a:t>1</a:t>
            </a:r>
            <a:r>
              <a:rPr lang="en-US" sz="2400" b="1" dirty="0">
                <a:solidFill>
                  <a:srgbClr val="FFFF00"/>
                </a:solidFill>
                <a:latin typeface="Times New Roman" panose="02020603050405020304" pitchFamily="18" charset="0"/>
                <a:cs typeface="Times New Roman" panose="02020603050405020304" pitchFamily="18" charset="0"/>
              </a:rPr>
              <a:t>. Enhances Motivation and Interest</a:t>
            </a:r>
          </a:p>
          <a:p>
            <a:pPr algn="just" fontAlgn="base"/>
            <a:r>
              <a:rPr lang="en-US" sz="2400" dirty="0">
                <a:latin typeface="Times New Roman" panose="02020603050405020304" pitchFamily="18" charset="0"/>
                <a:cs typeface="Times New Roman" panose="02020603050405020304" pitchFamily="18" charset="0"/>
              </a:rPr>
              <a:t>Students enjoy learning when lessons are fun, engaging, and activity-based.</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This increases:</a:t>
            </a:r>
          </a:p>
          <a:p>
            <a:pPr algn="just" fontAlgn="base"/>
            <a:r>
              <a:rPr lang="en-US" sz="2400" dirty="0">
                <a:latin typeface="Times New Roman" panose="02020603050405020304" pitchFamily="18" charset="0"/>
                <a:cs typeface="Times New Roman" panose="02020603050405020304" pitchFamily="18" charset="0"/>
              </a:rPr>
              <a:t>curiosity</a:t>
            </a:r>
          </a:p>
          <a:p>
            <a:pPr algn="just" fontAlgn="base"/>
            <a:r>
              <a:rPr lang="en-US" sz="2400" dirty="0">
                <a:latin typeface="Times New Roman" panose="02020603050405020304" pitchFamily="18" charset="0"/>
                <a:cs typeface="Times New Roman" panose="02020603050405020304" pitchFamily="18" charset="0"/>
              </a:rPr>
              <a:t>interest</a:t>
            </a:r>
          </a:p>
          <a:p>
            <a:pPr algn="just" fontAlgn="base"/>
            <a:r>
              <a:rPr lang="en-US" sz="2400" dirty="0">
                <a:latin typeface="Times New Roman" panose="02020603050405020304" pitchFamily="18" charset="0"/>
                <a:cs typeface="Times New Roman" panose="02020603050405020304" pitchFamily="18" charset="0"/>
              </a:rPr>
              <a:t>excitement to learn more</a:t>
            </a:r>
          </a:p>
          <a:p>
            <a:pPr algn="just" fontAlgn="base"/>
            <a:r>
              <a:rPr lang="en-US" sz="2400" dirty="0">
                <a:latin typeface="Times New Roman" panose="02020603050405020304" pitchFamily="18" charset="0"/>
                <a:cs typeface="Times New Roman" panose="02020603050405020304" pitchFamily="18" charset="0"/>
              </a:rPr>
              <a:t>Motivated learners perform better academically.</a:t>
            </a:r>
          </a:p>
          <a:p>
            <a:pPr marL="0" indent="0" algn="just" fontAlgn="base">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83586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14</a:t>
            </a:fld>
            <a:endParaRPr lang="en-US" noProof="0" dirty="0"/>
          </a:p>
        </p:txBody>
      </p:sp>
      <p:sp>
        <p:nvSpPr>
          <p:cNvPr id="4" name="Text Placeholder 3"/>
          <p:cNvSpPr>
            <a:spLocks noGrp="1"/>
          </p:cNvSpPr>
          <p:nvPr>
            <p:ph type="body" sz="quarter" idx="13"/>
          </p:nvPr>
        </p:nvSpPr>
        <p:spPr>
          <a:xfrm>
            <a:off x="1" y="1345475"/>
            <a:ext cx="8268788" cy="4373154"/>
          </a:xfrm>
        </p:spPr>
        <p:txBody>
          <a:bodyPr/>
          <a:lstStyle/>
          <a:p>
            <a:pPr algn="just" fontAlgn="base"/>
            <a:r>
              <a:rPr lang="en-US" sz="2800" b="1" dirty="0">
                <a:solidFill>
                  <a:srgbClr val="FFFF00"/>
                </a:solidFill>
                <a:latin typeface="Times New Roman" panose="02020603050405020304" pitchFamily="18" charset="0"/>
                <a:cs typeface="Times New Roman" panose="02020603050405020304" pitchFamily="18" charset="0"/>
              </a:rPr>
              <a:t>2. Improves Understanding and Retention</a:t>
            </a:r>
          </a:p>
          <a:p>
            <a:pPr algn="just" fontAlgn="base"/>
            <a:r>
              <a:rPr lang="en-US" sz="2800" dirty="0">
                <a:latin typeface="Times New Roman" panose="02020603050405020304" pitchFamily="18" charset="0"/>
                <a:cs typeface="Times New Roman" panose="02020603050405020304" pitchFamily="18" charset="0"/>
              </a:rPr>
              <a:t>Children remember activities and experiences longer than memorized content.</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Joyful learning helps in:</a:t>
            </a:r>
          </a:p>
          <a:p>
            <a:pPr algn="just" fontAlgn="base"/>
            <a:r>
              <a:rPr lang="en-US" sz="2800" dirty="0">
                <a:latin typeface="Times New Roman" panose="02020603050405020304" pitchFamily="18" charset="0"/>
                <a:cs typeface="Times New Roman" panose="02020603050405020304" pitchFamily="18" charset="0"/>
              </a:rPr>
              <a:t>better concept clarity</a:t>
            </a:r>
          </a:p>
          <a:p>
            <a:pPr algn="just" fontAlgn="base"/>
            <a:r>
              <a:rPr lang="en-US" sz="2800" dirty="0">
                <a:latin typeface="Times New Roman" panose="02020603050405020304" pitchFamily="18" charset="0"/>
                <a:cs typeface="Times New Roman" panose="02020603050405020304" pitchFamily="18" charset="0"/>
              </a:rPr>
              <a:t>long-term memory</a:t>
            </a:r>
          </a:p>
          <a:p>
            <a:pPr algn="just" fontAlgn="base"/>
            <a:r>
              <a:rPr lang="en-US" sz="2800" dirty="0">
                <a:latin typeface="Times New Roman" panose="02020603050405020304" pitchFamily="18" charset="0"/>
                <a:cs typeface="Times New Roman" panose="02020603050405020304" pitchFamily="18" charset="0"/>
              </a:rPr>
              <a:t>deep understanding</a:t>
            </a:r>
          </a:p>
          <a:p>
            <a:endParaRPr lang="en-IN" dirty="0"/>
          </a:p>
        </p:txBody>
      </p:sp>
    </p:spTree>
    <p:extLst>
      <p:ext uri="{BB962C8B-B14F-4D97-AF65-F5344CB8AC3E}">
        <p14:creationId xmlns:p14="http://schemas.microsoft.com/office/powerpoint/2010/main" val="40326356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15</a:t>
            </a:fld>
            <a:endParaRPr lang="en-US" noProof="0" dirty="0"/>
          </a:p>
        </p:txBody>
      </p:sp>
      <p:sp>
        <p:nvSpPr>
          <p:cNvPr id="4" name="Text Placeholder 3"/>
          <p:cNvSpPr>
            <a:spLocks noGrp="1"/>
          </p:cNvSpPr>
          <p:nvPr>
            <p:ph type="body" sz="quarter" idx="13"/>
          </p:nvPr>
        </p:nvSpPr>
        <p:spPr>
          <a:xfrm>
            <a:off x="209007" y="300446"/>
            <a:ext cx="7524204" cy="6014629"/>
          </a:xfrm>
        </p:spPr>
        <p:txBody>
          <a:bodyPr/>
          <a:lstStyle/>
          <a:p>
            <a:pPr algn="just"/>
            <a:r>
              <a:rPr lang="en-US" sz="2000" b="1" dirty="0">
                <a:solidFill>
                  <a:srgbClr val="FFFF00"/>
                </a:solidFill>
                <a:latin typeface="Times New Roman" panose="02020603050405020304" pitchFamily="18" charset="0"/>
                <a:cs typeface="Times New Roman" panose="02020603050405020304" pitchFamily="18" charset="0"/>
              </a:rPr>
              <a:t>3. Reduces Stress and Fear</a:t>
            </a:r>
          </a:p>
          <a:p>
            <a:pPr algn="just"/>
            <a:r>
              <a:rPr lang="en-US" sz="2000" dirty="0">
                <a:latin typeface="Times New Roman" panose="02020603050405020304" pitchFamily="18" charset="0"/>
                <a:cs typeface="Times New Roman" panose="02020603050405020304" pitchFamily="18" charset="0"/>
              </a:rPr>
              <a:t>A joyful classroom removes fear of</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algn="just"/>
            <a:r>
              <a:rPr lang="en-US" sz="2000" dirty="0" smtClean="0">
                <a:latin typeface="Times New Roman" panose="02020603050405020304" pitchFamily="18" charset="0"/>
                <a:cs typeface="Times New Roman" panose="02020603050405020304" pitchFamily="18" charset="0"/>
              </a:rPr>
              <a:t>mistakes</a:t>
            </a:r>
            <a:endParaRPr lang="en-US" sz="2000" dirty="0">
              <a:latin typeface="Times New Roman" panose="02020603050405020304" pitchFamily="18" charset="0"/>
              <a:cs typeface="Times New Roman" panose="02020603050405020304" pitchFamily="18" charset="0"/>
            </a:endParaRPr>
          </a:p>
          <a:p>
            <a:pPr algn="just"/>
            <a:r>
              <a:rPr lang="en-US" sz="2000" dirty="0" smtClean="0">
                <a:latin typeface="Times New Roman" panose="02020603050405020304" pitchFamily="18" charset="0"/>
                <a:cs typeface="Times New Roman" panose="02020603050405020304" pitchFamily="18" charset="0"/>
              </a:rPr>
              <a:t>punishment</a:t>
            </a:r>
            <a:endParaRPr lang="en-US" sz="2000" dirty="0">
              <a:latin typeface="Times New Roman" panose="02020603050405020304" pitchFamily="18" charset="0"/>
              <a:cs typeface="Times New Roman" panose="02020603050405020304" pitchFamily="18" charset="0"/>
            </a:endParaRPr>
          </a:p>
          <a:p>
            <a:pPr algn="just"/>
            <a:r>
              <a:rPr lang="en-US" sz="2000" dirty="0" smtClean="0">
                <a:latin typeface="Times New Roman" panose="02020603050405020304" pitchFamily="18" charset="0"/>
                <a:cs typeface="Times New Roman" panose="02020603050405020304" pitchFamily="18" charset="0"/>
              </a:rPr>
              <a:t>failure</a:t>
            </a:r>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This creates a safe learning environment where students learn confidently</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algn="just"/>
            <a:r>
              <a:rPr lang="en-US" sz="2000" b="1" dirty="0">
                <a:solidFill>
                  <a:srgbClr val="FFFF00"/>
                </a:solidFill>
                <a:latin typeface="Times New Roman" panose="02020603050405020304" pitchFamily="18" charset="0"/>
                <a:cs typeface="Times New Roman" panose="02020603050405020304" pitchFamily="18" charset="0"/>
              </a:rPr>
              <a:t>4. Encourages Active Participation</a:t>
            </a:r>
          </a:p>
          <a:p>
            <a:pPr algn="just"/>
            <a:r>
              <a:rPr lang="en-US" sz="2000" dirty="0">
                <a:latin typeface="Times New Roman" panose="02020603050405020304" pitchFamily="18" charset="0"/>
                <a:cs typeface="Times New Roman" panose="02020603050405020304" pitchFamily="18" charset="0"/>
              </a:rPr>
              <a:t>Students become active contributors instead of passive listeners.</a:t>
            </a:r>
          </a:p>
          <a:p>
            <a:pPr algn="just"/>
            <a:r>
              <a:rPr lang="en-US" sz="2000" dirty="0" smtClean="0">
                <a:latin typeface="Times New Roman" panose="02020603050405020304" pitchFamily="18" charset="0"/>
                <a:cs typeface="Times New Roman" panose="02020603050405020304" pitchFamily="18" charset="0"/>
              </a:rPr>
              <a:t>They ask questions</a:t>
            </a:r>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explore </a:t>
            </a:r>
            <a:r>
              <a:rPr lang="en-US" sz="2000" dirty="0" smtClean="0">
                <a:latin typeface="Times New Roman" panose="02020603050405020304" pitchFamily="18" charset="0"/>
                <a:cs typeface="Times New Roman" panose="02020603050405020304" pitchFamily="18" charset="0"/>
              </a:rPr>
              <a:t>ideas</a:t>
            </a:r>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participate in </a:t>
            </a:r>
            <a:r>
              <a:rPr lang="en-US" sz="2000" dirty="0" smtClean="0">
                <a:latin typeface="Times New Roman" panose="02020603050405020304" pitchFamily="18" charset="0"/>
                <a:cs typeface="Times New Roman" panose="02020603050405020304" pitchFamily="18" charset="0"/>
              </a:rPr>
              <a:t>activities</a:t>
            </a:r>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learn by doing</a:t>
            </a:r>
          </a:p>
          <a:p>
            <a:pPr algn="just"/>
            <a:r>
              <a:rPr lang="en-US" sz="2000" dirty="0" smtClean="0">
                <a:latin typeface="Times New Roman" panose="02020603050405020304" pitchFamily="18" charset="0"/>
                <a:cs typeface="Times New Roman" panose="02020603050405020304" pitchFamily="18" charset="0"/>
              </a:rPr>
              <a:t>makes </a:t>
            </a:r>
            <a:r>
              <a:rPr lang="en-US" sz="2000" dirty="0">
                <a:latin typeface="Times New Roman" panose="02020603050405020304" pitchFamily="18" charset="0"/>
                <a:cs typeface="Times New Roman" panose="02020603050405020304" pitchFamily="18" charset="0"/>
              </a:rPr>
              <a:t>learning meaningful.</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37525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16</a:t>
            </a:fld>
            <a:endParaRPr lang="en-US" noProof="0" dirty="0"/>
          </a:p>
        </p:txBody>
      </p:sp>
      <p:sp>
        <p:nvSpPr>
          <p:cNvPr id="4" name="Text Placeholder 3"/>
          <p:cNvSpPr>
            <a:spLocks noGrp="1"/>
          </p:cNvSpPr>
          <p:nvPr>
            <p:ph type="body" sz="quarter" idx="13"/>
          </p:nvPr>
        </p:nvSpPr>
        <p:spPr>
          <a:xfrm>
            <a:off x="326571" y="365761"/>
            <a:ext cx="7119258" cy="5352868"/>
          </a:xfrm>
        </p:spPr>
        <p:txBody>
          <a:bodyPr/>
          <a:lstStyle/>
          <a:p>
            <a:pPr algn="just"/>
            <a:r>
              <a:rPr lang="en-US" sz="2400" b="1" dirty="0">
                <a:solidFill>
                  <a:srgbClr val="FFFF00"/>
                </a:solidFill>
                <a:latin typeface="Times New Roman" panose="02020603050405020304" pitchFamily="18" charset="0"/>
                <a:cs typeface="Times New Roman" panose="02020603050405020304" pitchFamily="18" charset="0"/>
              </a:rPr>
              <a:t>5. Builds Confidence and Communication Skills</a:t>
            </a:r>
          </a:p>
          <a:p>
            <a:pPr algn="just"/>
            <a:r>
              <a:rPr lang="en-US" sz="2400" dirty="0">
                <a:latin typeface="Times New Roman" panose="02020603050405020304" pitchFamily="18" charset="0"/>
                <a:cs typeface="Times New Roman" panose="02020603050405020304" pitchFamily="18" charset="0"/>
              </a:rPr>
              <a:t>Group activities, role plays, and discussions help students</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express </a:t>
            </a:r>
            <a:r>
              <a:rPr lang="en-US" sz="2400" dirty="0" smtClean="0">
                <a:latin typeface="Times New Roman" panose="02020603050405020304" pitchFamily="18" charset="0"/>
                <a:cs typeface="Times New Roman" panose="02020603050405020304" pitchFamily="18" charset="0"/>
              </a:rPr>
              <a:t>ideas</a:t>
            </a:r>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develop leadership </a:t>
            </a:r>
            <a:r>
              <a:rPr lang="en-US" sz="2400" dirty="0" smtClean="0">
                <a:latin typeface="Times New Roman" panose="02020603050405020304" pitchFamily="18" charset="0"/>
                <a:cs typeface="Times New Roman" panose="02020603050405020304" pitchFamily="18" charset="0"/>
              </a:rPr>
              <a:t>skills</a:t>
            </a:r>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communicate </a:t>
            </a:r>
            <a:r>
              <a:rPr lang="en-US" sz="2400" dirty="0" smtClean="0">
                <a:latin typeface="Times New Roman" panose="02020603050405020304" pitchFamily="18" charset="0"/>
                <a:cs typeface="Times New Roman" panose="02020603050405020304" pitchFamily="18" charset="0"/>
              </a:rPr>
              <a:t>effectively</a:t>
            </a:r>
            <a:endParaRPr lang="en-US" sz="2400" dirty="0">
              <a:latin typeface="Times New Roman" panose="02020603050405020304" pitchFamily="18" charset="0"/>
              <a:cs typeface="Times New Roman" panose="02020603050405020304" pitchFamily="18" charset="0"/>
            </a:endParaRPr>
          </a:p>
          <a:p>
            <a:pPr algn="just"/>
            <a:r>
              <a:rPr lang="en-US" sz="2400" b="1" dirty="0">
                <a:solidFill>
                  <a:srgbClr val="FFFF00"/>
                </a:solidFill>
                <a:latin typeface="Times New Roman" panose="02020603050405020304" pitchFamily="18" charset="0"/>
                <a:cs typeface="Times New Roman" panose="02020603050405020304" pitchFamily="18" charset="0"/>
              </a:rPr>
              <a:t>6. Promotes Creativity and Critical Thinking</a:t>
            </a:r>
          </a:p>
          <a:p>
            <a:pPr algn="just"/>
            <a:r>
              <a:rPr lang="en-US" sz="2400" dirty="0">
                <a:latin typeface="Times New Roman" panose="02020603050405020304" pitchFamily="18" charset="0"/>
                <a:cs typeface="Times New Roman" panose="02020603050405020304" pitchFamily="18" charset="0"/>
              </a:rPr>
              <a:t>Joyful learning encourages</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thinking beyond </a:t>
            </a:r>
            <a:r>
              <a:rPr lang="en-US" sz="2400" dirty="0" smtClean="0">
                <a:latin typeface="Times New Roman" panose="02020603050405020304" pitchFamily="18" charset="0"/>
                <a:cs typeface="Times New Roman" panose="02020603050405020304" pitchFamily="18" charset="0"/>
              </a:rPr>
              <a:t>textbooks</a:t>
            </a:r>
            <a:endParaRPr lang="en-US" sz="2400" dirty="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problem-solving</a:t>
            </a:r>
            <a:endParaRPr lang="en-US" sz="2400" dirty="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imagination</a:t>
            </a:r>
            <a:endParaRPr lang="en-US" sz="2400" dirty="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innovation</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06840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17</a:t>
            </a:fld>
            <a:endParaRPr lang="en-US" noProof="0" dirty="0"/>
          </a:p>
        </p:txBody>
      </p:sp>
      <p:sp>
        <p:nvSpPr>
          <p:cNvPr id="4" name="Text Placeholder 3"/>
          <p:cNvSpPr>
            <a:spLocks noGrp="1"/>
          </p:cNvSpPr>
          <p:nvPr>
            <p:ph type="body" sz="quarter" idx="13"/>
          </p:nvPr>
        </p:nvSpPr>
        <p:spPr>
          <a:xfrm>
            <a:off x="444500" y="1078457"/>
            <a:ext cx="6718300" cy="4640172"/>
          </a:xfrm>
        </p:spPr>
        <p:txBody>
          <a:bodyPr/>
          <a:lstStyle/>
          <a:p>
            <a:pPr marL="0" indent="0" algn="just">
              <a:buNone/>
            </a:pPr>
            <a:r>
              <a:rPr lang="en-US" sz="2400" b="1" dirty="0" smtClean="0">
                <a:solidFill>
                  <a:srgbClr val="FFFF00"/>
                </a:solidFill>
                <a:latin typeface="Times New Roman" panose="02020603050405020304" pitchFamily="18" charset="0"/>
                <a:cs typeface="Times New Roman" panose="02020603050405020304" pitchFamily="18" charset="0"/>
              </a:rPr>
              <a:t>7.  </a:t>
            </a:r>
            <a:r>
              <a:rPr lang="en-US" sz="2400" b="1" dirty="0">
                <a:solidFill>
                  <a:srgbClr val="FFFF00"/>
                </a:solidFill>
                <a:latin typeface="Times New Roman" panose="02020603050405020304" pitchFamily="18" charset="0"/>
                <a:cs typeface="Times New Roman" panose="02020603050405020304" pitchFamily="18" charset="0"/>
              </a:rPr>
              <a:t>Supports Holistic Development</a:t>
            </a:r>
          </a:p>
          <a:p>
            <a:pPr algn="just"/>
            <a:r>
              <a:rPr lang="en-US" sz="2400" dirty="0">
                <a:latin typeface="Times New Roman" panose="02020603050405020304" pitchFamily="18" charset="0"/>
                <a:cs typeface="Times New Roman" panose="02020603050405020304" pitchFamily="18" charset="0"/>
              </a:rPr>
              <a:t>Joyful learning nurtures</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emotional </a:t>
            </a:r>
            <a:r>
              <a:rPr lang="en-US" sz="2400" dirty="0" smtClean="0">
                <a:latin typeface="Times New Roman" panose="02020603050405020304" pitchFamily="18" charset="0"/>
                <a:cs typeface="Times New Roman" panose="02020603050405020304" pitchFamily="18" charset="0"/>
              </a:rPr>
              <a:t>intelligence</a:t>
            </a:r>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social </a:t>
            </a:r>
            <a:r>
              <a:rPr lang="en-US" sz="2400" dirty="0" smtClean="0">
                <a:latin typeface="Times New Roman" panose="02020603050405020304" pitchFamily="18" charset="0"/>
                <a:cs typeface="Times New Roman" panose="02020603050405020304" pitchFamily="18" charset="0"/>
              </a:rPr>
              <a:t>behavior</a:t>
            </a:r>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physical </a:t>
            </a:r>
            <a:r>
              <a:rPr lang="en-US" sz="2400" dirty="0" smtClean="0">
                <a:latin typeface="Times New Roman" panose="02020603050405020304" pitchFamily="18" charset="0"/>
                <a:cs typeface="Times New Roman" panose="02020603050405020304" pitchFamily="18" charset="0"/>
              </a:rPr>
              <a:t>activities</a:t>
            </a:r>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moral </a:t>
            </a:r>
            <a:r>
              <a:rPr lang="en-US" sz="2400" dirty="0" smtClean="0">
                <a:latin typeface="Times New Roman" panose="02020603050405020304" pitchFamily="18" charset="0"/>
                <a:cs typeface="Times New Roman" panose="02020603050405020304" pitchFamily="18" charset="0"/>
              </a:rPr>
              <a:t>values</a:t>
            </a:r>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cultural awareness</a:t>
            </a:r>
          </a:p>
          <a:p>
            <a:pPr algn="just"/>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It helps in the all-round personality development of students.</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22078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18</a:t>
            </a:fld>
            <a:endParaRPr lang="en-US" noProof="0" dirty="0"/>
          </a:p>
        </p:txBody>
      </p:sp>
      <p:sp>
        <p:nvSpPr>
          <p:cNvPr id="4" name="Text Placeholder 3"/>
          <p:cNvSpPr>
            <a:spLocks noGrp="1"/>
          </p:cNvSpPr>
          <p:nvPr>
            <p:ph type="body" sz="quarter" idx="13"/>
          </p:nvPr>
        </p:nvSpPr>
        <p:spPr>
          <a:xfrm>
            <a:off x="444500" y="391886"/>
            <a:ext cx="7458528" cy="5326743"/>
          </a:xfrm>
        </p:spPr>
        <p:txBody>
          <a:bodyPr/>
          <a:lstStyle/>
          <a:p>
            <a:pPr marL="0" indent="0" algn="just">
              <a:buNone/>
            </a:pPr>
            <a:r>
              <a:rPr lang="en-US" b="1" dirty="0">
                <a:solidFill>
                  <a:srgbClr val="FFFF00"/>
                </a:solidFill>
              </a:rPr>
              <a:t>8</a:t>
            </a:r>
            <a:r>
              <a:rPr lang="en-US" sz="2400" b="1" dirty="0">
                <a:solidFill>
                  <a:srgbClr val="FFFF00"/>
                </a:solidFill>
                <a:latin typeface="Times New Roman" panose="02020603050405020304" pitchFamily="18" charset="0"/>
                <a:cs typeface="Times New Roman" panose="02020603050405020304" pitchFamily="18" charset="0"/>
              </a:rPr>
              <a:t>. Makes Learning Inclusive and Collaborative</a:t>
            </a:r>
          </a:p>
          <a:p>
            <a:pPr algn="just"/>
            <a:r>
              <a:rPr lang="en-US" sz="2400" dirty="0">
                <a:latin typeface="Times New Roman" panose="02020603050405020304" pitchFamily="18" charset="0"/>
                <a:cs typeface="Times New Roman" panose="02020603050405020304" pitchFamily="18" charset="0"/>
              </a:rPr>
              <a:t>Every student gets equal opportunity to</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participate</a:t>
            </a:r>
            <a:endParaRPr lang="en-US" sz="2400" dirty="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express</a:t>
            </a:r>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learn at their own </a:t>
            </a:r>
            <a:r>
              <a:rPr lang="en-US" sz="2400" dirty="0" smtClean="0">
                <a:latin typeface="Times New Roman" panose="02020603050405020304" pitchFamily="18" charset="0"/>
                <a:cs typeface="Times New Roman" panose="02020603050405020304" pitchFamily="18" charset="0"/>
              </a:rPr>
              <a:t>pace</a:t>
            </a:r>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This promotes inclusivity and </a:t>
            </a:r>
            <a:r>
              <a:rPr lang="en-US" sz="2400" dirty="0" smtClean="0">
                <a:latin typeface="Times New Roman" panose="02020603050405020304" pitchFamily="18" charset="0"/>
                <a:cs typeface="Times New Roman" panose="02020603050405020304" pitchFamily="18" charset="0"/>
              </a:rPr>
              <a:t>teamwork</a:t>
            </a:r>
          </a:p>
          <a:p>
            <a:pPr marL="0" indent="0" algn="just" fontAlgn="base">
              <a:buNone/>
            </a:pPr>
            <a:r>
              <a:rPr lang="en-US" sz="2400" dirty="0" smtClean="0">
                <a:solidFill>
                  <a:srgbClr val="FFFF00"/>
                </a:solidFill>
                <a:latin typeface="Times New Roman" panose="02020603050405020304" pitchFamily="18" charset="0"/>
                <a:cs typeface="Times New Roman" panose="02020603050405020304" pitchFamily="18" charset="0"/>
              </a:rPr>
              <a:t>9.</a:t>
            </a:r>
            <a:r>
              <a:rPr lang="en-US" sz="2400" b="1" dirty="0">
                <a:solidFill>
                  <a:srgbClr val="FFFF00"/>
                </a:solidFill>
                <a:latin typeface="Times New Roman" panose="02020603050405020304" pitchFamily="18" charset="0"/>
                <a:cs typeface="Times New Roman" panose="02020603050405020304" pitchFamily="18" charset="0"/>
              </a:rPr>
              <a:t> Encourages Lifelong Learning Habits</a:t>
            </a:r>
          </a:p>
          <a:p>
            <a:pPr algn="just" fontAlgn="base"/>
            <a:r>
              <a:rPr lang="en-US" sz="2400" dirty="0">
                <a:latin typeface="Times New Roman" panose="02020603050405020304" pitchFamily="18" charset="0"/>
                <a:cs typeface="Times New Roman" panose="02020603050405020304" pitchFamily="18" charset="0"/>
              </a:rPr>
              <a:t>When students enjoy learning, they develop habits such as:</a:t>
            </a:r>
          </a:p>
          <a:p>
            <a:pPr algn="just" fontAlgn="base"/>
            <a:r>
              <a:rPr lang="en-US" sz="2400" dirty="0">
                <a:latin typeface="Times New Roman" panose="02020603050405020304" pitchFamily="18" charset="0"/>
                <a:cs typeface="Times New Roman" panose="02020603050405020304" pitchFamily="18" charset="0"/>
              </a:rPr>
              <a:t>curiosity</a:t>
            </a:r>
          </a:p>
          <a:p>
            <a:pPr algn="just" fontAlgn="base"/>
            <a:r>
              <a:rPr lang="en-US" sz="2400" dirty="0">
                <a:latin typeface="Times New Roman" panose="02020603050405020304" pitchFamily="18" charset="0"/>
                <a:cs typeface="Times New Roman" panose="02020603050405020304" pitchFamily="18" charset="0"/>
              </a:rPr>
              <a:t>exploration</a:t>
            </a:r>
          </a:p>
          <a:p>
            <a:pPr algn="just" fontAlgn="base"/>
            <a:r>
              <a:rPr lang="en-US" sz="2400" dirty="0">
                <a:latin typeface="Times New Roman" panose="02020603050405020304" pitchFamily="18" charset="0"/>
                <a:cs typeface="Times New Roman" panose="02020603050405020304" pitchFamily="18" charset="0"/>
              </a:rPr>
              <a:t>love for knowledge</a:t>
            </a:r>
          </a:p>
          <a:p>
            <a:pPr algn="just" fontAlgn="base"/>
            <a:r>
              <a:rPr lang="en-US" sz="2400" dirty="0">
                <a:latin typeface="Times New Roman" panose="02020603050405020304" pitchFamily="18" charset="0"/>
                <a:cs typeface="Times New Roman" panose="02020603050405020304" pitchFamily="18" charset="0"/>
              </a:rPr>
              <a:t>These qualities stay with them throughout life.</a:t>
            </a:r>
          </a:p>
          <a:p>
            <a:endParaRPr lang="en-IN" dirty="0"/>
          </a:p>
        </p:txBody>
      </p:sp>
    </p:spTree>
    <p:extLst>
      <p:ext uri="{BB962C8B-B14F-4D97-AF65-F5344CB8AC3E}">
        <p14:creationId xmlns:p14="http://schemas.microsoft.com/office/powerpoint/2010/main" val="39337685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4CD37D6-FE32-48E3-A3AD-F07BE6A19FA1}"/>
              </a:ext>
            </a:extLst>
          </p:cNvPr>
          <p:cNvSpPr>
            <a:spLocks noGrp="1"/>
          </p:cNvSpPr>
          <p:nvPr>
            <p:ph type="title"/>
          </p:nvPr>
        </p:nvSpPr>
        <p:spPr>
          <a:xfrm>
            <a:off x="533399" y="3200400"/>
            <a:ext cx="7970521" cy="3114675"/>
          </a:xfrm>
        </p:spPr>
        <p:txBody>
          <a:bodyPr>
            <a:normAutofit/>
          </a:bodyPr>
          <a:lstStyle/>
          <a:p>
            <a:pPr fontAlgn="base"/>
            <a:r>
              <a:rPr lang="en-US" b="1" dirty="0">
                <a:solidFill>
                  <a:srgbClr val="FFFF00"/>
                </a:solidFill>
              </a:rPr>
              <a:t>Teachers can make classrooms joyful through:</a:t>
            </a:r>
            <a:br>
              <a:rPr lang="en-US" b="1" dirty="0">
                <a:solidFill>
                  <a:srgbClr val="FFFF00"/>
                </a:solidFill>
              </a:rPr>
            </a:br>
            <a:r>
              <a:rPr lang="en-US" dirty="0"/>
              <a:t>play-based </a:t>
            </a:r>
            <a:r>
              <a:rPr lang="en-US" dirty="0" smtClean="0"/>
              <a:t>learning, storytelling, games </a:t>
            </a:r>
            <a:r>
              <a:rPr lang="en-US" dirty="0"/>
              <a:t>and </a:t>
            </a:r>
            <a:r>
              <a:rPr lang="en-US" dirty="0" smtClean="0"/>
              <a:t>quizzes, project-based learning, art-integrated learning, music </a:t>
            </a:r>
            <a:r>
              <a:rPr lang="en-US" dirty="0"/>
              <a:t>and movement</a:t>
            </a:r>
            <a:br>
              <a:rPr lang="en-US" dirty="0"/>
            </a:br>
            <a:r>
              <a:rPr lang="en-US" dirty="0"/>
              <a:t>group </a:t>
            </a:r>
            <a:r>
              <a:rPr lang="en-US" dirty="0" smtClean="0"/>
              <a:t>activities, experiments </a:t>
            </a:r>
            <a:r>
              <a:rPr lang="en-US" dirty="0"/>
              <a:t>and models</a:t>
            </a:r>
          </a:p>
        </p:txBody>
      </p:sp>
      <p:sp>
        <p:nvSpPr>
          <p:cNvPr id="2" name="Slide Number Placeholder 1">
            <a:extLst>
              <a:ext uri="{FF2B5EF4-FFF2-40B4-BE49-F238E27FC236}">
                <a16:creationId xmlns:a16="http://schemas.microsoft.com/office/drawing/2014/main" id="{8EDC7217-2779-44E0-9E6D-3B3879516A1D}"/>
              </a:ext>
            </a:extLst>
          </p:cNvPr>
          <p:cNvSpPr>
            <a:spLocks noGrp="1"/>
          </p:cNvSpPr>
          <p:nvPr>
            <p:ph type="sldNum" sz="quarter" idx="12"/>
          </p:nvPr>
        </p:nvSpPr>
        <p:spPr/>
        <p:txBody>
          <a:bodyPr/>
          <a:lstStyle/>
          <a:p>
            <a:fld id="{C263D6C4-4840-40CC-AC84-17E24B3B7BDE}" type="slidenum">
              <a:rPr lang="en-US" smtClean="0"/>
              <a:pPr/>
              <a:t>19</a:t>
            </a:fld>
            <a:endParaRPr lang="en-US" dirty="0"/>
          </a:p>
        </p:txBody>
      </p:sp>
    </p:spTree>
    <p:extLst>
      <p:ext uri="{BB962C8B-B14F-4D97-AF65-F5344CB8AC3E}">
        <p14:creationId xmlns:p14="http://schemas.microsoft.com/office/powerpoint/2010/main" val="914134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3BD8413-C238-49D7-A4E1-E8FEF1811A0E}"/>
              </a:ext>
            </a:extLst>
          </p:cNvPr>
          <p:cNvSpPr>
            <a:spLocks noGrp="1"/>
          </p:cNvSpPr>
          <p:nvPr>
            <p:ph type="title"/>
          </p:nvPr>
        </p:nvSpPr>
        <p:spPr>
          <a:xfrm>
            <a:off x="3226526" y="1"/>
            <a:ext cx="6152605" cy="1071154"/>
          </a:xfrm>
        </p:spPr>
        <p:txBody>
          <a:bodyPr>
            <a:normAutofit/>
          </a:bodyPr>
          <a:lstStyle/>
          <a:p>
            <a:r>
              <a:rPr lang="en-US" dirty="0" smtClean="0"/>
              <a:t>Introduction</a:t>
            </a:r>
            <a:endParaRPr lang="en-US" dirty="0"/>
          </a:p>
        </p:txBody>
      </p:sp>
      <p:sp>
        <p:nvSpPr>
          <p:cNvPr id="5" name="Text Placeholder 4">
            <a:extLst>
              <a:ext uri="{FF2B5EF4-FFF2-40B4-BE49-F238E27FC236}">
                <a16:creationId xmlns:a16="http://schemas.microsoft.com/office/drawing/2014/main" id="{0A95F4DE-39B7-4CE2-BC1E-8B8AE662A895}"/>
              </a:ext>
            </a:extLst>
          </p:cNvPr>
          <p:cNvSpPr>
            <a:spLocks noGrp="1"/>
          </p:cNvSpPr>
          <p:nvPr>
            <p:ph type="body" idx="1"/>
          </p:nvPr>
        </p:nvSpPr>
        <p:spPr>
          <a:xfrm>
            <a:off x="641385" y="1489166"/>
            <a:ext cx="7496775" cy="5465353"/>
          </a:xfrm>
        </p:spPr>
        <p:txBody>
          <a:bodyPr>
            <a:normAutofit lnSpcReduction="10000"/>
          </a:bodyPr>
          <a:lstStyle/>
          <a:p>
            <a:pPr algn="just"/>
            <a:r>
              <a:rPr lang="en-US" sz="2400" dirty="0" smtClean="0">
                <a:solidFill>
                  <a:schemeClr val="bg1"/>
                </a:solidFill>
                <a:latin typeface="Times New Roman" panose="02020603050405020304" pitchFamily="18" charset="0"/>
                <a:cs typeface="Times New Roman" panose="02020603050405020304" pitchFamily="18" charset="0"/>
              </a:rPr>
              <a:t>The emotion </a:t>
            </a:r>
            <a:r>
              <a:rPr lang="en-US" sz="2400" dirty="0">
                <a:solidFill>
                  <a:schemeClr val="bg1"/>
                </a:solidFill>
                <a:latin typeface="Times New Roman" panose="02020603050405020304" pitchFamily="18" charset="0"/>
                <a:cs typeface="Times New Roman" panose="02020603050405020304" pitchFamily="18" charset="0"/>
              </a:rPr>
              <a:t>of joy in the classroom and identify the role that experiencing joy has in promoting engagement and satisfaction in learning. For educationists, the implication that the emotional climate of the classroom has as much to do with cognitive growth as it does with attitudinal needs to be </a:t>
            </a:r>
            <a:r>
              <a:rPr lang="en-US" sz="2400" dirty="0" err="1">
                <a:solidFill>
                  <a:schemeClr val="bg1"/>
                </a:solidFill>
                <a:latin typeface="Times New Roman" panose="02020603050405020304" pitchFamily="18" charset="0"/>
                <a:cs typeface="Times New Roman" panose="02020603050405020304" pitchFamily="18" charset="0"/>
              </a:rPr>
              <a:t>recognised</a:t>
            </a:r>
            <a:r>
              <a:rPr lang="en-US" sz="2400" dirty="0">
                <a:solidFill>
                  <a:schemeClr val="bg1"/>
                </a:solidFill>
                <a:latin typeface="Times New Roman" panose="02020603050405020304" pitchFamily="18" charset="0"/>
                <a:cs typeface="Times New Roman" panose="02020603050405020304" pitchFamily="18" charset="0"/>
              </a:rPr>
              <a:t> and addressed</a:t>
            </a:r>
            <a:r>
              <a:rPr lang="en-US" sz="2400" dirty="0" smtClean="0">
                <a:solidFill>
                  <a:schemeClr val="bg1"/>
                </a:solidFill>
                <a:latin typeface="Times New Roman" panose="02020603050405020304" pitchFamily="18" charset="0"/>
                <a:cs typeface="Times New Roman" panose="02020603050405020304" pitchFamily="18" charset="0"/>
              </a:rPr>
              <a:t>.</a:t>
            </a:r>
          </a:p>
          <a:p>
            <a:pPr algn="just"/>
            <a:r>
              <a:rPr lang="en-US" sz="2400" dirty="0">
                <a:solidFill>
                  <a:schemeClr val="bg1"/>
                </a:solidFill>
                <a:latin typeface="Times New Roman" panose="02020603050405020304" pitchFamily="18" charset="0"/>
                <a:cs typeface="Times New Roman" panose="02020603050405020304" pitchFamily="18" charset="0"/>
              </a:rPr>
              <a:t> </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a:solidFill>
                  <a:schemeClr val="bg1"/>
                </a:solidFill>
                <a:latin typeface="Times New Roman" panose="02020603050405020304" pitchFamily="18" charset="0"/>
                <a:cs typeface="Times New Roman" panose="02020603050405020304" pitchFamily="18" charset="0"/>
              </a:rPr>
              <a:t>As </a:t>
            </a:r>
            <a:r>
              <a:rPr lang="en-US" sz="2400" dirty="0" smtClean="0">
                <a:solidFill>
                  <a:schemeClr val="bg1"/>
                </a:solidFill>
                <a:latin typeface="Times New Roman" panose="02020603050405020304" pitchFamily="18" charset="0"/>
                <a:cs typeface="Times New Roman" panose="02020603050405020304" pitchFamily="18" charset="0"/>
              </a:rPr>
              <a:t>Bloom </a:t>
            </a:r>
            <a:r>
              <a:rPr lang="en-US" sz="2400" dirty="0">
                <a:solidFill>
                  <a:schemeClr val="bg1"/>
                </a:solidFill>
                <a:latin typeface="Times New Roman" panose="02020603050405020304" pitchFamily="18" charset="0"/>
                <a:cs typeface="Times New Roman" panose="02020603050405020304" pitchFamily="18" charset="0"/>
              </a:rPr>
              <a:t>and his colleagues noted in 1956, the idea of dualistic notion of cognition and affect is </a:t>
            </a:r>
            <a:r>
              <a:rPr lang="en-US" sz="2400" dirty="0" smtClean="0">
                <a:solidFill>
                  <a:schemeClr val="bg1"/>
                </a:solidFill>
                <a:latin typeface="Times New Roman" panose="02020603050405020304" pitchFamily="18" charset="0"/>
                <a:cs typeface="Times New Roman" panose="02020603050405020304" pitchFamily="18" charset="0"/>
              </a:rPr>
              <a:t>untenable as these inform each other. How the brain is structured and developed affects how we learn. Because the circuitry of the brain is sculptured </a:t>
            </a:r>
            <a:r>
              <a:rPr lang="en-US" sz="2400" dirty="0">
                <a:solidFill>
                  <a:schemeClr val="bg1"/>
                </a:solidFill>
                <a:latin typeface="Times New Roman" panose="02020603050405020304" pitchFamily="18" charset="0"/>
                <a:cs typeface="Times New Roman" panose="02020603050405020304" pitchFamily="18" charset="0"/>
              </a:rPr>
              <a:t>by emotional experiences it can alter during one's lifetime</a:t>
            </a:r>
            <a:r>
              <a:rPr lang="en-US" sz="2400" dirty="0" smtClean="0">
                <a:solidFill>
                  <a:schemeClr val="bg1"/>
                </a:solidFill>
                <a:latin typeface="Times New Roman" panose="02020603050405020304" pitchFamily="18" charset="0"/>
                <a:cs typeface="Times New Roman" panose="02020603050405020304" pitchFamily="18" charset="0"/>
              </a:rPr>
              <a:t>.</a:t>
            </a:r>
          </a:p>
          <a:p>
            <a:pPr algn="just"/>
            <a:r>
              <a:rPr lang="en-US" sz="2000" dirty="0">
                <a:solidFill>
                  <a:schemeClr val="bg1"/>
                </a:solidFill>
                <a:latin typeface="Times New Roman" panose="02020603050405020304" pitchFamily="18" charset="0"/>
                <a:cs typeface="Times New Roman" panose="02020603050405020304" pitchFamily="18" charset="0"/>
              </a:rPr>
              <a:t> </a:t>
            </a:r>
            <a:r>
              <a:rPr lang="en-US" sz="2000" dirty="0" smtClean="0">
                <a:solidFill>
                  <a:schemeClr val="bg1"/>
                </a:solidFill>
                <a:latin typeface="Times New Roman" panose="02020603050405020304" pitchFamily="18" charset="0"/>
                <a:cs typeface="Times New Roman" panose="02020603050405020304" pitchFamily="18" charset="0"/>
              </a:rPr>
              <a:t>    </a:t>
            </a:r>
            <a:endParaRPr lang="en-US" sz="2000" dirty="0">
              <a:solidFill>
                <a:schemeClr val="bg1"/>
              </a:solidFill>
              <a:latin typeface="Times New Roman" panose="02020603050405020304" pitchFamily="18"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0B24BF10-2B55-43AB-9F77-F1A1410384A9}"/>
              </a:ext>
            </a:extLst>
          </p:cNvPr>
          <p:cNvSpPr>
            <a:spLocks noGrp="1"/>
          </p:cNvSpPr>
          <p:nvPr>
            <p:ph type="sldNum" sz="quarter" idx="12"/>
          </p:nvPr>
        </p:nvSpPr>
        <p:spPr/>
        <p:txBody>
          <a:bodyPr/>
          <a:lstStyle/>
          <a:p>
            <a:fld id="{C263D6C4-4840-40CC-AC84-17E24B3B7BDE}" type="slidenum">
              <a:rPr lang="en-US" smtClean="0"/>
              <a:pPr/>
              <a:t>2</a:t>
            </a:fld>
            <a:endParaRPr lang="en-US" dirty="0"/>
          </a:p>
        </p:txBody>
      </p:sp>
    </p:spTree>
    <p:extLst>
      <p:ext uri="{BB962C8B-B14F-4D97-AF65-F5344CB8AC3E}">
        <p14:creationId xmlns:p14="http://schemas.microsoft.com/office/powerpoint/2010/main" val="2902794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BE5BF-9922-45FB-8F3F-4446D40A051B}"/>
              </a:ext>
            </a:extLst>
          </p:cNvPr>
          <p:cNvSpPr>
            <a:spLocks noGrp="1"/>
          </p:cNvSpPr>
          <p:nvPr>
            <p:ph type="ctrTitle"/>
          </p:nvPr>
        </p:nvSpPr>
        <p:spPr>
          <a:xfrm>
            <a:off x="4990011" y="1384663"/>
            <a:ext cx="6662057" cy="4271554"/>
          </a:xfrm>
        </p:spPr>
        <p:txBody>
          <a:bodyPr/>
          <a:lstStyle/>
          <a:p>
            <a:pPr algn="just"/>
            <a:r>
              <a:rPr lang="en-US" sz="2800" dirty="0" smtClean="0">
                <a:solidFill>
                  <a:srgbClr val="FFFF00"/>
                </a:solidFill>
              </a:rPr>
              <a:t>Conclusion</a:t>
            </a:r>
            <a:br>
              <a:rPr lang="en-US" sz="2800" dirty="0" smtClean="0">
                <a:solidFill>
                  <a:srgbClr val="FFFF00"/>
                </a:solidFill>
              </a:rPr>
            </a:br>
            <a:r>
              <a:rPr lang="en-US" sz="2800" dirty="0"/>
              <a:t/>
            </a:r>
            <a:br>
              <a:rPr lang="en-US" sz="2800" dirty="0"/>
            </a:br>
            <a:r>
              <a:rPr lang="en-US" sz="2800" b="0" dirty="0"/>
              <a:t>Joyful learning is an essential approach in modern education that focuses on happiness, curiosity, and active engagement. It creates a positive learning environment where children learn without fear, explore freely, and enjoy every moment of the learning process</a:t>
            </a:r>
            <a:r>
              <a:rPr lang="en-US" sz="1800" b="0" dirty="0"/>
              <a:t>.</a:t>
            </a:r>
            <a:br>
              <a:rPr lang="en-US" sz="1800" b="0" dirty="0"/>
            </a:br>
            <a:endParaRPr lang="en-GB" sz="1800" b="0" dirty="0"/>
          </a:p>
        </p:txBody>
      </p:sp>
    </p:spTree>
    <p:extLst>
      <p:ext uri="{BB962C8B-B14F-4D97-AF65-F5344CB8AC3E}">
        <p14:creationId xmlns:p14="http://schemas.microsoft.com/office/powerpoint/2010/main" val="429771863"/>
      </p:ext>
    </p:extLst>
  </p:cSld>
  <p:clrMapOvr>
    <a:masterClrMapping/>
  </p:clrMapOvr>
  <p:transition spd="slow">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BE5BF-9922-45FB-8F3F-4446D40A051B}"/>
              </a:ext>
            </a:extLst>
          </p:cNvPr>
          <p:cNvSpPr>
            <a:spLocks noGrp="1"/>
          </p:cNvSpPr>
          <p:nvPr>
            <p:ph type="ctrTitle"/>
          </p:nvPr>
        </p:nvSpPr>
        <p:spPr/>
        <p:txBody>
          <a:bodyPr/>
          <a:lstStyle/>
          <a:p>
            <a:r>
              <a:rPr lang="en-US" dirty="0"/>
              <a:t>Thank You </a:t>
            </a:r>
            <a:endParaRPr lang="en-GB" dirty="0"/>
          </a:p>
        </p:txBody>
      </p:sp>
    </p:spTree>
    <p:extLst>
      <p:ext uri="{BB962C8B-B14F-4D97-AF65-F5344CB8AC3E}">
        <p14:creationId xmlns:p14="http://schemas.microsoft.com/office/powerpoint/2010/main" val="44069682"/>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875C19A-1AAE-476A-A316-A2CF92D763D3}"/>
              </a:ext>
            </a:extLst>
          </p:cNvPr>
          <p:cNvSpPr>
            <a:spLocks noGrp="1"/>
          </p:cNvSpPr>
          <p:nvPr>
            <p:ph type="title"/>
          </p:nvPr>
        </p:nvSpPr>
        <p:spPr/>
        <p:txBody>
          <a:bodyPr/>
          <a:lstStyle/>
          <a:p>
            <a:endParaRPr lang="en-US" dirty="0"/>
          </a:p>
        </p:txBody>
      </p:sp>
      <p:sp>
        <p:nvSpPr>
          <p:cNvPr id="10" name="Text Placeholder 9">
            <a:extLst>
              <a:ext uri="{FF2B5EF4-FFF2-40B4-BE49-F238E27FC236}">
                <a16:creationId xmlns:a16="http://schemas.microsoft.com/office/drawing/2014/main" id="{EF2BC084-E6DB-4DE7-B309-042A85EBA700}"/>
              </a:ext>
            </a:extLst>
          </p:cNvPr>
          <p:cNvSpPr>
            <a:spLocks noGrp="1"/>
          </p:cNvSpPr>
          <p:nvPr>
            <p:ph type="body" sz="quarter" idx="13"/>
          </p:nvPr>
        </p:nvSpPr>
        <p:spPr>
          <a:xfrm>
            <a:off x="444499" y="1625385"/>
            <a:ext cx="7380151" cy="4093243"/>
          </a:xfrm>
        </p:spPr>
        <p:txBody>
          <a:bodyPr/>
          <a:lstStyle/>
          <a:p>
            <a:pPr algn="just"/>
            <a:r>
              <a:rPr lang="en-US" sz="2400" dirty="0" smtClean="0">
                <a:latin typeface="Times New Roman" panose="02020603050405020304" pitchFamily="18" charset="0"/>
                <a:cs typeface="Times New Roman" panose="02020603050405020304" pitchFamily="18" charset="0"/>
              </a:rPr>
              <a:t>Furthermore</a:t>
            </a:r>
            <a:r>
              <a:rPr lang="en-US" sz="2400" dirty="0">
                <a:latin typeface="Times New Roman" panose="02020603050405020304" pitchFamily="18" charset="0"/>
                <a:cs typeface="Times New Roman" panose="02020603050405020304" pitchFamily="18" charset="0"/>
              </a:rPr>
              <a:t>, joy promotes holistic learning through engaging both left and right hemispheres. Joy, as an emotion, involves accepting challenges that stretch one's capacity and persevering through often‐painful experiences until a successful outcome is reached. This ultimate achievement can then be celebrated and </a:t>
            </a:r>
            <a:r>
              <a:rPr lang="en-US" sz="2400" dirty="0" err="1">
                <a:latin typeface="Times New Roman" panose="02020603050405020304" pitchFamily="18" charset="0"/>
                <a:cs typeface="Times New Roman" panose="02020603050405020304" pitchFamily="18" charset="0"/>
              </a:rPr>
              <a:t>recognised</a:t>
            </a:r>
            <a:r>
              <a:rPr lang="en-US" sz="2400" dirty="0">
                <a:latin typeface="Times New Roman" panose="02020603050405020304" pitchFamily="18" charset="0"/>
                <a:cs typeface="Times New Roman" panose="02020603050405020304" pitchFamily="18" charset="0"/>
              </a:rPr>
              <a:t> as a joyful learning experience. </a:t>
            </a: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Teachers </a:t>
            </a:r>
            <a:r>
              <a:rPr lang="en-US" sz="2400" dirty="0">
                <a:latin typeface="Times New Roman" panose="02020603050405020304" pitchFamily="18" charset="0"/>
                <a:cs typeface="Times New Roman" panose="02020603050405020304" pitchFamily="18" charset="0"/>
              </a:rPr>
              <a:t>who promote the experience of joy in the classroom may do more than simply promote successful learning.</a:t>
            </a:r>
          </a:p>
        </p:txBody>
      </p:sp>
      <p:sp>
        <p:nvSpPr>
          <p:cNvPr id="2" name="Slide Number Placeholder 1">
            <a:extLst>
              <a:ext uri="{FF2B5EF4-FFF2-40B4-BE49-F238E27FC236}">
                <a16:creationId xmlns:a16="http://schemas.microsoft.com/office/drawing/2014/main" id="{BE9800F6-D571-48C4-8466-12AA1ADB6599}"/>
              </a:ext>
            </a:extLst>
          </p:cNvPr>
          <p:cNvSpPr>
            <a:spLocks noGrp="1"/>
          </p:cNvSpPr>
          <p:nvPr>
            <p:ph type="sldNum" sz="quarter" idx="12"/>
          </p:nvPr>
        </p:nvSpPr>
        <p:spPr/>
        <p:txBody>
          <a:bodyPr/>
          <a:lstStyle/>
          <a:p>
            <a:fld id="{C263D6C4-4840-40CC-AC84-17E24B3B7BDE}" type="slidenum">
              <a:rPr lang="en-US" smtClean="0"/>
              <a:pPr/>
              <a:t>3</a:t>
            </a:fld>
            <a:endParaRPr lang="en-US" dirty="0"/>
          </a:p>
        </p:txBody>
      </p:sp>
    </p:spTree>
    <p:extLst>
      <p:ext uri="{BB962C8B-B14F-4D97-AF65-F5344CB8AC3E}">
        <p14:creationId xmlns:p14="http://schemas.microsoft.com/office/powerpoint/2010/main" val="3733486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42925"/>
            <a:ext cx="11214100" cy="646331"/>
          </a:xfrm>
        </p:spPr>
        <p:txBody>
          <a:bodyPr/>
          <a:lstStyle/>
          <a:p>
            <a:r>
              <a:rPr lang="en-US" sz="4000" dirty="0" smtClean="0"/>
              <a:t>Concept</a:t>
            </a:r>
            <a:endParaRPr lang="en-IN" sz="4000"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4</a:t>
            </a:fld>
            <a:endParaRPr lang="en-US" noProof="0" dirty="0"/>
          </a:p>
        </p:txBody>
      </p:sp>
      <p:sp>
        <p:nvSpPr>
          <p:cNvPr id="4" name="Text Placeholder 3"/>
          <p:cNvSpPr>
            <a:spLocks noGrp="1"/>
          </p:cNvSpPr>
          <p:nvPr>
            <p:ph type="body" sz="quarter" idx="13"/>
          </p:nvPr>
        </p:nvSpPr>
        <p:spPr>
          <a:xfrm>
            <a:off x="444499" y="1625385"/>
            <a:ext cx="7105831" cy="4093243"/>
          </a:xfrm>
        </p:spPr>
        <p:txBody>
          <a:bodyPr/>
          <a:lstStyle/>
          <a:p>
            <a:pPr algn="just" fontAlgn="base"/>
            <a:r>
              <a:rPr lang="en-US" sz="2800" dirty="0">
                <a:latin typeface="Times New Roman" panose="02020603050405020304" pitchFamily="18" charset="0"/>
                <a:cs typeface="Times New Roman" panose="02020603050405020304" pitchFamily="18" charset="0"/>
              </a:rPr>
              <a:t>Modern classrooms emphasize joyful learning, where students experience happiness, curiosity, and active involvement during the learning process.</a:t>
            </a:r>
          </a:p>
          <a:p>
            <a:pPr algn="just" fontAlgn="base"/>
            <a:r>
              <a:rPr lang="en-US" sz="2800" dirty="0">
                <a:latin typeface="Times New Roman" panose="02020603050405020304" pitchFamily="18" charset="0"/>
                <a:cs typeface="Times New Roman" panose="02020603050405020304" pitchFamily="18" charset="0"/>
              </a:rPr>
              <a:t>Joyful learning helps students understand concepts deeply, participate enthusiastically, and grow emotionally as well as intellectually. It is an essential component of child-centered and activity-based education.</a:t>
            </a:r>
          </a:p>
          <a:p>
            <a:pPr marL="0" indent="0" algn="just">
              <a:buNone/>
            </a:pP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44670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2776" y="1"/>
            <a:ext cx="10665823" cy="1200329"/>
          </a:xfrm>
        </p:spPr>
        <p:txBody>
          <a:bodyPr/>
          <a:lstStyle/>
          <a:p>
            <a:r>
              <a:rPr lang="en-US" sz="4000" dirty="0" smtClean="0"/>
              <a:t>		</a:t>
            </a:r>
            <a:br>
              <a:rPr lang="en-US" sz="4000" dirty="0" smtClean="0"/>
            </a:br>
            <a:r>
              <a:rPr lang="en-US" sz="4000" dirty="0" smtClean="0"/>
              <a:t>Meaning </a:t>
            </a:r>
            <a:endParaRPr lang="en-IN" sz="4000"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5</a:t>
            </a:fld>
            <a:endParaRPr lang="en-US" noProof="0" dirty="0"/>
          </a:p>
        </p:txBody>
      </p:sp>
      <p:sp>
        <p:nvSpPr>
          <p:cNvPr id="4" name="Text Placeholder 3"/>
          <p:cNvSpPr>
            <a:spLocks noGrp="1"/>
          </p:cNvSpPr>
          <p:nvPr>
            <p:ph type="body" sz="quarter" idx="13"/>
          </p:nvPr>
        </p:nvSpPr>
        <p:spPr>
          <a:xfrm>
            <a:off x="418011" y="1423851"/>
            <a:ext cx="7276012" cy="5146765"/>
          </a:xfrm>
        </p:spPr>
        <p:txBody>
          <a:bodyPr/>
          <a:lstStyle/>
          <a:p>
            <a:pPr fontAlgn="base"/>
            <a:r>
              <a:rPr lang="en-US" sz="2400" dirty="0">
                <a:latin typeface="Times New Roman" panose="02020603050405020304" pitchFamily="18" charset="0"/>
                <a:cs typeface="Times New Roman" panose="02020603050405020304" pitchFamily="18" charset="0"/>
              </a:rPr>
              <a:t>Modern classrooms emphasize </a:t>
            </a:r>
            <a:r>
              <a:rPr lang="en-US" sz="2400" b="1" dirty="0">
                <a:latin typeface="Times New Roman" panose="02020603050405020304" pitchFamily="18" charset="0"/>
                <a:cs typeface="Times New Roman" panose="02020603050405020304" pitchFamily="18" charset="0"/>
              </a:rPr>
              <a:t>joyful learning</a:t>
            </a:r>
            <a:r>
              <a:rPr lang="en-US" sz="2400" dirty="0">
                <a:latin typeface="Times New Roman" panose="02020603050405020304" pitchFamily="18" charset="0"/>
                <a:cs typeface="Times New Roman" panose="02020603050405020304" pitchFamily="18" charset="0"/>
              </a:rPr>
              <a:t>, where students experience happiness, curiosity, and active involvement during the learning process.</a:t>
            </a:r>
          </a:p>
          <a:p>
            <a:pPr fontAlgn="base"/>
            <a:r>
              <a:rPr lang="en-US" sz="2400" dirty="0">
                <a:latin typeface="Times New Roman" panose="02020603050405020304" pitchFamily="18" charset="0"/>
                <a:cs typeface="Times New Roman" panose="02020603050405020304" pitchFamily="18" charset="0"/>
              </a:rPr>
              <a:t>Joyful learning helps students understand concepts deeply, participate enthusiastically, and grow emotionally as well as intellectually. It is an essential component of child-centered and activity-based education</a:t>
            </a:r>
            <a:r>
              <a:rPr lang="en-US" sz="2400" dirty="0" smtClean="0"/>
              <a:t>.</a:t>
            </a:r>
          </a:p>
          <a:p>
            <a:pPr fontAlgn="base"/>
            <a:r>
              <a:rPr lang="en-US" dirty="0" smtClean="0"/>
              <a:t> </a:t>
            </a:r>
            <a:r>
              <a:rPr lang="en-US" sz="2400" dirty="0">
                <a:latin typeface="Times New Roman" panose="02020603050405020304" pitchFamily="18" charset="0"/>
                <a:cs typeface="Times New Roman" panose="02020603050405020304" pitchFamily="18" charset="0"/>
              </a:rPr>
              <a:t>Joyful learning means </a:t>
            </a:r>
            <a:r>
              <a:rPr lang="en-US" sz="2400" b="1" dirty="0">
                <a:latin typeface="Times New Roman" panose="02020603050405020304" pitchFamily="18" charset="0"/>
                <a:cs typeface="Times New Roman" panose="02020603050405020304" pitchFamily="18" charset="0"/>
              </a:rPr>
              <a:t>learning with joy</a:t>
            </a:r>
            <a:r>
              <a:rPr lang="en-US" sz="2400" dirty="0">
                <a:latin typeface="Times New Roman" panose="02020603050405020304" pitchFamily="18" charset="0"/>
                <a:cs typeface="Times New Roman" panose="02020603050405020304" pitchFamily="18" charset="0"/>
              </a:rPr>
              <a:t>, free from fear and pressure.</a:t>
            </a:r>
            <a:endParaRPr lang="en-US" sz="2400" dirty="0" smtClean="0">
              <a:latin typeface="Times New Roman" panose="02020603050405020304" pitchFamily="18" charset="0"/>
              <a:cs typeface="Times New Roman" panose="02020603050405020304" pitchFamily="18" charset="0"/>
            </a:endParaRPr>
          </a:p>
          <a:p>
            <a:pPr marL="0" indent="0" fontAlgn="base">
              <a:buNone/>
            </a:pPr>
            <a:endParaRPr lang="en-US" sz="2400" dirty="0"/>
          </a:p>
        </p:txBody>
      </p:sp>
      <p:sp>
        <p:nvSpPr>
          <p:cNvPr id="5" name="Rectangle 4"/>
          <p:cNvSpPr/>
          <p:nvPr/>
        </p:nvSpPr>
        <p:spPr>
          <a:xfrm>
            <a:off x="5956662" y="3592285"/>
            <a:ext cx="3187337" cy="1754326"/>
          </a:xfrm>
          <a:prstGeom prst="rect">
            <a:avLst/>
          </a:prstGeom>
        </p:spPr>
        <p:txBody>
          <a:bodyPr wrap="square">
            <a:spAutoFit/>
          </a:bodyPr>
          <a:lstStyle/>
          <a:p>
            <a:pPr fontAlgn="base"/>
            <a:r>
              <a:rPr lang="en-US" dirty="0">
                <a:solidFill>
                  <a:srgbClr val="393A56"/>
                </a:solidFill>
                <a:latin typeface="Open Sans"/>
              </a:rPr>
              <a:t>It includes:</a:t>
            </a:r>
          </a:p>
          <a:p>
            <a:pPr fontAlgn="base">
              <a:buFont typeface="Arial" panose="020B0604020202020204" pitchFamily="34" charset="0"/>
              <a:buChar char="•"/>
            </a:pPr>
            <a:r>
              <a:rPr lang="en-US" dirty="0">
                <a:solidFill>
                  <a:srgbClr val="393A56"/>
                </a:solidFill>
                <a:latin typeface="Open Sans"/>
              </a:rPr>
              <a:t>activities that spark curiosity,</a:t>
            </a:r>
          </a:p>
          <a:p>
            <a:pPr fontAlgn="base">
              <a:buFont typeface="Arial" panose="020B0604020202020204" pitchFamily="34" charset="0"/>
              <a:buChar char="•"/>
            </a:pPr>
            <a:r>
              <a:rPr lang="en-US" dirty="0">
                <a:solidFill>
                  <a:srgbClr val="393A56"/>
                </a:solidFill>
                <a:latin typeface="Open Sans"/>
              </a:rPr>
              <a:t>meaningful interactions,</a:t>
            </a:r>
          </a:p>
          <a:p>
            <a:pPr fontAlgn="base">
              <a:buFont typeface="Arial" panose="020B0604020202020204" pitchFamily="34" charset="0"/>
              <a:buChar char="•"/>
            </a:pPr>
            <a:r>
              <a:rPr lang="en-US" dirty="0">
                <a:solidFill>
                  <a:srgbClr val="393A56"/>
                </a:solidFill>
                <a:latin typeface="Open Sans"/>
              </a:rPr>
              <a:t>creative tasks,</a:t>
            </a:r>
          </a:p>
          <a:p>
            <a:pPr fontAlgn="base">
              <a:buFont typeface="Arial" panose="020B0604020202020204" pitchFamily="34" charset="0"/>
              <a:buChar char="•"/>
            </a:pPr>
            <a:r>
              <a:rPr lang="en-US" dirty="0">
                <a:solidFill>
                  <a:srgbClr val="393A56"/>
                </a:solidFill>
                <a:latin typeface="Open Sans"/>
              </a:rPr>
              <a:t>stress-free learning, and</a:t>
            </a:r>
          </a:p>
          <a:p>
            <a:pPr fontAlgn="base">
              <a:buFont typeface="Arial" panose="020B0604020202020204" pitchFamily="34" charset="0"/>
              <a:buChar char="•"/>
            </a:pPr>
            <a:r>
              <a:rPr lang="en-US" dirty="0">
                <a:solidFill>
                  <a:srgbClr val="393A56"/>
                </a:solidFill>
                <a:latin typeface="Open Sans"/>
              </a:rPr>
              <a:t>active participation</a:t>
            </a:r>
            <a:endParaRPr lang="en-US" b="0" i="0" dirty="0">
              <a:solidFill>
                <a:srgbClr val="393A56"/>
              </a:solidFill>
              <a:effectLst/>
              <a:latin typeface="Open Sans"/>
            </a:endParaRPr>
          </a:p>
        </p:txBody>
      </p:sp>
    </p:spTree>
    <p:extLst>
      <p:ext uri="{BB962C8B-B14F-4D97-AF65-F5344CB8AC3E}">
        <p14:creationId xmlns:p14="http://schemas.microsoft.com/office/powerpoint/2010/main" val="5612506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2776" y="1"/>
            <a:ext cx="10665823" cy="646331"/>
          </a:xfrm>
        </p:spPr>
        <p:txBody>
          <a:bodyPr/>
          <a:lstStyle/>
          <a:p>
            <a:r>
              <a:rPr lang="en-US" sz="4000" dirty="0" smtClean="0"/>
              <a:t>	</a:t>
            </a:r>
            <a:endParaRPr lang="en-IN" sz="4000"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6</a:t>
            </a:fld>
            <a:endParaRPr lang="en-US" noProof="0" dirty="0"/>
          </a:p>
        </p:txBody>
      </p:sp>
      <p:sp>
        <p:nvSpPr>
          <p:cNvPr id="4" name="Text Placeholder 3"/>
          <p:cNvSpPr>
            <a:spLocks noGrp="1"/>
          </p:cNvSpPr>
          <p:nvPr>
            <p:ph type="body" sz="quarter" idx="13"/>
          </p:nvPr>
        </p:nvSpPr>
        <p:spPr>
          <a:xfrm>
            <a:off x="1267097" y="1410789"/>
            <a:ext cx="6923313" cy="5159828"/>
          </a:xfrm>
        </p:spPr>
        <p:txBody>
          <a:bodyPr/>
          <a:lstStyle/>
          <a:p>
            <a:pPr fontAlgn="base"/>
            <a:r>
              <a:rPr lang="en-US" sz="2800" dirty="0" smtClean="0">
                <a:latin typeface="Times New Roman" panose="02020603050405020304" pitchFamily="18" charset="0"/>
                <a:cs typeface="Times New Roman" panose="02020603050405020304" pitchFamily="18" charset="0"/>
              </a:rPr>
              <a:t>It </a:t>
            </a:r>
            <a:r>
              <a:rPr lang="en-US" sz="2800" dirty="0">
                <a:latin typeface="Times New Roman" panose="02020603050405020304" pitchFamily="18" charset="0"/>
                <a:cs typeface="Times New Roman" panose="02020603050405020304" pitchFamily="18" charset="0"/>
              </a:rPr>
              <a:t>includes:</a:t>
            </a:r>
          </a:p>
          <a:p>
            <a:pPr fontAlgn="base"/>
            <a:r>
              <a:rPr lang="en-US" sz="2800" b="1" dirty="0">
                <a:solidFill>
                  <a:srgbClr val="FFFF00"/>
                </a:solidFill>
                <a:latin typeface="Times New Roman" panose="02020603050405020304" pitchFamily="18" charset="0"/>
                <a:cs typeface="Times New Roman" panose="02020603050405020304" pitchFamily="18" charset="0"/>
              </a:rPr>
              <a:t>activities that spark curiosity,</a:t>
            </a:r>
          </a:p>
          <a:p>
            <a:pPr fontAlgn="base"/>
            <a:r>
              <a:rPr lang="en-US" sz="2800" b="1" dirty="0">
                <a:solidFill>
                  <a:srgbClr val="FFFF00"/>
                </a:solidFill>
                <a:latin typeface="Times New Roman" panose="02020603050405020304" pitchFamily="18" charset="0"/>
                <a:cs typeface="Times New Roman" panose="02020603050405020304" pitchFamily="18" charset="0"/>
              </a:rPr>
              <a:t>meaningful interactions,</a:t>
            </a:r>
          </a:p>
          <a:p>
            <a:pPr fontAlgn="base"/>
            <a:r>
              <a:rPr lang="en-US" sz="2800" b="1" dirty="0">
                <a:solidFill>
                  <a:srgbClr val="FFFF00"/>
                </a:solidFill>
                <a:latin typeface="Times New Roman" panose="02020603050405020304" pitchFamily="18" charset="0"/>
                <a:cs typeface="Times New Roman" panose="02020603050405020304" pitchFamily="18" charset="0"/>
              </a:rPr>
              <a:t>creative tasks,</a:t>
            </a:r>
          </a:p>
          <a:p>
            <a:pPr fontAlgn="base"/>
            <a:r>
              <a:rPr lang="en-US" sz="2800" b="1" dirty="0">
                <a:solidFill>
                  <a:srgbClr val="FFFF00"/>
                </a:solidFill>
                <a:latin typeface="Times New Roman" panose="02020603050405020304" pitchFamily="18" charset="0"/>
                <a:cs typeface="Times New Roman" panose="02020603050405020304" pitchFamily="18" charset="0"/>
              </a:rPr>
              <a:t>stress-free learning, and</a:t>
            </a:r>
          </a:p>
          <a:p>
            <a:pPr fontAlgn="base"/>
            <a:r>
              <a:rPr lang="en-US" sz="2800" b="1" dirty="0">
                <a:solidFill>
                  <a:srgbClr val="FFFF00"/>
                </a:solidFill>
                <a:latin typeface="Times New Roman" panose="02020603050405020304" pitchFamily="18" charset="0"/>
                <a:cs typeface="Times New Roman" panose="02020603050405020304" pitchFamily="18" charset="0"/>
              </a:rPr>
              <a:t>active </a:t>
            </a:r>
            <a:r>
              <a:rPr lang="en-US" sz="2800" b="1" dirty="0" smtClean="0">
                <a:solidFill>
                  <a:srgbClr val="FFFF00"/>
                </a:solidFill>
                <a:latin typeface="Times New Roman" panose="02020603050405020304" pitchFamily="18" charset="0"/>
                <a:cs typeface="Times New Roman" panose="02020603050405020304" pitchFamily="18" charset="0"/>
              </a:rPr>
              <a:t>participation</a:t>
            </a:r>
          </a:p>
          <a:p>
            <a:pPr fontAlgn="base"/>
            <a:endParaRPr lang="en-US" sz="2400" b="1" dirty="0">
              <a:solidFill>
                <a:srgbClr val="FFFF00"/>
              </a:solidFill>
              <a:latin typeface="Times New Roman" panose="02020603050405020304" pitchFamily="18" charset="0"/>
              <a:cs typeface="Times New Roman" panose="02020603050405020304" pitchFamily="18" charset="0"/>
            </a:endParaRPr>
          </a:p>
          <a:p>
            <a:pPr fontAlgn="base"/>
            <a:endParaRPr lang="en-US" sz="2400" dirty="0"/>
          </a:p>
        </p:txBody>
      </p:sp>
    </p:spTree>
    <p:extLst>
      <p:ext uri="{BB962C8B-B14F-4D97-AF65-F5344CB8AC3E}">
        <p14:creationId xmlns:p14="http://schemas.microsoft.com/office/powerpoint/2010/main" val="23598181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3669" y="156753"/>
            <a:ext cx="10064931" cy="646331"/>
          </a:xfrm>
        </p:spPr>
        <p:txBody>
          <a:bodyPr/>
          <a:lstStyle/>
          <a:p>
            <a:r>
              <a:rPr lang="en-US" sz="4000" dirty="0" smtClean="0"/>
              <a:t>	   Definitions</a:t>
            </a:r>
            <a:endParaRPr lang="en-IN" sz="4000"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7</a:t>
            </a:fld>
            <a:endParaRPr lang="en-US" noProof="0" dirty="0"/>
          </a:p>
        </p:txBody>
      </p:sp>
      <p:sp>
        <p:nvSpPr>
          <p:cNvPr id="4" name="Text Placeholder 3"/>
          <p:cNvSpPr>
            <a:spLocks noGrp="1"/>
          </p:cNvSpPr>
          <p:nvPr>
            <p:ph type="body" sz="quarter" idx="13"/>
          </p:nvPr>
        </p:nvSpPr>
        <p:spPr>
          <a:xfrm>
            <a:off x="378823" y="1214846"/>
            <a:ext cx="7811587" cy="5355771"/>
          </a:xfrm>
        </p:spPr>
        <p:txBody>
          <a:bodyPr/>
          <a:lstStyle/>
          <a:p>
            <a:pPr algn="ctr" fontAlgn="base"/>
            <a:r>
              <a:rPr lang="en-US" sz="2800" b="1" dirty="0" smtClean="0">
                <a:solidFill>
                  <a:srgbClr val="FFFF00"/>
                </a:solidFill>
                <a:latin typeface="Times New Roman" panose="02020603050405020304" pitchFamily="18" charset="0"/>
                <a:cs typeface="Times New Roman" panose="02020603050405020304" pitchFamily="18" charset="0"/>
              </a:rPr>
              <a:t>According </a:t>
            </a:r>
            <a:r>
              <a:rPr lang="en-US" sz="2800" b="1" dirty="0">
                <a:solidFill>
                  <a:srgbClr val="FFFF00"/>
                </a:solidFill>
                <a:latin typeface="Times New Roman" panose="02020603050405020304" pitchFamily="18" charset="0"/>
                <a:cs typeface="Times New Roman" panose="02020603050405020304" pitchFamily="18" charset="0"/>
              </a:rPr>
              <a:t>to </a:t>
            </a:r>
            <a:r>
              <a:rPr lang="en-US" sz="2800" b="1" u="sng" dirty="0" smtClean="0">
                <a:latin typeface="Times New Roman" panose="02020603050405020304" pitchFamily="18" charset="0"/>
                <a:cs typeface="Times New Roman" panose="02020603050405020304" pitchFamily="18" charset="0"/>
              </a:rPr>
              <a:t>NCERT</a:t>
            </a:r>
            <a:r>
              <a:rPr lang="en-US" sz="2800" b="1" dirty="0" smtClean="0">
                <a:solidFill>
                  <a:srgbClr val="FFFF00"/>
                </a:solidFill>
                <a:latin typeface="Times New Roman" panose="02020603050405020304" pitchFamily="18" charset="0"/>
                <a:cs typeface="Times New Roman" panose="02020603050405020304" pitchFamily="18" charset="0"/>
              </a:rPr>
              <a:t>:</a:t>
            </a:r>
            <a:r>
              <a:rPr lang="en-US" sz="2800" b="1" dirty="0">
                <a:solidFill>
                  <a:srgbClr val="FFFF00"/>
                </a:solidFill>
                <a:latin typeface="Times New Roman" panose="02020603050405020304" pitchFamily="18" charset="0"/>
                <a:cs typeface="Times New Roman" panose="02020603050405020304" pitchFamily="18" charset="0"/>
              </a:rPr>
              <a:t/>
            </a:r>
            <a:br>
              <a:rPr lang="en-US" sz="2800" b="1" dirty="0">
                <a:solidFill>
                  <a:srgbClr val="FFFF00"/>
                </a:solidFill>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Joyful learning is a process where children learn through activities and experiences that bring happiness and promote holistic development.</a:t>
            </a:r>
          </a:p>
          <a:p>
            <a:pPr algn="ctr" fontAlgn="base"/>
            <a:r>
              <a:rPr lang="en-US" sz="2800" b="1" dirty="0">
                <a:solidFill>
                  <a:srgbClr val="FFFF00"/>
                </a:solidFill>
                <a:latin typeface="Times New Roman" panose="02020603050405020304" pitchFamily="18" charset="0"/>
                <a:cs typeface="Times New Roman" panose="02020603050405020304" pitchFamily="18" charset="0"/>
              </a:rPr>
              <a:t>According to </a:t>
            </a:r>
            <a:r>
              <a:rPr lang="en-US" sz="2800" b="1" u="sng" dirty="0">
                <a:latin typeface="Times New Roman" panose="02020603050405020304" pitchFamily="18" charset="0"/>
                <a:cs typeface="Times New Roman" panose="02020603050405020304" pitchFamily="18" charset="0"/>
              </a:rPr>
              <a:t>NEP </a:t>
            </a:r>
            <a:r>
              <a:rPr lang="en-US" sz="2800" b="1" u="sng" dirty="0" smtClean="0">
                <a:latin typeface="Times New Roman" panose="02020603050405020304" pitchFamily="18" charset="0"/>
                <a:cs typeface="Times New Roman" panose="02020603050405020304" pitchFamily="18" charset="0"/>
              </a:rPr>
              <a:t>2020</a:t>
            </a:r>
            <a:r>
              <a:rPr lang="en-US" sz="2800" b="1" dirty="0" smtClean="0">
                <a:solidFill>
                  <a:srgbClr val="FFFF00"/>
                </a:solidFill>
                <a:latin typeface="Times New Roman" panose="02020603050405020304" pitchFamily="18" charset="0"/>
                <a:cs typeface="Times New Roman" panose="02020603050405020304" pitchFamily="18" charset="0"/>
              </a:rPr>
              <a:t>:</a:t>
            </a:r>
            <a:r>
              <a:rPr lang="en-US" sz="2800" dirty="0">
                <a:solidFill>
                  <a:srgbClr val="FFFF00"/>
                </a:solidFill>
                <a:latin typeface="Times New Roman" panose="02020603050405020304" pitchFamily="18" charset="0"/>
                <a:cs typeface="Times New Roman" panose="02020603050405020304" pitchFamily="18" charset="0"/>
              </a:rPr>
              <a:t/>
            </a:r>
            <a:br>
              <a:rPr lang="en-US" sz="2800" dirty="0">
                <a:solidFill>
                  <a:srgbClr val="FFFF00"/>
                </a:solidFill>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Joyful and experiential learning should be at the core of foundational and primary education to promote understanding instead of rote learning.</a:t>
            </a:r>
          </a:p>
          <a:p>
            <a:pPr algn="ctr" fontAlgn="base"/>
            <a:r>
              <a:rPr lang="en-US" sz="2800" b="1" dirty="0">
                <a:solidFill>
                  <a:srgbClr val="FFFF00"/>
                </a:solidFill>
                <a:latin typeface="Times New Roman" panose="02020603050405020304" pitchFamily="18" charset="0"/>
                <a:cs typeface="Times New Roman" panose="02020603050405020304" pitchFamily="18" charset="0"/>
              </a:rPr>
              <a:t>Child-Centered View:</a:t>
            </a:r>
            <a:r>
              <a:rPr lang="en-US" sz="2800" dirty="0">
                <a:latin typeface="Times New Roman" panose="02020603050405020304" pitchFamily="18" charset="0"/>
                <a:cs typeface="Times New Roman" panose="02020603050405020304" pitchFamily="18" charset="0"/>
              </a:rPr>
              <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Joyful learning respects the learners’ interests, pace, abilities, and natural curiosity.</a:t>
            </a:r>
          </a:p>
          <a:p>
            <a:pPr fontAlgn="base"/>
            <a:endParaRPr lang="en-US" sz="2400" b="1" dirty="0">
              <a:solidFill>
                <a:srgbClr val="FFFF00"/>
              </a:solidFill>
              <a:latin typeface="Times New Roman" panose="02020603050405020304" pitchFamily="18" charset="0"/>
              <a:cs typeface="Times New Roman" panose="02020603050405020304" pitchFamily="18" charset="0"/>
            </a:endParaRPr>
          </a:p>
          <a:p>
            <a:pPr fontAlgn="base"/>
            <a:endParaRPr lang="en-US" sz="2400" dirty="0"/>
          </a:p>
        </p:txBody>
      </p:sp>
    </p:spTree>
    <p:extLst>
      <p:ext uri="{BB962C8B-B14F-4D97-AF65-F5344CB8AC3E}">
        <p14:creationId xmlns:p14="http://schemas.microsoft.com/office/powerpoint/2010/main" val="26067204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Nature</a:t>
            </a:r>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8</a:t>
            </a:fld>
            <a:endParaRPr lang="en-US" noProof="0" dirty="0"/>
          </a:p>
        </p:txBody>
      </p:sp>
      <p:sp>
        <p:nvSpPr>
          <p:cNvPr id="4" name="Text Placeholder 3"/>
          <p:cNvSpPr>
            <a:spLocks noGrp="1"/>
          </p:cNvSpPr>
          <p:nvPr>
            <p:ph type="body" sz="quarter" idx="13"/>
          </p:nvPr>
        </p:nvSpPr>
        <p:spPr>
          <a:xfrm>
            <a:off x="169817" y="1815736"/>
            <a:ext cx="8190412" cy="4663441"/>
          </a:xfrm>
        </p:spPr>
        <p:txBody>
          <a:bodyPr/>
          <a:lstStyle/>
          <a:p>
            <a:pPr algn="just"/>
            <a:r>
              <a:rPr lang="en-US" sz="2000" dirty="0">
                <a:latin typeface="Times New Roman" panose="02020603050405020304" pitchFamily="18" charset="0"/>
                <a:cs typeface="Times New Roman" panose="02020603050405020304" pitchFamily="18" charset="0"/>
              </a:rPr>
              <a:t>The nature of joyful learning is child-centered, interactive, meaningful, and emotionally enriching. Let’s explore these qualities in detail</a:t>
            </a:r>
            <a:r>
              <a:rPr lang="en-US" sz="2000" dirty="0" smtClean="0">
                <a:latin typeface="Times New Roman" panose="02020603050405020304" pitchFamily="18" charset="0"/>
                <a:cs typeface="Times New Roman" panose="02020603050405020304" pitchFamily="18" charset="0"/>
              </a:rPr>
              <a:t>.</a:t>
            </a:r>
          </a:p>
          <a:p>
            <a:pPr algn="just" fontAlgn="base"/>
            <a:r>
              <a:rPr lang="en-US" sz="2000" b="1" dirty="0">
                <a:solidFill>
                  <a:srgbClr val="FFFF00"/>
                </a:solidFill>
                <a:latin typeface="Times New Roman" panose="02020603050405020304" pitchFamily="18" charset="0"/>
                <a:cs typeface="Times New Roman" panose="02020603050405020304" pitchFamily="18" charset="0"/>
              </a:rPr>
              <a:t>1. Child-Centered</a:t>
            </a:r>
          </a:p>
          <a:p>
            <a:pPr algn="just" fontAlgn="base"/>
            <a:r>
              <a:rPr lang="en-US" sz="2000" dirty="0">
                <a:latin typeface="Times New Roman" panose="02020603050405020304" pitchFamily="18" charset="0"/>
                <a:cs typeface="Times New Roman" panose="02020603050405020304" pitchFamily="18" charset="0"/>
              </a:rPr>
              <a:t>The focus is on the child, not the content.</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Students learn based on:</a:t>
            </a:r>
          </a:p>
          <a:p>
            <a:pPr algn="just" fontAlgn="base"/>
            <a:r>
              <a:rPr lang="en-US" sz="2000" dirty="0">
                <a:latin typeface="Times New Roman" panose="02020603050405020304" pitchFamily="18" charset="0"/>
                <a:cs typeface="Times New Roman" panose="02020603050405020304" pitchFamily="18" charset="0"/>
              </a:rPr>
              <a:t>their interests,</a:t>
            </a:r>
          </a:p>
          <a:p>
            <a:pPr algn="just" fontAlgn="base"/>
            <a:r>
              <a:rPr lang="en-US" sz="2000" dirty="0">
                <a:latin typeface="Times New Roman" panose="02020603050405020304" pitchFamily="18" charset="0"/>
                <a:cs typeface="Times New Roman" panose="02020603050405020304" pitchFamily="18" charset="0"/>
              </a:rPr>
              <a:t>prior experiences,</a:t>
            </a:r>
          </a:p>
          <a:p>
            <a:pPr algn="just" fontAlgn="base"/>
            <a:r>
              <a:rPr lang="en-US" sz="2000" dirty="0">
                <a:latin typeface="Times New Roman" panose="02020603050405020304" pitchFamily="18" charset="0"/>
                <a:cs typeface="Times New Roman" panose="02020603050405020304" pitchFamily="18" charset="0"/>
              </a:rPr>
              <a:t>learning styles,</a:t>
            </a:r>
          </a:p>
          <a:p>
            <a:pPr algn="just" fontAlgn="base"/>
            <a:r>
              <a:rPr lang="en-US" sz="2000" dirty="0">
                <a:latin typeface="Times New Roman" panose="02020603050405020304" pitchFamily="18" charset="0"/>
                <a:cs typeface="Times New Roman" panose="02020603050405020304" pitchFamily="18" charset="0"/>
              </a:rPr>
              <a:t>and pace of understanding.</a:t>
            </a:r>
          </a:p>
          <a:p>
            <a:pPr algn="just" fontAlgn="base"/>
            <a:r>
              <a:rPr lang="en-US" sz="2000" dirty="0" smtClean="0">
                <a:latin typeface="Times New Roman" panose="02020603050405020304" pitchFamily="18" charset="0"/>
                <a:cs typeface="Times New Roman" panose="02020603050405020304" pitchFamily="18" charset="0"/>
              </a:rPr>
              <a:t>storytelling</a:t>
            </a:r>
            <a:endParaRPr lang="en-US" sz="2000" dirty="0">
              <a:latin typeface="Times New Roman" panose="02020603050405020304" pitchFamily="18" charset="0"/>
              <a:cs typeface="Times New Roman" panose="02020603050405020304" pitchFamily="18" charset="0"/>
            </a:endParaRPr>
          </a:p>
          <a:p>
            <a:pPr algn="just" fontAlgn="base"/>
            <a:r>
              <a:rPr lang="en-US" sz="2000" dirty="0">
                <a:latin typeface="Times New Roman" panose="02020603050405020304" pitchFamily="18" charset="0"/>
                <a:cs typeface="Times New Roman" panose="02020603050405020304" pitchFamily="18" charset="0"/>
              </a:rPr>
              <a:t>These activities make learning lively and memorable.</a:t>
            </a:r>
          </a:p>
          <a:p>
            <a:endParaRPr lang="en-IN" dirty="0"/>
          </a:p>
        </p:txBody>
      </p:sp>
    </p:spTree>
    <p:extLst>
      <p:ext uri="{BB962C8B-B14F-4D97-AF65-F5344CB8AC3E}">
        <p14:creationId xmlns:p14="http://schemas.microsoft.com/office/powerpoint/2010/main" val="14925418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59382" y="542925"/>
            <a:ext cx="6799217" cy="535531"/>
          </a:xfrm>
        </p:spPr>
        <p:txBody>
          <a:bodyPr/>
          <a:lstStyle/>
          <a:p>
            <a:endParaRPr lang="en-IN" dirty="0"/>
          </a:p>
        </p:txBody>
      </p:sp>
      <p:sp>
        <p:nvSpPr>
          <p:cNvPr id="3" name="Slide Number Placeholder 2"/>
          <p:cNvSpPr>
            <a:spLocks noGrp="1"/>
          </p:cNvSpPr>
          <p:nvPr>
            <p:ph type="sldNum" sz="quarter" idx="12"/>
          </p:nvPr>
        </p:nvSpPr>
        <p:spPr/>
        <p:txBody>
          <a:bodyPr/>
          <a:lstStyle/>
          <a:p>
            <a:fld id="{C263D6C4-4840-40CC-AC84-17E24B3B7BDE}" type="slidenum">
              <a:rPr lang="en-US" noProof="0" smtClean="0"/>
              <a:pPr/>
              <a:t>9</a:t>
            </a:fld>
            <a:endParaRPr lang="en-US" noProof="0" dirty="0"/>
          </a:p>
        </p:txBody>
      </p:sp>
      <p:sp>
        <p:nvSpPr>
          <p:cNvPr id="4" name="Text Placeholder 3"/>
          <p:cNvSpPr>
            <a:spLocks noGrp="1"/>
          </p:cNvSpPr>
          <p:nvPr>
            <p:ph type="body" sz="quarter" idx="13"/>
          </p:nvPr>
        </p:nvSpPr>
        <p:spPr>
          <a:xfrm>
            <a:off x="692693" y="1795202"/>
            <a:ext cx="5303158" cy="4093243"/>
          </a:xfrm>
        </p:spPr>
        <p:txBody>
          <a:bodyPr/>
          <a:lstStyle/>
          <a:p>
            <a:pPr algn="just" fontAlgn="base"/>
            <a:r>
              <a:rPr lang="en-US" sz="2800" b="1" dirty="0" smtClean="0">
                <a:solidFill>
                  <a:srgbClr val="FFFF00"/>
                </a:solidFill>
                <a:latin typeface="Times New Roman" panose="02020603050405020304" pitchFamily="18" charset="0"/>
                <a:cs typeface="Times New Roman" panose="02020603050405020304" pitchFamily="18" charset="0"/>
              </a:rPr>
              <a:t>2. Activity-Based                                </a:t>
            </a:r>
          </a:p>
          <a:p>
            <a:pPr algn="just" fontAlgn="base"/>
            <a:r>
              <a:rPr lang="en-US" sz="2800" dirty="0" smtClean="0">
                <a:latin typeface="Times New Roman" panose="02020603050405020304" pitchFamily="18" charset="0"/>
                <a:cs typeface="Times New Roman" panose="02020603050405020304" pitchFamily="18" charset="0"/>
              </a:rPr>
              <a:t>Joyful learning is rooted in:</a:t>
            </a:r>
          </a:p>
          <a:p>
            <a:pPr algn="just" fontAlgn="base"/>
            <a:r>
              <a:rPr lang="en-US" sz="2800" dirty="0" smtClean="0">
                <a:latin typeface="Times New Roman" panose="02020603050405020304" pitchFamily="18" charset="0"/>
                <a:cs typeface="Times New Roman" panose="02020603050405020304" pitchFamily="18" charset="0"/>
              </a:rPr>
              <a:t>hands-on activities</a:t>
            </a:r>
          </a:p>
          <a:p>
            <a:pPr algn="just" fontAlgn="base"/>
            <a:r>
              <a:rPr lang="en-US" sz="2800" dirty="0" smtClean="0">
                <a:latin typeface="Times New Roman" panose="02020603050405020304" pitchFamily="18" charset="0"/>
                <a:cs typeface="Times New Roman" panose="02020603050405020304" pitchFamily="18" charset="0"/>
              </a:rPr>
              <a:t>games</a:t>
            </a:r>
          </a:p>
          <a:p>
            <a:pPr algn="just" fontAlgn="base"/>
            <a:r>
              <a:rPr lang="en-US" sz="2800" dirty="0" smtClean="0">
                <a:latin typeface="Times New Roman" panose="02020603050405020304" pitchFamily="18" charset="0"/>
                <a:cs typeface="Times New Roman" panose="02020603050405020304" pitchFamily="18" charset="0"/>
              </a:rPr>
              <a:t>experiments</a:t>
            </a:r>
          </a:p>
          <a:p>
            <a:pPr algn="just" fontAlgn="base"/>
            <a:r>
              <a:rPr lang="en-US" sz="2800" dirty="0" smtClean="0">
                <a:latin typeface="Times New Roman" panose="02020603050405020304" pitchFamily="18" charset="0"/>
                <a:cs typeface="Times New Roman" panose="02020603050405020304" pitchFamily="18" charset="0"/>
              </a:rPr>
              <a:t>projects</a:t>
            </a:r>
          </a:p>
          <a:p>
            <a:pPr algn="just" fontAlgn="base"/>
            <a:r>
              <a:rPr lang="en-US" sz="2800" dirty="0" smtClean="0">
                <a:latin typeface="Times New Roman" panose="02020603050405020304" pitchFamily="18" charset="0"/>
                <a:cs typeface="Times New Roman" panose="02020603050405020304" pitchFamily="18" charset="0"/>
              </a:rPr>
              <a:t>Dramatization</a:t>
            </a:r>
          </a:p>
          <a:p>
            <a:pPr fontAlgn="base"/>
            <a:endParaRPr lang="en-US" dirty="0"/>
          </a:p>
          <a:p>
            <a:endParaRPr lang="en-IN" dirty="0"/>
          </a:p>
        </p:txBody>
      </p:sp>
    </p:spTree>
    <p:extLst>
      <p:ext uri="{BB962C8B-B14F-4D97-AF65-F5344CB8AC3E}">
        <p14:creationId xmlns:p14="http://schemas.microsoft.com/office/powerpoint/2010/main" val="21360686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2">
      <a:dk1>
        <a:srgbClr val="000000"/>
      </a:dk1>
      <a:lt1>
        <a:srgbClr val="FFFFFF"/>
      </a:lt1>
      <a:dk2>
        <a:srgbClr val="6D6E71"/>
      </a:dk2>
      <a:lt2>
        <a:srgbClr val="58595B"/>
      </a:lt2>
      <a:accent1>
        <a:srgbClr val="0065A4"/>
      </a:accent1>
      <a:accent2>
        <a:srgbClr val="47C3D3"/>
      </a:accent2>
      <a:accent3>
        <a:srgbClr val="8F2D63"/>
      </a:accent3>
      <a:accent4>
        <a:srgbClr val="1A6871"/>
      </a:accent4>
      <a:accent5>
        <a:srgbClr val="0C4360"/>
      </a:accent5>
      <a:accent6>
        <a:srgbClr val="F47735"/>
      </a:accent6>
      <a:hlink>
        <a:srgbClr val="00559A"/>
      </a:hlink>
      <a:folHlink>
        <a:srgbClr val="595851"/>
      </a:folHlink>
    </a:clrScheme>
    <a:fontScheme name="Custom 3">
      <a:majorFont>
        <a:latin typeface="Trebuchet MS"/>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66687569_Modern blue presentation_AAS_v5" id="{C7B59113-CD15-4341-96CA-86E715D5BE98}" vid="{5A8FDAEB-3DF3-4B3C-A708-49813F8D6F8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B26E0C9-B2AA-42E6-97B6-E1B7D9EAF129}">
  <ds:schemaRefs>
    <ds:schemaRef ds:uri="http://schemas.microsoft.com/sharepoint/v3/contenttype/forms"/>
  </ds:schemaRefs>
</ds:datastoreItem>
</file>

<file path=customXml/itemProps2.xml><?xml version="1.0" encoding="utf-8"?>
<ds:datastoreItem xmlns:ds="http://schemas.openxmlformats.org/officeDocument/2006/customXml" ds:itemID="{F5757914-1161-4661-9696-421FD6935CDD}">
  <ds:schemaRefs>
    <ds:schemaRef ds:uri="http://schemas.microsoft.com/office/2006/metadata/properties"/>
    <ds:schemaRef ds:uri="http://schemas.microsoft.com/office/infopath/2007/PartnerControls"/>
    <ds:schemaRef ds:uri="71af3243-3dd4-4a8d-8c0d-dd76da1f02a5"/>
  </ds:schemaRefs>
</ds:datastoreItem>
</file>

<file path=customXml/itemProps3.xml><?xml version="1.0" encoding="utf-8"?>
<ds:datastoreItem xmlns:ds="http://schemas.openxmlformats.org/officeDocument/2006/customXml" ds:itemID="{4C103400-4A22-4E35-B588-4C4D426389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Modern blue presentation</Template>
  <TotalTime>0</TotalTime>
  <Words>727</Words>
  <Application>Microsoft Office PowerPoint</Application>
  <PresentationFormat>Widescreen</PresentationFormat>
  <Paragraphs>174</Paragraphs>
  <Slides>21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Arial</vt:lpstr>
      <vt:lpstr>Calibri</vt:lpstr>
      <vt:lpstr>Open Sans</vt:lpstr>
      <vt:lpstr>Tahoma</vt:lpstr>
      <vt:lpstr>Times New Roman</vt:lpstr>
      <vt:lpstr>Trade Gothic LT Pro</vt:lpstr>
      <vt:lpstr>Trebuchet MS</vt:lpstr>
      <vt:lpstr>Office Theme</vt:lpstr>
      <vt:lpstr>JOYFUL LEARNING-Meaning, Nature and Importance</vt:lpstr>
      <vt:lpstr>Introduction</vt:lpstr>
      <vt:lpstr>PowerPoint Presentation</vt:lpstr>
      <vt:lpstr>Concept</vt:lpstr>
      <vt:lpstr>   Meaning </vt:lpstr>
      <vt:lpstr> </vt:lpstr>
      <vt:lpstr>    Definitions</vt:lpstr>
      <vt:lpstr>Nature</vt:lpstr>
      <vt:lpstr>PowerPoint Presentation</vt:lpstr>
      <vt:lpstr>PowerPoint Presentation</vt:lpstr>
      <vt:lpstr>PowerPoint Presentation</vt:lpstr>
      <vt:lpstr>PowerPoint Presentation</vt:lpstr>
      <vt:lpstr>IMPORTANCE</vt:lpstr>
      <vt:lpstr>PowerPoint Presentation</vt:lpstr>
      <vt:lpstr>PowerPoint Presentation</vt:lpstr>
      <vt:lpstr>PowerPoint Presentation</vt:lpstr>
      <vt:lpstr>PowerPoint Presentation</vt:lpstr>
      <vt:lpstr>PowerPoint Presentation</vt:lpstr>
      <vt:lpstr>Teachers can make classrooms joyful through: play-based learning, storytelling, games and quizzes, project-based learning, art-integrated learning, music and movement group activities, experiments and models</vt:lpstr>
      <vt:lpstr>Conclusion  Joyful learning is an essential approach in modern education that focuses on happiness, curiosity, and active engagement. It creates a positive learning environment where children learn without fear, explore freely, and enjoy every moment of the learning process. </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2025-12-04T06:42:06Z</dcterms:created>
  <dcterms:modified xsi:type="dcterms:W3CDTF">2025-12-05T05:13:22Z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