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147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FC41-E521-42FF-AA93-80711EEE0E58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058612-A9D6-4409-A23E-7278B8DE9374}" type="slidenum">
              <a:rPr lang="en-IN" smtClean="0"/>
              <a:t>‹#›</a:t>
            </a:fld>
            <a:endParaRPr lang="en-IN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FC41-E521-42FF-AA93-80711EEE0E58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8612-A9D6-4409-A23E-7278B8DE9374}" type="slidenum">
              <a:rPr lang="en-IN" smtClean="0"/>
              <a:t>‹#›</a:t>
            </a:fld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99058612-A9D6-4409-A23E-7278B8DE9374}" type="slidenum">
              <a:rPr lang="en-IN" smtClean="0"/>
              <a:t>‹#›</a:t>
            </a:fld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FC41-E521-42FF-AA93-80711EEE0E58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FC41-E521-42FF-AA93-80711EEE0E58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99058612-A9D6-4409-A23E-7278B8DE9374}" type="slidenum">
              <a:rPr lang="en-IN" smtClean="0"/>
              <a:t>‹#›</a:t>
            </a:fld>
            <a:endParaRPr lang="en-IN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FC41-E521-42FF-AA93-80711EEE0E58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058612-A9D6-4409-A23E-7278B8DE9374}" type="slidenum">
              <a:rPr lang="en-IN" smtClean="0"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9537FC41-E521-42FF-AA93-80711EEE0E58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058612-A9D6-4409-A23E-7278B8DE9374}" type="slidenum">
              <a:rPr lang="en-IN" smtClean="0"/>
              <a:t>‹#›</a:t>
            </a:fld>
            <a:endParaRPr lang="en-IN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FC41-E521-42FF-AA93-80711EEE0E58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IN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99058612-A9D6-4409-A23E-7278B8DE9374}" type="slidenum">
              <a:rPr lang="en-IN" smtClean="0"/>
              <a:t>‹#›</a:t>
            </a:fld>
            <a:endParaRPr lang="en-IN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FC41-E521-42FF-AA93-80711EEE0E58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99058612-A9D6-4409-A23E-7278B8DE937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FC41-E521-42FF-AA93-80711EEE0E58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9058612-A9D6-4409-A23E-7278B8DE9374}" type="slidenum">
              <a:rPr lang="en-IN" smtClean="0"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058612-A9D6-4409-A23E-7278B8DE9374}" type="slidenum">
              <a:rPr lang="en-IN" smtClean="0"/>
              <a:t>‹#›</a:t>
            </a:fld>
            <a:endParaRPr lang="en-IN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37FC41-E521-42FF-AA93-80711EEE0E58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IN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99058612-A9D6-4409-A23E-7278B8DE9374}" type="slidenum">
              <a:rPr lang="en-IN" smtClean="0"/>
              <a:t>‹#›</a:t>
            </a:fld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9537FC41-E521-42FF-AA93-80711EEE0E58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9537FC41-E521-42FF-AA93-80711EEE0E58}" type="datetimeFigureOut">
              <a:rPr lang="en-IN" smtClean="0"/>
              <a:t>23-02-2026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IN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99058612-A9D6-4409-A23E-7278B8DE9374}" type="slidenum">
              <a:rPr lang="en-IN" smtClean="0"/>
              <a:t>‹#›</a:t>
            </a:fld>
            <a:endParaRPr lang="en-IN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IN" dirty="0" smtClean="0"/>
              <a:t>Role and Responsibilities of </a:t>
            </a:r>
            <a:r>
              <a:rPr lang="en-IN" dirty="0"/>
              <a:t>O</a:t>
            </a:r>
            <a:r>
              <a:rPr lang="en-IN" dirty="0" smtClean="0"/>
              <a:t>ther Staff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55192298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School Clerk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Manages school records, student files, and attendance registers</a:t>
            </a:r>
            <a:r>
              <a:rPr lang="en-US" dirty="0" smtClean="0"/>
              <a:t>.</a:t>
            </a:r>
          </a:p>
          <a:p>
            <a:r>
              <a:rPr lang="en-US" dirty="0" smtClean="0"/>
              <a:t>Handles </a:t>
            </a:r>
            <a:r>
              <a:rPr lang="en-US" dirty="0"/>
              <a:t>communication with parents (letters, phone calls, notices</a:t>
            </a:r>
            <a:r>
              <a:rPr lang="en-US" dirty="0" smtClean="0"/>
              <a:t>).</a:t>
            </a:r>
          </a:p>
          <a:p>
            <a:r>
              <a:rPr lang="en-US" dirty="0" smtClean="0"/>
              <a:t>Prepares </a:t>
            </a:r>
            <a:r>
              <a:rPr lang="en-US" dirty="0"/>
              <a:t>administrative documents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Assists </a:t>
            </a:r>
            <a:r>
              <a:rPr lang="en-US" dirty="0"/>
              <a:t>teachers and the principal with clerical </a:t>
            </a:r>
            <a:r>
              <a:rPr lang="en-US" dirty="0" smtClean="0"/>
              <a:t>work.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1942457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Accountant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Manages school finances and fee records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Prepares </a:t>
            </a:r>
            <a:r>
              <a:rPr lang="en-US" dirty="0"/>
              <a:t>budgets and financial reports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Handles </a:t>
            </a:r>
            <a:r>
              <a:rPr lang="en-US" dirty="0"/>
              <a:t>payroll for staff</a:t>
            </a:r>
            <a:r>
              <a:rPr lang="en-US" dirty="0" smtClean="0"/>
              <a:t>.</a:t>
            </a:r>
          </a:p>
          <a:p>
            <a:r>
              <a:rPr lang="en-US" dirty="0" smtClean="0"/>
              <a:t>Ensures </a:t>
            </a:r>
            <a:r>
              <a:rPr lang="en-US" dirty="0"/>
              <a:t>proper use of school funds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8789734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Peon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Assists in maintaining discipline and order</a:t>
            </a:r>
            <a:r>
              <a:rPr lang="en-US" dirty="0" smtClean="0"/>
              <a:t>.</a:t>
            </a:r>
          </a:p>
          <a:p>
            <a:r>
              <a:rPr lang="en-US" dirty="0" smtClean="0"/>
              <a:t>Carries </a:t>
            </a:r>
            <a:r>
              <a:rPr lang="en-US" dirty="0"/>
              <a:t>documents, files, and messages across the school</a:t>
            </a:r>
            <a:r>
              <a:rPr lang="en-US" dirty="0" smtClean="0"/>
              <a:t>.</a:t>
            </a:r>
          </a:p>
          <a:p>
            <a:r>
              <a:rPr lang="en-US" dirty="0" smtClean="0"/>
              <a:t>Keeps </a:t>
            </a:r>
            <a:r>
              <a:rPr lang="en-US" dirty="0"/>
              <a:t>classrooms and offices prepared</a:t>
            </a:r>
            <a:r>
              <a:rPr lang="en-US" dirty="0" smtClean="0"/>
              <a:t>.</a:t>
            </a:r>
          </a:p>
          <a:p>
            <a:r>
              <a:rPr lang="en-US" dirty="0" smtClean="0"/>
              <a:t>Helps </a:t>
            </a:r>
            <a:r>
              <a:rPr lang="en-US" dirty="0"/>
              <a:t>during school events and assemblies.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9702592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School Nurse/ Health Worker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Provides basic first aid and health care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Maintains </a:t>
            </a:r>
            <a:r>
              <a:rPr lang="en-US" dirty="0"/>
              <a:t>health records of students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Organizes </a:t>
            </a:r>
            <a:r>
              <a:rPr lang="en-US" dirty="0"/>
              <a:t>health awareness activities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Monitors </a:t>
            </a:r>
            <a:r>
              <a:rPr lang="en-US" dirty="0"/>
              <a:t>cleanliness and hygiene standards.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2056699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Security Guard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Ensures safety of students, staff, and school property</a:t>
            </a:r>
            <a:r>
              <a:rPr lang="en-US" dirty="0" smtClean="0"/>
              <a:t>.</a:t>
            </a:r>
          </a:p>
          <a:p>
            <a:r>
              <a:rPr lang="en-US" dirty="0" smtClean="0"/>
              <a:t>Monitors </a:t>
            </a:r>
            <a:r>
              <a:rPr lang="en-US" dirty="0"/>
              <a:t>entry and exit points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Maintains </a:t>
            </a:r>
            <a:r>
              <a:rPr lang="en-US" dirty="0"/>
              <a:t>visitor records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Prevents </a:t>
            </a:r>
            <a:r>
              <a:rPr lang="en-US" dirty="0"/>
              <a:t>unauthorized access.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53295683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Counsellor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Supports students with emotional, social, or learning difficulties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Provides </a:t>
            </a:r>
            <a:r>
              <a:rPr lang="en-US" dirty="0"/>
              <a:t>guidance for academic and personal issues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Works </a:t>
            </a:r>
            <a:r>
              <a:rPr lang="en-US" dirty="0"/>
              <a:t>with parents and teachers to help student </a:t>
            </a:r>
            <a:r>
              <a:rPr lang="en-US" dirty="0" smtClean="0"/>
              <a:t>growth.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0642921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Driver and Transport Staff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Safely transport students to and from school</a:t>
            </a:r>
            <a:r>
              <a:rPr lang="en-US" dirty="0" smtClean="0"/>
              <a:t>.</a:t>
            </a:r>
          </a:p>
          <a:p>
            <a:r>
              <a:rPr lang="en-US" dirty="0" smtClean="0"/>
              <a:t>Maintain </a:t>
            </a:r>
            <a:r>
              <a:rPr lang="en-US" dirty="0"/>
              <a:t>school buses</a:t>
            </a:r>
            <a:r>
              <a:rPr lang="en-US" dirty="0" smtClean="0"/>
              <a:t>.</a:t>
            </a:r>
          </a:p>
          <a:p>
            <a:r>
              <a:rPr lang="en-US" dirty="0" smtClean="0"/>
              <a:t>Ensure </a:t>
            </a:r>
            <a:r>
              <a:rPr lang="en-US" dirty="0"/>
              <a:t>discipline and safety during travel.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033955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smtClean="0"/>
              <a:t>Thanks 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0447162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</TotalTime>
  <Words>212</Words>
  <Application>Microsoft Office PowerPoint</Application>
  <PresentationFormat>On-screen Show (4:3)</PresentationFormat>
  <Paragraphs>35</Paragraphs>
  <Slides>9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Civic</vt:lpstr>
      <vt:lpstr>Role and Responsibilities of Other Staff </vt:lpstr>
      <vt:lpstr>School Clerk </vt:lpstr>
      <vt:lpstr>Accountant </vt:lpstr>
      <vt:lpstr>Peon </vt:lpstr>
      <vt:lpstr>School Nurse/ Health Worker</vt:lpstr>
      <vt:lpstr>Security Guard </vt:lpstr>
      <vt:lpstr>Counsellor </vt:lpstr>
      <vt:lpstr>Driver and Transport Staff </vt:lpstr>
      <vt:lpstr>Thanks </vt:lpstr>
    </vt:vector>
  </TitlesOfParts>
  <Company>home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and Responsibilities of Other Staff </dc:title>
  <dc:creator>ky.mazumder@gmail.com</dc:creator>
  <cp:lastModifiedBy>ky.mazumder@gmail.com</cp:lastModifiedBy>
  <cp:revision>8</cp:revision>
  <dcterms:created xsi:type="dcterms:W3CDTF">2026-02-23T04:47:46Z</dcterms:created>
  <dcterms:modified xsi:type="dcterms:W3CDTF">2026-02-23T05:04:50Z</dcterms:modified>
</cp:coreProperties>
</file>