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IN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003C91-301C-4F92-8BD6-3FFE38634A45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2A6708B-9966-4963-A28F-7918324E4103}" type="slidenum">
              <a:rPr lang="en-IN" smtClean="0"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Role and Responsibilities of </a:t>
            </a:r>
            <a:r>
              <a:rPr lang="en-IN" dirty="0" smtClean="0"/>
              <a:t>Librarian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737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Organizing, </a:t>
            </a:r>
            <a:r>
              <a:rPr lang="en-IN" dirty="0" err="1" smtClean="0"/>
              <a:t>cataloging</a:t>
            </a:r>
            <a:r>
              <a:rPr lang="en-IN" dirty="0"/>
              <a:t> </a:t>
            </a:r>
            <a:r>
              <a:rPr lang="en-IN" dirty="0" smtClean="0"/>
              <a:t>and classifying books journals, digital media and other resources. </a:t>
            </a:r>
          </a:p>
          <a:p>
            <a:r>
              <a:rPr lang="en-IN" dirty="0" smtClean="0"/>
              <a:t>Maintaining accurate records in library management systems.</a:t>
            </a:r>
          </a:p>
          <a:p>
            <a:r>
              <a:rPr lang="en-IN" dirty="0" smtClean="0"/>
              <a:t>Updating collections by acquiring new materials removing out-dated ones. </a:t>
            </a:r>
          </a:p>
          <a:p>
            <a:r>
              <a:rPr lang="en-IN" dirty="0" smtClean="0"/>
              <a:t>Helping visitors locate books, reference materials and digital resources. </a:t>
            </a:r>
          </a:p>
          <a:p>
            <a:r>
              <a:rPr lang="en-US" dirty="0"/>
              <a:t>Providing guidance on research, citation, and information-search strategies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Assisting </a:t>
            </a:r>
            <a:r>
              <a:rPr lang="en-US" dirty="0"/>
              <a:t>with using computers, printers, databases, and online tools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399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Organizing reading programs, book clubs, workshops, and educational events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Supporting </a:t>
            </a:r>
            <a:r>
              <a:rPr lang="en-US" dirty="0"/>
              <a:t>students, teachers, and researchers with curated materials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Encouraging </a:t>
            </a:r>
            <a:r>
              <a:rPr lang="en-US" dirty="0"/>
              <a:t>a culture of reading and lifelong learning</a:t>
            </a:r>
            <a:r>
              <a:rPr lang="en-US" dirty="0" smtClean="0"/>
              <a:t>.</a:t>
            </a:r>
          </a:p>
          <a:p>
            <a:r>
              <a:rPr lang="en-US" dirty="0"/>
              <a:t>Setting library policies, including borrowing rules, user responsibilities, and resource access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Budget </a:t>
            </a:r>
            <a:r>
              <a:rPr lang="en-US" dirty="0"/>
              <a:t>planning for new materials, equipment, and maintenance.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8459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Managing digital databases, e-books, and online journals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Training </a:t>
            </a:r>
            <a:r>
              <a:rPr lang="en-IN" dirty="0"/>
              <a:t>users to access digital content</a:t>
            </a:r>
            <a:r>
              <a:rPr lang="en-IN" dirty="0" smtClean="0"/>
              <a:t>.</a:t>
            </a:r>
          </a:p>
          <a:p>
            <a:r>
              <a:rPr lang="en-IN" dirty="0" smtClean="0"/>
              <a:t>Overseeing </a:t>
            </a:r>
            <a:r>
              <a:rPr lang="en-IN" dirty="0"/>
              <a:t>computer systems, library software, and digital </a:t>
            </a:r>
            <a:r>
              <a:rPr lang="en-IN" dirty="0" err="1"/>
              <a:t>catalogs</a:t>
            </a:r>
            <a:r>
              <a:rPr lang="en-IN" dirty="0" smtClean="0"/>
              <a:t>.</a:t>
            </a:r>
          </a:p>
          <a:p>
            <a:r>
              <a:rPr lang="en-US" dirty="0"/>
              <a:t>Collaborating with schools, community groups, and other institutions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Conducting </a:t>
            </a:r>
            <a:r>
              <a:rPr lang="en-US" dirty="0"/>
              <a:t>outreach programs (storytelling sessions, literacy drives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Encouraging </a:t>
            </a:r>
            <a:r>
              <a:rPr lang="en-US" dirty="0"/>
              <a:t>community members to use library services.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320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THANK YOU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62154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</TotalTime>
  <Words>189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Role and Responsibilities of Librarian </vt:lpstr>
      <vt:lpstr>PowerPoint Presentation</vt:lpstr>
      <vt:lpstr>PowerPoint Presentation</vt:lpstr>
      <vt:lpstr>PowerPoint Presentation</vt:lpstr>
      <vt:lpstr>THANK YOU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and Responsibilities of Liberarian</dc:title>
  <dc:creator>ky.mazumder@gmail.com</dc:creator>
  <cp:lastModifiedBy>ky.mazumder@gmail.com</cp:lastModifiedBy>
  <cp:revision>3</cp:revision>
  <dcterms:created xsi:type="dcterms:W3CDTF">2026-02-23T04:33:37Z</dcterms:created>
  <dcterms:modified xsi:type="dcterms:W3CDTF">2026-02-23T06:06:04Z</dcterms:modified>
</cp:coreProperties>
</file>