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ppt/diagrams/data19.xml" ContentType="application/vnd.openxmlformats-officedocument.drawingml.diagramData+xml"/>
  <Override PartName="/ppt/diagrams/layout19.xml" ContentType="application/vnd.openxmlformats-officedocument.drawingml.diagramLayout+xml"/>
  <Override PartName="/ppt/diagrams/quickStyle19.xml" ContentType="application/vnd.openxmlformats-officedocument.drawingml.diagramStyle+xml"/>
  <Override PartName="/ppt/diagrams/colors19.xml" ContentType="application/vnd.openxmlformats-officedocument.drawingml.diagramColors+xml"/>
  <Override PartName="/ppt/diagrams/drawing19.xml" ContentType="application/vnd.ms-office.drawingml.diagramDrawing+xml"/>
  <Override PartName="/ppt/diagrams/data20.xml" ContentType="application/vnd.openxmlformats-officedocument.drawingml.diagramData+xml"/>
  <Override PartName="/ppt/diagrams/layout20.xml" ContentType="application/vnd.openxmlformats-officedocument.drawingml.diagramLayout+xml"/>
  <Override PartName="/ppt/diagrams/quickStyle20.xml" ContentType="application/vnd.openxmlformats-officedocument.drawingml.diagramStyle+xml"/>
  <Override PartName="/ppt/diagrams/colors20.xml" ContentType="application/vnd.openxmlformats-officedocument.drawingml.diagramColors+xml"/>
  <Override PartName="/ppt/diagrams/drawing20.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60" d="100"/>
          <a:sy n="60" d="100"/>
        </p:scale>
        <p:origin x="908"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8392561-74DD-4478-AFD1-F70EC28F3270}" type="doc">
      <dgm:prSet loTypeId="urn:microsoft.com/office/officeart/2005/8/layout/vList2" loCatId="list" qsTypeId="urn:microsoft.com/office/officeart/2005/8/quickstyle/simple1" qsCatId="simple" csTypeId="urn:microsoft.com/office/officeart/2005/8/colors/accent0_3" csCatId="mainScheme"/>
      <dgm:spPr/>
      <dgm:t>
        <a:bodyPr/>
        <a:lstStyle/>
        <a:p>
          <a:endParaRPr lang="en-IN"/>
        </a:p>
      </dgm:t>
    </dgm:pt>
    <dgm:pt modelId="{AB4206B6-CC1F-415D-8592-EF445CCC4611}">
      <dgm:prSet/>
      <dgm:spPr/>
      <dgm:t>
        <a:bodyPr/>
        <a:lstStyle/>
        <a:p>
          <a:r>
            <a:rPr lang="en-IN" b="1"/>
            <a:t>Children with Diverse Needs</a:t>
          </a:r>
          <a:endParaRPr lang="en-IN"/>
        </a:p>
      </dgm:t>
    </dgm:pt>
    <dgm:pt modelId="{59923368-5B07-4687-A400-A341B5EAA22B}" type="parTrans" cxnId="{FD5E9826-941D-4DFC-A659-45B798C0E157}">
      <dgm:prSet/>
      <dgm:spPr/>
      <dgm:t>
        <a:bodyPr/>
        <a:lstStyle/>
        <a:p>
          <a:endParaRPr lang="en-IN"/>
        </a:p>
      </dgm:t>
    </dgm:pt>
    <dgm:pt modelId="{2715722F-93B9-4E7F-AB84-7B224E296B6A}" type="sibTrans" cxnId="{FD5E9826-941D-4DFC-A659-45B798C0E157}">
      <dgm:prSet/>
      <dgm:spPr/>
      <dgm:t>
        <a:bodyPr/>
        <a:lstStyle/>
        <a:p>
          <a:endParaRPr lang="en-IN"/>
        </a:p>
      </dgm:t>
    </dgm:pt>
    <dgm:pt modelId="{26C2A027-01B7-4D17-8DBD-71C6984B4331}" type="pres">
      <dgm:prSet presAssocID="{88392561-74DD-4478-AFD1-F70EC28F3270}" presName="linear" presStyleCnt="0">
        <dgm:presLayoutVars>
          <dgm:animLvl val="lvl"/>
          <dgm:resizeHandles val="exact"/>
        </dgm:presLayoutVars>
      </dgm:prSet>
      <dgm:spPr/>
    </dgm:pt>
    <dgm:pt modelId="{277FE6D2-8784-463D-BD97-9DF4087C792F}" type="pres">
      <dgm:prSet presAssocID="{AB4206B6-CC1F-415D-8592-EF445CCC4611}" presName="parentText" presStyleLbl="node1" presStyleIdx="0" presStyleCnt="1">
        <dgm:presLayoutVars>
          <dgm:chMax val="0"/>
          <dgm:bulletEnabled val="1"/>
        </dgm:presLayoutVars>
      </dgm:prSet>
      <dgm:spPr/>
    </dgm:pt>
  </dgm:ptLst>
  <dgm:cxnLst>
    <dgm:cxn modelId="{FD5E9826-941D-4DFC-A659-45B798C0E157}" srcId="{88392561-74DD-4478-AFD1-F70EC28F3270}" destId="{AB4206B6-CC1F-415D-8592-EF445CCC4611}" srcOrd="0" destOrd="0" parTransId="{59923368-5B07-4687-A400-A341B5EAA22B}" sibTransId="{2715722F-93B9-4E7F-AB84-7B224E296B6A}"/>
    <dgm:cxn modelId="{5B1826E7-3FAB-4EE7-BD65-93DF103E005F}" type="presOf" srcId="{AB4206B6-CC1F-415D-8592-EF445CCC4611}" destId="{277FE6D2-8784-463D-BD97-9DF4087C792F}" srcOrd="0" destOrd="0" presId="urn:microsoft.com/office/officeart/2005/8/layout/vList2"/>
    <dgm:cxn modelId="{A81BD0F7-69E5-48B8-90F6-9DB0BE6DB6DC}" type="presOf" srcId="{88392561-74DD-4478-AFD1-F70EC28F3270}" destId="{26C2A027-01B7-4D17-8DBD-71C6984B4331}" srcOrd="0" destOrd="0" presId="urn:microsoft.com/office/officeart/2005/8/layout/vList2"/>
    <dgm:cxn modelId="{0ED42D16-1A58-44F4-A820-96D3A3DC7CC0}" type="presParOf" srcId="{26C2A027-01B7-4D17-8DBD-71C6984B4331}" destId="{277FE6D2-8784-463D-BD97-9DF4087C792F}"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0C1CD0DC-912E-4463-9760-D162C43E97C9}" type="doc">
      <dgm:prSet loTypeId="urn:microsoft.com/office/officeart/2005/8/layout/vList2" loCatId="list" qsTypeId="urn:microsoft.com/office/officeart/2005/8/quickstyle/simple1" qsCatId="simple" csTypeId="urn:microsoft.com/office/officeart/2005/8/colors/accent0_3" csCatId="mainScheme"/>
      <dgm:spPr/>
      <dgm:t>
        <a:bodyPr/>
        <a:lstStyle/>
        <a:p>
          <a:endParaRPr lang="en-IN"/>
        </a:p>
      </dgm:t>
    </dgm:pt>
    <dgm:pt modelId="{CB88A7F4-A132-4DF5-90CD-AED695E010BC}">
      <dgm:prSet/>
      <dgm:spPr/>
      <dgm:t>
        <a:bodyPr/>
        <a:lstStyle/>
        <a:p>
          <a:r>
            <a:rPr lang="en-IN"/>
            <a:t>Learning and developmental </a:t>
          </a:r>
        </a:p>
      </dgm:t>
    </dgm:pt>
    <dgm:pt modelId="{F8F744CB-FBBD-4277-AD5F-BFC5A5BF77E3}" type="parTrans" cxnId="{A5193475-3041-4FD0-8F09-D62623F5EC10}">
      <dgm:prSet/>
      <dgm:spPr/>
      <dgm:t>
        <a:bodyPr/>
        <a:lstStyle/>
        <a:p>
          <a:endParaRPr lang="en-IN"/>
        </a:p>
      </dgm:t>
    </dgm:pt>
    <dgm:pt modelId="{40BB242D-7538-45A8-9C8F-527662455DE8}" type="sibTrans" cxnId="{A5193475-3041-4FD0-8F09-D62623F5EC10}">
      <dgm:prSet/>
      <dgm:spPr/>
      <dgm:t>
        <a:bodyPr/>
        <a:lstStyle/>
        <a:p>
          <a:endParaRPr lang="en-IN"/>
        </a:p>
      </dgm:t>
    </dgm:pt>
    <dgm:pt modelId="{C843C583-FB6B-40A2-ACF2-D1BE5F457525}" type="pres">
      <dgm:prSet presAssocID="{0C1CD0DC-912E-4463-9760-D162C43E97C9}" presName="linear" presStyleCnt="0">
        <dgm:presLayoutVars>
          <dgm:animLvl val="lvl"/>
          <dgm:resizeHandles val="exact"/>
        </dgm:presLayoutVars>
      </dgm:prSet>
      <dgm:spPr/>
    </dgm:pt>
    <dgm:pt modelId="{046AEA6B-C521-45D9-A9DC-0ABD6D200F52}" type="pres">
      <dgm:prSet presAssocID="{CB88A7F4-A132-4DF5-90CD-AED695E010BC}" presName="parentText" presStyleLbl="node1" presStyleIdx="0" presStyleCnt="1">
        <dgm:presLayoutVars>
          <dgm:chMax val="0"/>
          <dgm:bulletEnabled val="1"/>
        </dgm:presLayoutVars>
      </dgm:prSet>
      <dgm:spPr/>
    </dgm:pt>
  </dgm:ptLst>
  <dgm:cxnLst>
    <dgm:cxn modelId="{C2058251-1F9B-4998-B9C9-D0BEBE83627D}" type="presOf" srcId="{0C1CD0DC-912E-4463-9760-D162C43E97C9}" destId="{C843C583-FB6B-40A2-ACF2-D1BE5F457525}" srcOrd="0" destOrd="0" presId="urn:microsoft.com/office/officeart/2005/8/layout/vList2"/>
    <dgm:cxn modelId="{A5193475-3041-4FD0-8F09-D62623F5EC10}" srcId="{0C1CD0DC-912E-4463-9760-D162C43E97C9}" destId="{CB88A7F4-A132-4DF5-90CD-AED695E010BC}" srcOrd="0" destOrd="0" parTransId="{F8F744CB-FBBD-4277-AD5F-BFC5A5BF77E3}" sibTransId="{40BB242D-7538-45A8-9C8F-527662455DE8}"/>
    <dgm:cxn modelId="{C8AD8EFA-0879-4D36-8DD8-980E20324485}" type="presOf" srcId="{CB88A7F4-A132-4DF5-90CD-AED695E010BC}" destId="{046AEA6B-C521-45D9-A9DC-0ABD6D200F52}" srcOrd="0" destOrd="0" presId="urn:microsoft.com/office/officeart/2005/8/layout/vList2"/>
    <dgm:cxn modelId="{9600516A-3C82-4808-A317-4E8344207479}" type="presParOf" srcId="{C843C583-FB6B-40A2-ACF2-D1BE5F457525}" destId="{046AEA6B-C521-45D9-A9DC-0ABD6D200F52}"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4C35F391-928B-4367-8A0D-53D444E839B8}"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IN"/>
        </a:p>
      </dgm:t>
    </dgm:pt>
    <dgm:pt modelId="{7B0E798F-412B-4911-B08F-537C8A9AA2F0}">
      <dgm:prSet/>
      <dgm:spPr/>
      <dgm:t>
        <a:bodyPr/>
        <a:lstStyle/>
        <a:p>
          <a:r>
            <a:rPr lang="en-US" dirty="0">
              <a:solidFill>
                <a:schemeClr val="tx1"/>
              </a:solidFill>
            </a:rPr>
            <a:t>Autism Spectrum Disorder (ASD): </a:t>
          </a:r>
          <a:r>
            <a:rPr lang="en-US" dirty="0"/>
            <a:t>Difficulty with social interaction, communication, and a preference for repetitive behaviors.</a:t>
          </a:r>
          <a:endParaRPr lang="en-IN" dirty="0"/>
        </a:p>
      </dgm:t>
    </dgm:pt>
    <dgm:pt modelId="{FE8E8C5B-70A2-4B31-A571-38AB36F0C167}" type="parTrans" cxnId="{4E6223F2-42D4-46EE-ADDB-287346644786}">
      <dgm:prSet/>
      <dgm:spPr/>
      <dgm:t>
        <a:bodyPr/>
        <a:lstStyle/>
        <a:p>
          <a:endParaRPr lang="en-IN"/>
        </a:p>
      </dgm:t>
    </dgm:pt>
    <dgm:pt modelId="{5D57DFB1-00DC-440E-9617-41AAB9803EA5}" type="sibTrans" cxnId="{4E6223F2-42D4-46EE-ADDB-287346644786}">
      <dgm:prSet/>
      <dgm:spPr/>
      <dgm:t>
        <a:bodyPr/>
        <a:lstStyle/>
        <a:p>
          <a:endParaRPr lang="en-IN"/>
        </a:p>
      </dgm:t>
    </dgm:pt>
    <dgm:pt modelId="{0CF84A36-35B2-4B25-AC36-5CD61F8CB90A}">
      <dgm:prSet/>
      <dgm:spPr/>
      <dgm:t>
        <a:bodyPr/>
        <a:lstStyle/>
        <a:p>
          <a:r>
            <a:rPr lang="en-US" dirty="0">
              <a:solidFill>
                <a:schemeClr val="tx1"/>
              </a:solidFill>
            </a:rPr>
            <a:t>ADHD (Attention-Deficit/Hyperactivity Disorder): </a:t>
          </a:r>
          <a:r>
            <a:rPr lang="en-US" dirty="0"/>
            <a:t>Difficulty with focus, controlling impulses, or being overly active.</a:t>
          </a:r>
          <a:endParaRPr lang="en-IN" dirty="0"/>
        </a:p>
      </dgm:t>
    </dgm:pt>
    <dgm:pt modelId="{9D43B414-4CB1-46BA-BA55-BC16CD60324E}" type="parTrans" cxnId="{A7628B30-DBE2-4573-A444-EB0B597D792D}">
      <dgm:prSet/>
      <dgm:spPr/>
      <dgm:t>
        <a:bodyPr/>
        <a:lstStyle/>
        <a:p>
          <a:endParaRPr lang="en-IN"/>
        </a:p>
      </dgm:t>
    </dgm:pt>
    <dgm:pt modelId="{F2B2CF51-B9CC-46C2-99F4-00662C9FB03E}" type="sibTrans" cxnId="{A7628B30-DBE2-4573-A444-EB0B597D792D}">
      <dgm:prSet/>
      <dgm:spPr/>
      <dgm:t>
        <a:bodyPr/>
        <a:lstStyle/>
        <a:p>
          <a:endParaRPr lang="en-IN"/>
        </a:p>
      </dgm:t>
    </dgm:pt>
    <dgm:pt modelId="{0F824D81-1F0A-4B42-90F9-971291D36105}">
      <dgm:prSet/>
      <dgm:spPr/>
      <dgm:t>
        <a:bodyPr/>
        <a:lstStyle/>
        <a:p>
          <a:r>
            <a:rPr lang="en-US" dirty="0">
              <a:solidFill>
                <a:schemeClr val="tx1"/>
              </a:solidFill>
            </a:rPr>
            <a:t>Dyslexia: </a:t>
          </a:r>
          <a:r>
            <a:rPr lang="en-US" dirty="0"/>
            <a:t>Challenges with reading, writing, and spelling despite normal intelligence.</a:t>
          </a:r>
          <a:endParaRPr lang="en-IN" dirty="0"/>
        </a:p>
      </dgm:t>
    </dgm:pt>
    <dgm:pt modelId="{F8B02B87-5DA7-4068-B567-2805860CA2F8}" type="parTrans" cxnId="{8C5FE0E1-E935-4BE8-A28A-967A23AC4AB0}">
      <dgm:prSet/>
      <dgm:spPr/>
      <dgm:t>
        <a:bodyPr/>
        <a:lstStyle/>
        <a:p>
          <a:endParaRPr lang="en-IN"/>
        </a:p>
      </dgm:t>
    </dgm:pt>
    <dgm:pt modelId="{02E5A005-90D7-4DB4-B443-8B68F7B48004}" type="sibTrans" cxnId="{8C5FE0E1-E935-4BE8-A28A-967A23AC4AB0}">
      <dgm:prSet/>
      <dgm:spPr/>
      <dgm:t>
        <a:bodyPr/>
        <a:lstStyle/>
        <a:p>
          <a:endParaRPr lang="en-IN"/>
        </a:p>
      </dgm:t>
    </dgm:pt>
    <dgm:pt modelId="{1F28668B-C54D-4CA1-BF15-ACDE362253EE}">
      <dgm:prSet/>
      <dgm:spPr/>
      <dgm:t>
        <a:bodyPr/>
        <a:lstStyle/>
        <a:p>
          <a:r>
            <a:rPr lang="en-US" dirty="0">
              <a:solidFill>
                <a:schemeClr val="tx1"/>
              </a:solidFill>
            </a:rPr>
            <a:t>Down syndrome: </a:t>
          </a:r>
          <a:r>
            <a:rPr lang="en-US" dirty="0"/>
            <a:t>A genetic condition that affects intellectual development and physical appearance. </a:t>
          </a:r>
          <a:endParaRPr lang="en-IN" dirty="0"/>
        </a:p>
      </dgm:t>
    </dgm:pt>
    <dgm:pt modelId="{9E98E350-00D6-4F70-AE82-D8A42A8D0661}" type="parTrans" cxnId="{2E3C5B64-486C-43A6-9C98-133883CBEED7}">
      <dgm:prSet/>
      <dgm:spPr/>
      <dgm:t>
        <a:bodyPr/>
        <a:lstStyle/>
        <a:p>
          <a:endParaRPr lang="en-IN"/>
        </a:p>
      </dgm:t>
    </dgm:pt>
    <dgm:pt modelId="{C9CBD862-A18D-4B0D-AFB5-70D3F096D940}" type="sibTrans" cxnId="{2E3C5B64-486C-43A6-9C98-133883CBEED7}">
      <dgm:prSet/>
      <dgm:spPr/>
      <dgm:t>
        <a:bodyPr/>
        <a:lstStyle/>
        <a:p>
          <a:endParaRPr lang="en-IN"/>
        </a:p>
      </dgm:t>
    </dgm:pt>
    <dgm:pt modelId="{3E51D2BE-539F-4274-8101-AEFC6EA30DB5}" type="pres">
      <dgm:prSet presAssocID="{4C35F391-928B-4367-8A0D-53D444E839B8}" presName="linear" presStyleCnt="0">
        <dgm:presLayoutVars>
          <dgm:animLvl val="lvl"/>
          <dgm:resizeHandles val="exact"/>
        </dgm:presLayoutVars>
      </dgm:prSet>
      <dgm:spPr/>
    </dgm:pt>
    <dgm:pt modelId="{41906941-01A4-48D6-B4FD-4FD2A08F57BE}" type="pres">
      <dgm:prSet presAssocID="{7B0E798F-412B-4911-B08F-537C8A9AA2F0}" presName="parentText" presStyleLbl="node1" presStyleIdx="0" presStyleCnt="4">
        <dgm:presLayoutVars>
          <dgm:chMax val="0"/>
          <dgm:bulletEnabled val="1"/>
        </dgm:presLayoutVars>
      </dgm:prSet>
      <dgm:spPr/>
    </dgm:pt>
    <dgm:pt modelId="{6CF0DDF7-1F26-499C-B71E-8E293B069664}" type="pres">
      <dgm:prSet presAssocID="{5D57DFB1-00DC-440E-9617-41AAB9803EA5}" presName="spacer" presStyleCnt="0"/>
      <dgm:spPr/>
    </dgm:pt>
    <dgm:pt modelId="{552A98E8-0F00-48E2-9E99-ED1D88FD96DC}" type="pres">
      <dgm:prSet presAssocID="{0CF84A36-35B2-4B25-AC36-5CD61F8CB90A}" presName="parentText" presStyleLbl="node1" presStyleIdx="1" presStyleCnt="4">
        <dgm:presLayoutVars>
          <dgm:chMax val="0"/>
          <dgm:bulletEnabled val="1"/>
        </dgm:presLayoutVars>
      </dgm:prSet>
      <dgm:spPr/>
    </dgm:pt>
    <dgm:pt modelId="{A8C336B5-ACF6-41C1-A8BC-22B289DAA413}" type="pres">
      <dgm:prSet presAssocID="{F2B2CF51-B9CC-46C2-99F4-00662C9FB03E}" presName="spacer" presStyleCnt="0"/>
      <dgm:spPr/>
    </dgm:pt>
    <dgm:pt modelId="{BDDB2982-77E7-4C55-80B3-ED225C78B65D}" type="pres">
      <dgm:prSet presAssocID="{0F824D81-1F0A-4B42-90F9-971291D36105}" presName="parentText" presStyleLbl="node1" presStyleIdx="2" presStyleCnt="4">
        <dgm:presLayoutVars>
          <dgm:chMax val="0"/>
          <dgm:bulletEnabled val="1"/>
        </dgm:presLayoutVars>
      </dgm:prSet>
      <dgm:spPr/>
    </dgm:pt>
    <dgm:pt modelId="{A3CB297F-22FF-464D-ACEF-69E086C73C0C}" type="pres">
      <dgm:prSet presAssocID="{02E5A005-90D7-4DB4-B443-8B68F7B48004}" presName="spacer" presStyleCnt="0"/>
      <dgm:spPr/>
    </dgm:pt>
    <dgm:pt modelId="{89BB7CD4-C00F-4068-94BB-507CCEB625F6}" type="pres">
      <dgm:prSet presAssocID="{1F28668B-C54D-4CA1-BF15-ACDE362253EE}" presName="parentText" presStyleLbl="node1" presStyleIdx="3" presStyleCnt="4">
        <dgm:presLayoutVars>
          <dgm:chMax val="0"/>
          <dgm:bulletEnabled val="1"/>
        </dgm:presLayoutVars>
      </dgm:prSet>
      <dgm:spPr/>
    </dgm:pt>
  </dgm:ptLst>
  <dgm:cxnLst>
    <dgm:cxn modelId="{A7628B30-DBE2-4573-A444-EB0B597D792D}" srcId="{4C35F391-928B-4367-8A0D-53D444E839B8}" destId="{0CF84A36-35B2-4B25-AC36-5CD61F8CB90A}" srcOrd="1" destOrd="0" parTransId="{9D43B414-4CB1-46BA-BA55-BC16CD60324E}" sibTransId="{F2B2CF51-B9CC-46C2-99F4-00662C9FB03E}"/>
    <dgm:cxn modelId="{2E3C5B64-486C-43A6-9C98-133883CBEED7}" srcId="{4C35F391-928B-4367-8A0D-53D444E839B8}" destId="{1F28668B-C54D-4CA1-BF15-ACDE362253EE}" srcOrd="3" destOrd="0" parTransId="{9E98E350-00D6-4F70-AE82-D8A42A8D0661}" sibTransId="{C9CBD862-A18D-4B0D-AFB5-70D3F096D940}"/>
    <dgm:cxn modelId="{307CF764-C13E-45BB-AC28-F3CF702F9EDE}" type="presOf" srcId="{7B0E798F-412B-4911-B08F-537C8A9AA2F0}" destId="{41906941-01A4-48D6-B4FD-4FD2A08F57BE}" srcOrd="0" destOrd="0" presId="urn:microsoft.com/office/officeart/2005/8/layout/vList2"/>
    <dgm:cxn modelId="{C7B3BA54-0010-4077-8B93-A249624F27F1}" type="presOf" srcId="{4C35F391-928B-4367-8A0D-53D444E839B8}" destId="{3E51D2BE-539F-4274-8101-AEFC6EA30DB5}" srcOrd="0" destOrd="0" presId="urn:microsoft.com/office/officeart/2005/8/layout/vList2"/>
    <dgm:cxn modelId="{D6632A58-69F9-4760-BF0D-EC0DD9360F9D}" type="presOf" srcId="{1F28668B-C54D-4CA1-BF15-ACDE362253EE}" destId="{89BB7CD4-C00F-4068-94BB-507CCEB625F6}" srcOrd="0" destOrd="0" presId="urn:microsoft.com/office/officeart/2005/8/layout/vList2"/>
    <dgm:cxn modelId="{47DF357F-3076-403C-AD34-3EB726C38025}" type="presOf" srcId="{0F824D81-1F0A-4B42-90F9-971291D36105}" destId="{BDDB2982-77E7-4C55-80B3-ED225C78B65D}" srcOrd="0" destOrd="0" presId="urn:microsoft.com/office/officeart/2005/8/layout/vList2"/>
    <dgm:cxn modelId="{F06E5E8D-B35C-4493-AA55-EBEE1A46A805}" type="presOf" srcId="{0CF84A36-35B2-4B25-AC36-5CD61F8CB90A}" destId="{552A98E8-0F00-48E2-9E99-ED1D88FD96DC}" srcOrd="0" destOrd="0" presId="urn:microsoft.com/office/officeart/2005/8/layout/vList2"/>
    <dgm:cxn modelId="{8C5FE0E1-E935-4BE8-A28A-967A23AC4AB0}" srcId="{4C35F391-928B-4367-8A0D-53D444E839B8}" destId="{0F824D81-1F0A-4B42-90F9-971291D36105}" srcOrd="2" destOrd="0" parTransId="{F8B02B87-5DA7-4068-B567-2805860CA2F8}" sibTransId="{02E5A005-90D7-4DB4-B443-8B68F7B48004}"/>
    <dgm:cxn modelId="{4E6223F2-42D4-46EE-ADDB-287346644786}" srcId="{4C35F391-928B-4367-8A0D-53D444E839B8}" destId="{7B0E798F-412B-4911-B08F-537C8A9AA2F0}" srcOrd="0" destOrd="0" parTransId="{FE8E8C5B-70A2-4B31-A571-38AB36F0C167}" sibTransId="{5D57DFB1-00DC-440E-9617-41AAB9803EA5}"/>
    <dgm:cxn modelId="{F4E90CAF-310F-472D-ADAE-728EA221AD16}" type="presParOf" srcId="{3E51D2BE-539F-4274-8101-AEFC6EA30DB5}" destId="{41906941-01A4-48D6-B4FD-4FD2A08F57BE}" srcOrd="0" destOrd="0" presId="urn:microsoft.com/office/officeart/2005/8/layout/vList2"/>
    <dgm:cxn modelId="{B29FEB4F-4BFF-4C1F-911A-217E5A2B0D98}" type="presParOf" srcId="{3E51D2BE-539F-4274-8101-AEFC6EA30DB5}" destId="{6CF0DDF7-1F26-499C-B71E-8E293B069664}" srcOrd="1" destOrd="0" presId="urn:microsoft.com/office/officeart/2005/8/layout/vList2"/>
    <dgm:cxn modelId="{F02D6057-F77B-41A9-82E4-58602FBF5045}" type="presParOf" srcId="{3E51D2BE-539F-4274-8101-AEFC6EA30DB5}" destId="{552A98E8-0F00-48E2-9E99-ED1D88FD96DC}" srcOrd="2" destOrd="0" presId="urn:microsoft.com/office/officeart/2005/8/layout/vList2"/>
    <dgm:cxn modelId="{7BF0AFFA-5C90-4720-A07F-67F6B75D6D8A}" type="presParOf" srcId="{3E51D2BE-539F-4274-8101-AEFC6EA30DB5}" destId="{A8C336B5-ACF6-41C1-A8BC-22B289DAA413}" srcOrd="3" destOrd="0" presId="urn:microsoft.com/office/officeart/2005/8/layout/vList2"/>
    <dgm:cxn modelId="{081C8225-364D-4059-A7A5-320BEB0508E4}" type="presParOf" srcId="{3E51D2BE-539F-4274-8101-AEFC6EA30DB5}" destId="{BDDB2982-77E7-4C55-80B3-ED225C78B65D}" srcOrd="4" destOrd="0" presId="urn:microsoft.com/office/officeart/2005/8/layout/vList2"/>
    <dgm:cxn modelId="{3A1906E8-BAF0-45F0-B868-C01EB0E6C55A}" type="presParOf" srcId="{3E51D2BE-539F-4274-8101-AEFC6EA30DB5}" destId="{A3CB297F-22FF-464D-ACEF-69E086C73C0C}" srcOrd="5" destOrd="0" presId="urn:microsoft.com/office/officeart/2005/8/layout/vList2"/>
    <dgm:cxn modelId="{F97D025A-3B0B-48CB-B872-3DF5990B9042}" type="presParOf" srcId="{3E51D2BE-539F-4274-8101-AEFC6EA30DB5}" destId="{89BB7CD4-C00F-4068-94BB-507CCEB625F6}" srcOrd="6"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004F84DF-C699-425E-9765-329C9B01F12D}" type="doc">
      <dgm:prSet loTypeId="urn:microsoft.com/office/officeart/2005/8/layout/vList2" loCatId="list" qsTypeId="urn:microsoft.com/office/officeart/2005/8/quickstyle/simple1" qsCatId="simple" csTypeId="urn:microsoft.com/office/officeart/2005/8/colors/accent0_3" csCatId="mainScheme"/>
      <dgm:spPr/>
      <dgm:t>
        <a:bodyPr/>
        <a:lstStyle/>
        <a:p>
          <a:endParaRPr lang="en-IN"/>
        </a:p>
      </dgm:t>
    </dgm:pt>
    <dgm:pt modelId="{44631E39-C0F0-4025-9282-F6225D508859}">
      <dgm:prSet/>
      <dgm:spPr/>
      <dgm:t>
        <a:bodyPr/>
        <a:lstStyle/>
        <a:p>
          <a:r>
            <a:rPr lang="en-IN"/>
            <a:t>Physical and sensory</a:t>
          </a:r>
        </a:p>
      </dgm:t>
    </dgm:pt>
    <dgm:pt modelId="{FB289596-7831-4E0B-9A5C-4844085207DF}" type="parTrans" cxnId="{198BEA12-520E-4D4C-BBEF-466E7DC31018}">
      <dgm:prSet/>
      <dgm:spPr/>
      <dgm:t>
        <a:bodyPr/>
        <a:lstStyle/>
        <a:p>
          <a:endParaRPr lang="en-IN"/>
        </a:p>
      </dgm:t>
    </dgm:pt>
    <dgm:pt modelId="{A16B837A-59BC-4A75-8BB5-CC9EA08C324C}" type="sibTrans" cxnId="{198BEA12-520E-4D4C-BBEF-466E7DC31018}">
      <dgm:prSet/>
      <dgm:spPr/>
      <dgm:t>
        <a:bodyPr/>
        <a:lstStyle/>
        <a:p>
          <a:endParaRPr lang="en-IN"/>
        </a:p>
      </dgm:t>
    </dgm:pt>
    <dgm:pt modelId="{6803617D-28B6-4981-8D0F-D104C5AF7500}" type="pres">
      <dgm:prSet presAssocID="{004F84DF-C699-425E-9765-329C9B01F12D}" presName="linear" presStyleCnt="0">
        <dgm:presLayoutVars>
          <dgm:animLvl val="lvl"/>
          <dgm:resizeHandles val="exact"/>
        </dgm:presLayoutVars>
      </dgm:prSet>
      <dgm:spPr/>
    </dgm:pt>
    <dgm:pt modelId="{7D948348-65B1-45CC-8348-A06C059BF18F}" type="pres">
      <dgm:prSet presAssocID="{44631E39-C0F0-4025-9282-F6225D508859}" presName="parentText" presStyleLbl="node1" presStyleIdx="0" presStyleCnt="1">
        <dgm:presLayoutVars>
          <dgm:chMax val="0"/>
          <dgm:bulletEnabled val="1"/>
        </dgm:presLayoutVars>
      </dgm:prSet>
      <dgm:spPr/>
    </dgm:pt>
  </dgm:ptLst>
  <dgm:cxnLst>
    <dgm:cxn modelId="{EEB03009-7848-4F7A-B2B8-394378631893}" type="presOf" srcId="{44631E39-C0F0-4025-9282-F6225D508859}" destId="{7D948348-65B1-45CC-8348-A06C059BF18F}" srcOrd="0" destOrd="0" presId="urn:microsoft.com/office/officeart/2005/8/layout/vList2"/>
    <dgm:cxn modelId="{198BEA12-520E-4D4C-BBEF-466E7DC31018}" srcId="{004F84DF-C699-425E-9765-329C9B01F12D}" destId="{44631E39-C0F0-4025-9282-F6225D508859}" srcOrd="0" destOrd="0" parTransId="{FB289596-7831-4E0B-9A5C-4844085207DF}" sibTransId="{A16B837A-59BC-4A75-8BB5-CC9EA08C324C}"/>
    <dgm:cxn modelId="{DBC35F43-B916-4FD0-A251-13D584E671D2}" type="presOf" srcId="{004F84DF-C699-425E-9765-329C9B01F12D}" destId="{6803617D-28B6-4981-8D0F-D104C5AF7500}" srcOrd="0" destOrd="0" presId="urn:microsoft.com/office/officeart/2005/8/layout/vList2"/>
    <dgm:cxn modelId="{DE79C9B9-4D8C-43EF-9AF2-E77694474FA7}" type="presParOf" srcId="{6803617D-28B6-4981-8D0F-D104C5AF7500}" destId="{7D948348-65B1-45CC-8348-A06C059BF18F}"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4955451E-28F2-401D-B1A9-A68CE8AAEC74}"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IN"/>
        </a:p>
      </dgm:t>
    </dgm:pt>
    <dgm:pt modelId="{3CC83717-3E7B-4322-90D2-DB1CBFD5EDBE}">
      <dgm:prSet/>
      <dgm:spPr/>
      <dgm:t>
        <a:bodyPr/>
        <a:lstStyle/>
        <a:p>
          <a:r>
            <a:rPr lang="en-US" dirty="0">
              <a:solidFill>
                <a:schemeClr val="tx1"/>
              </a:solidFill>
            </a:rPr>
            <a:t>Blindness or visual impairment: </a:t>
          </a:r>
          <a:r>
            <a:rPr lang="en-US" dirty="0"/>
            <a:t>Difficulty seeing or a complete loss of sight.</a:t>
          </a:r>
          <a:endParaRPr lang="en-IN" dirty="0"/>
        </a:p>
      </dgm:t>
    </dgm:pt>
    <dgm:pt modelId="{3A35B5EE-F8C0-4C3A-88C2-633041CD015A}" type="parTrans" cxnId="{6B2A76F4-A95F-4DB1-A2D9-313897ACA26F}">
      <dgm:prSet/>
      <dgm:spPr/>
      <dgm:t>
        <a:bodyPr/>
        <a:lstStyle/>
        <a:p>
          <a:endParaRPr lang="en-IN"/>
        </a:p>
      </dgm:t>
    </dgm:pt>
    <dgm:pt modelId="{D55DB202-3FDC-495C-8D44-763E810FE67B}" type="sibTrans" cxnId="{6B2A76F4-A95F-4DB1-A2D9-313897ACA26F}">
      <dgm:prSet/>
      <dgm:spPr/>
      <dgm:t>
        <a:bodyPr/>
        <a:lstStyle/>
        <a:p>
          <a:endParaRPr lang="en-IN"/>
        </a:p>
      </dgm:t>
    </dgm:pt>
    <dgm:pt modelId="{5D4E0F1D-2CAB-4CFF-8840-CEA855B9045A}">
      <dgm:prSet/>
      <dgm:spPr/>
      <dgm:t>
        <a:bodyPr/>
        <a:lstStyle/>
        <a:p>
          <a:r>
            <a:rPr lang="en-US" dirty="0">
              <a:solidFill>
                <a:schemeClr val="tx1"/>
              </a:solidFill>
            </a:rPr>
            <a:t>Deafness or hearing impairment: </a:t>
          </a:r>
          <a:r>
            <a:rPr lang="en-US" dirty="0"/>
            <a:t>Difficulty hearing or a complete loss of hearing.</a:t>
          </a:r>
          <a:endParaRPr lang="en-IN" dirty="0"/>
        </a:p>
      </dgm:t>
    </dgm:pt>
    <dgm:pt modelId="{4CFD2C55-7CB1-4E65-9869-30D50ED29EFF}" type="parTrans" cxnId="{A65CFDEF-5416-474F-8E9B-6412977BA926}">
      <dgm:prSet/>
      <dgm:spPr/>
      <dgm:t>
        <a:bodyPr/>
        <a:lstStyle/>
        <a:p>
          <a:endParaRPr lang="en-IN"/>
        </a:p>
      </dgm:t>
    </dgm:pt>
    <dgm:pt modelId="{110627DE-F73F-4756-A730-E3DCEA0BE75E}" type="sibTrans" cxnId="{A65CFDEF-5416-474F-8E9B-6412977BA926}">
      <dgm:prSet/>
      <dgm:spPr/>
      <dgm:t>
        <a:bodyPr/>
        <a:lstStyle/>
        <a:p>
          <a:endParaRPr lang="en-IN"/>
        </a:p>
      </dgm:t>
    </dgm:pt>
    <dgm:pt modelId="{937EAA91-8BBC-4EFA-8D1D-43A75A98892A}">
      <dgm:prSet/>
      <dgm:spPr/>
      <dgm:t>
        <a:bodyPr/>
        <a:lstStyle/>
        <a:p>
          <a:r>
            <a:rPr lang="en-US" dirty="0">
              <a:solidFill>
                <a:schemeClr val="tx1"/>
              </a:solidFill>
            </a:rPr>
            <a:t>Limb disabilities: </a:t>
          </a:r>
          <a:r>
            <a:rPr lang="en-US" dirty="0"/>
            <a:t>Conditions affecting arms or legs.</a:t>
          </a:r>
          <a:endParaRPr lang="en-IN" dirty="0"/>
        </a:p>
      </dgm:t>
    </dgm:pt>
    <dgm:pt modelId="{F797E6D9-2682-43FF-8A60-DB77DFBBAF15}" type="parTrans" cxnId="{6CF35AE5-C0C9-4A0D-BE6A-A18DD699C677}">
      <dgm:prSet/>
      <dgm:spPr/>
      <dgm:t>
        <a:bodyPr/>
        <a:lstStyle/>
        <a:p>
          <a:endParaRPr lang="en-IN"/>
        </a:p>
      </dgm:t>
    </dgm:pt>
    <dgm:pt modelId="{98A3727D-E365-4326-96A6-3336F33FBDDB}" type="sibTrans" cxnId="{6CF35AE5-C0C9-4A0D-BE6A-A18DD699C677}">
      <dgm:prSet/>
      <dgm:spPr/>
      <dgm:t>
        <a:bodyPr/>
        <a:lstStyle/>
        <a:p>
          <a:endParaRPr lang="en-IN"/>
        </a:p>
      </dgm:t>
    </dgm:pt>
    <dgm:pt modelId="{BEC131F8-1A13-4B92-9524-756C72749AE3}">
      <dgm:prSet/>
      <dgm:spPr/>
      <dgm:t>
        <a:bodyPr/>
        <a:lstStyle/>
        <a:p>
          <a:r>
            <a:rPr lang="en-US" dirty="0">
              <a:solidFill>
                <a:schemeClr val="tx1"/>
              </a:solidFill>
            </a:rPr>
            <a:t>Epilepsy: </a:t>
          </a:r>
          <a:r>
            <a:rPr lang="en-US" dirty="0"/>
            <a:t>A neurological disorder that can cause seizures. </a:t>
          </a:r>
          <a:endParaRPr lang="en-IN" dirty="0"/>
        </a:p>
      </dgm:t>
    </dgm:pt>
    <dgm:pt modelId="{2A451E6B-4F63-4C64-83C9-2BFE76346174}" type="parTrans" cxnId="{4ADAB3F6-F525-44AA-B12E-58D666B1F863}">
      <dgm:prSet/>
      <dgm:spPr/>
      <dgm:t>
        <a:bodyPr/>
        <a:lstStyle/>
        <a:p>
          <a:endParaRPr lang="en-IN"/>
        </a:p>
      </dgm:t>
    </dgm:pt>
    <dgm:pt modelId="{EA593CCC-365F-4371-93B0-AAD0BA412046}" type="sibTrans" cxnId="{4ADAB3F6-F525-44AA-B12E-58D666B1F863}">
      <dgm:prSet/>
      <dgm:spPr/>
      <dgm:t>
        <a:bodyPr/>
        <a:lstStyle/>
        <a:p>
          <a:endParaRPr lang="en-IN"/>
        </a:p>
      </dgm:t>
    </dgm:pt>
    <dgm:pt modelId="{C7AC2DC8-BF85-4039-953F-9916B3B864A7}" type="pres">
      <dgm:prSet presAssocID="{4955451E-28F2-401D-B1A9-A68CE8AAEC74}" presName="linear" presStyleCnt="0">
        <dgm:presLayoutVars>
          <dgm:animLvl val="lvl"/>
          <dgm:resizeHandles val="exact"/>
        </dgm:presLayoutVars>
      </dgm:prSet>
      <dgm:spPr/>
    </dgm:pt>
    <dgm:pt modelId="{D4E4DD03-A022-4521-A505-ED85AFD4F7B0}" type="pres">
      <dgm:prSet presAssocID="{3CC83717-3E7B-4322-90D2-DB1CBFD5EDBE}" presName="parentText" presStyleLbl="node1" presStyleIdx="0" presStyleCnt="4">
        <dgm:presLayoutVars>
          <dgm:chMax val="0"/>
          <dgm:bulletEnabled val="1"/>
        </dgm:presLayoutVars>
      </dgm:prSet>
      <dgm:spPr/>
    </dgm:pt>
    <dgm:pt modelId="{62792512-C43C-4002-93F6-943E90611D96}" type="pres">
      <dgm:prSet presAssocID="{D55DB202-3FDC-495C-8D44-763E810FE67B}" presName="spacer" presStyleCnt="0"/>
      <dgm:spPr/>
    </dgm:pt>
    <dgm:pt modelId="{28B564B1-E3A7-4D46-AC77-6079405182D7}" type="pres">
      <dgm:prSet presAssocID="{5D4E0F1D-2CAB-4CFF-8840-CEA855B9045A}" presName="parentText" presStyleLbl="node1" presStyleIdx="1" presStyleCnt="4">
        <dgm:presLayoutVars>
          <dgm:chMax val="0"/>
          <dgm:bulletEnabled val="1"/>
        </dgm:presLayoutVars>
      </dgm:prSet>
      <dgm:spPr/>
    </dgm:pt>
    <dgm:pt modelId="{E9234AB1-E15A-42C8-8369-E6C34F3ADA1C}" type="pres">
      <dgm:prSet presAssocID="{110627DE-F73F-4756-A730-E3DCEA0BE75E}" presName="spacer" presStyleCnt="0"/>
      <dgm:spPr/>
    </dgm:pt>
    <dgm:pt modelId="{68D878D6-3BC1-4BD8-A07E-816FB3968AAE}" type="pres">
      <dgm:prSet presAssocID="{937EAA91-8BBC-4EFA-8D1D-43A75A98892A}" presName="parentText" presStyleLbl="node1" presStyleIdx="2" presStyleCnt="4">
        <dgm:presLayoutVars>
          <dgm:chMax val="0"/>
          <dgm:bulletEnabled val="1"/>
        </dgm:presLayoutVars>
      </dgm:prSet>
      <dgm:spPr/>
    </dgm:pt>
    <dgm:pt modelId="{220BC59D-58FE-4818-BD16-97073A27B3C3}" type="pres">
      <dgm:prSet presAssocID="{98A3727D-E365-4326-96A6-3336F33FBDDB}" presName="spacer" presStyleCnt="0"/>
      <dgm:spPr/>
    </dgm:pt>
    <dgm:pt modelId="{E504260B-A34F-4613-B8E0-BD1E74791488}" type="pres">
      <dgm:prSet presAssocID="{BEC131F8-1A13-4B92-9524-756C72749AE3}" presName="parentText" presStyleLbl="node1" presStyleIdx="3" presStyleCnt="4">
        <dgm:presLayoutVars>
          <dgm:chMax val="0"/>
          <dgm:bulletEnabled val="1"/>
        </dgm:presLayoutVars>
      </dgm:prSet>
      <dgm:spPr/>
    </dgm:pt>
  </dgm:ptLst>
  <dgm:cxnLst>
    <dgm:cxn modelId="{5900D65A-3F25-4F32-B46D-E51C606B8776}" type="presOf" srcId="{BEC131F8-1A13-4B92-9524-756C72749AE3}" destId="{E504260B-A34F-4613-B8E0-BD1E74791488}" srcOrd="0" destOrd="0" presId="urn:microsoft.com/office/officeart/2005/8/layout/vList2"/>
    <dgm:cxn modelId="{83E4E75A-048E-49B1-87C1-33C8CE3A4F16}" type="presOf" srcId="{937EAA91-8BBC-4EFA-8D1D-43A75A98892A}" destId="{68D878D6-3BC1-4BD8-A07E-816FB3968AAE}" srcOrd="0" destOrd="0" presId="urn:microsoft.com/office/officeart/2005/8/layout/vList2"/>
    <dgm:cxn modelId="{B8AFBD8B-F8B1-40A8-9AE9-3687BF8FDB96}" type="presOf" srcId="{5D4E0F1D-2CAB-4CFF-8840-CEA855B9045A}" destId="{28B564B1-E3A7-4D46-AC77-6079405182D7}" srcOrd="0" destOrd="0" presId="urn:microsoft.com/office/officeart/2005/8/layout/vList2"/>
    <dgm:cxn modelId="{6CF4AAC0-7ACC-41B6-B779-5C07C643566F}" type="presOf" srcId="{3CC83717-3E7B-4322-90D2-DB1CBFD5EDBE}" destId="{D4E4DD03-A022-4521-A505-ED85AFD4F7B0}" srcOrd="0" destOrd="0" presId="urn:microsoft.com/office/officeart/2005/8/layout/vList2"/>
    <dgm:cxn modelId="{D9D049CE-D3FF-4CC0-971E-C821C04D516C}" type="presOf" srcId="{4955451E-28F2-401D-B1A9-A68CE8AAEC74}" destId="{C7AC2DC8-BF85-4039-953F-9916B3B864A7}" srcOrd="0" destOrd="0" presId="urn:microsoft.com/office/officeart/2005/8/layout/vList2"/>
    <dgm:cxn modelId="{6CF35AE5-C0C9-4A0D-BE6A-A18DD699C677}" srcId="{4955451E-28F2-401D-B1A9-A68CE8AAEC74}" destId="{937EAA91-8BBC-4EFA-8D1D-43A75A98892A}" srcOrd="2" destOrd="0" parTransId="{F797E6D9-2682-43FF-8A60-DB77DFBBAF15}" sibTransId="{98A3727D-E365-4326-96A6-3336F33FBDDB}"/>
    <dgm:cxn modelId="{A65CFDEF-5416-474F-8E9B-6412977BA926}" srcId="{4955451E-28F2-401D-B1A9-A68CE8AAEC74}" destId="{5D4E0F1D-2CAB-4CFF-8840-CEA855B9045A}" srcOrd="1" destOrd="0" parTransId="{4CFD2C55-7CB1-4E65-9869-30D50ED29EFF}" sibTransId="{110627DE-F73F-4756-A730-E3DCEA0BE75E}"/>
    <dgm:cxn modelId="{6B2A76F4-A95F-4DB1-A2D9-313897ACA26F}" srcId="{4955451E-28F2-401D-B1A9-A68CE8AAEC74}" destId="{3CC83717-3E7B-4322-90D2-DB1CBFD5EDBE}" srcOrd="0" destOrd="0" parTransId="{3A35B5EE-F8C0-4C3A-88C2-633041CD015A}" sibTransId="{D55DB202-3FDC-495C-8D44-763E810FE67B}"/>
    <dgm:cxn modelId="{4ADAB3F6-F525-44AA-B12E-58D666B1F863}" srcId="{4955451E-28F2-401D-B1A9-A68CE8AAEC74}" destId="{BEC131F8-1A13-4B92-9524-756C72749AE3}" srcOrd="3" destOrd="0" parTransId="{2A451E6B-4F63-4C64-83C9-2BFE76346174}" sibTransId="{EA593CCC-365F-4371-93B0-AAD0BA412046}"/>
    <dgm:cxn modelId="{5776A09B-3B9B-47DC-A693-F301D70AF200}" type="presParOf" srcId="{C7AC2DC8-BF85-4039-953F-9916B3B864A7}" destId="{D4E4DD03-A022-4521-A505-ED85AFD4F7B0}" srcOrd="0" destOrd="0" presId="urn:microsoft.com/office/officeart/2005/8/layout/vList2"/>
    <dgm:cxn modelId="{BF884C43-40BF-4865-AF93-E7D4AA3D8D44}" type="presParOf" srcId="{C7AC2DC8-BF85-4039-953F-9916B3B864A7}" destId="{62792512-C43C-4002-93F6-943E90611D96}" srcOrd="1" destOrd="0" presId="urn:microsoft.com/office/officeart/2005/8/layout/vList2"/>
    <dgm:cxn modelId="{33E07BB9-2F78-4FD6-A0B2-BE26E9214490}" type="presParOf" srcId="{C7AC2DC8-BF85-4039-953F-9916B3B864A7}" destId="{28B564B1-E3A7-4D46-AC77-6079405182D7}" srcOrd="2" destOrd="0" presId="urn:microsoft.com/office/officeart/2005/8/layout/vList2"/>
    <dgm:cxn modelId="{94F51F13-5A82-4FC4-8F1A-99AA032CB82C}" type="presParOf" srcId="{C7AC2DC8-BF85-4039-953F-9916B3B864A7}" destId="{E9234AB1-E15A-42C8-8369-E6C34F3ADA1C}" srcOrd="3" destOrd="0" presId="urn:microsoft.com/office/officeart/2005/8/layout/vList2"/>
    <dgm:cxn modelId="{BEE2E223-75E6-4D31-861C-4304AB63A231}" type="presParOf" srcId="{C7AC2DC8-BF85-4039-953F-9916B3B864A7}" destId="{68D878D6-3BC1-4BD8-A07E-816FB3968AAE}" srcOrd="4" destOrd="0" presId="urn:microsoft.com/office/officeart/2005/8/layout/vList2"/>
    <dgm:cxn modelId="{CE15B652-243B-427E-B0E8-8C6618AD585B}" type="presParOf" srcId="{C7AC2DC8-BF85-4039-953F-9916B3B864A7}" destId="{220BC59D-58FE-4818-BD16-97073A27B3C3}" srcOrd="5" destOrd="0" presId="urn:microsoft.com/office/officeart/2005/8/layout/vList2"/>
    <dgm:cxn modelId="{68FADD05-2742-44FC-8F32-E3A292EF5000}" type="presParOf" srcId="{C7AC2DC8-BF85-4039-953F-9916B3B864A7}" destId="{E504260B-A34F-4613-B8E0-BD1E74791488}" srcOrd="6"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E9CFC9C1-3FCA-496A-9FC8-D19C0D4F62BE}" type="doc">
      <dgm:prSet loTypeId="urn:microsoft.com/office/officeart/2005/8/layout/vList2" loCatId="list" qsTypeId="urn:microsoft.com/office/officeart/2005/8/quickstyle/simple1" qsCatId="simple" csTypeId="urn:microsoft.com/office/officeart/2005/8/colors/accent0_3" csCatId="mainScheme"/>
      <dgm:spPr/>
      <dgm:t>
        <a:bodyPr/>
        <a:lstStyle/>
        <a:p>
          <a:endParaRPr lang="en-IN"/>
        </a:p>
      </dgm:t>
    </dgm:pt>
    <dgm:pt modelId="{81C89ACC-1021-40E8-894A-6405763D012D}">
      <dgm:prSet/>
      <dgm:spPr/>
      <dgm:t>
        <a:bodyPr/>
        <a:lstStyle/>
        <a:p>
          <a:r>
            <a:rPr lang="en-IN"/>
            <a:t>Health-related</a:t>
          </a:r>
        </a:p>
      </dgm:t>
    </dgm:pt>
    <dgm:pt modelId="{7E1F377D-1189-4D22-A25E-3017CDBF9E73}" type="parTrans" cxnId="{E3FF9D5E-51D9-49C6-9A79-F977FBCFF3D7}">
      <dgm:prSet/>
      <dgm:spPr/>
      <dgm:t>
        <a:bodyPr/>
        <a:lstStyle/>
        <a:p>
          <a:endParaRPr lang="en-IN"/>
        </a:p>
      </dgm:t>
    </dgm:pt>
    <dgm:pt modelId="{210BFA3B-30E9-44EB-AFA8-4BB38FE53495}" type="sibTrans" cxnId="{E3FF9D5E-51D9-49C6-9A79-F977FBCFF3D7}">
      <dgm:prSet/>
      <dgm:spPr/>
      <dgm:t>
        <a:bodyPr/>
        <a:lstStyle/>
        <a:p>
          <a:endParaRPr lang="en-IN"/>
        </a:p>
      </dgm:t>
    </dgm:pt>
    <dgm:pt modelId="{CF805579-34C9-4660-9874-B142F4518B02}" type="pres">
      <dgm:prSet presAssocID="{E9CFC9C1-3FCA-496A-9FC8-D19C0D4F62BE}" presName="linear" presStyleCnt="0">
        <dgm:presLayoutVars>
          <dgm:animLvl val="lvl"/>
          <dgm:resizeHandles val="exact"/>
        </dgm:presLayoutVars>
      </dgm:prSet>
      <dgm:spPr/>
    </dgm:pt>
    <dgm:pt modelId="{30E1CA11-F1FB-4B7D-847C-3C4620CBD04D}" type="pres">
      <dgm:prSet presAssocID="{81C89ACC-1021-40E8-894A-6405763D012D}" presName="parentText" presStyleLbl="node1" presStyleIdx="0" presStyleCnt="1">
        <dgm:presLayoutVars>
          <dgm:chMax val="0"/>
          <dgm:bulletEnabled val="1"/>
        </dgm:presLayoutVars>
      </dgm:prSet>
      <dgm:spPr/>
    </dgm:pt>
  </dgm:ptLst>
  <dgm:cxnLst>
    <dgm:cxn modelId="{AC8DC522-9EAF-4404-BEC1-78187DB85D83}" type="presOf" srcId="{81C89ACC-1021-40E8-894A-6405763D012D}" destId="{30E1CA11-F1FB-4B7D-847C-3C4620CBD04D}" srcOrd="0" destOrd="0" presId="urn:microsoft.com/office/officeart/2005/8/layout/vList2"/>
    <dgm:cxn modelId="{E3FF9D5E-51D9-49C6-9A79-F977FBCFF3D7}" srcId="{E9CFC9C1-3FCA-496A-9FC8-D19C0D4F62BE}" destId="{81C89ACC-1021-40E8-894A-6405763D012D}" srcOrd="0" destOrd="0" parTransId="{7E1F377D-1189-4D22-A25E-3017CDBF9E73}" sibTransId="{210BFA3B-30E9-44EB-AFA8-4BB38FE53495}"/>
    <dgm:cxn modelId="{071F605A-9D2B-442A-9137-1D69A9C5A211}" type="presOf" srcId="{E9CFC9C1-3FCA-496A-9FC8-D19C0D4F62BE}" destId="{CF805579-34C9-4660-9874-B142F4518B02}" srcOrd="0" destOrd="0" presId="urn:microsoft.com/office/officeart/2005/8/layout/vList2"/>
    <dgm:cxn modelId="{54C2DCF1-317D-4D20-B342-762753D4233A}" type="presParOf" srcId="{CF805579-34C9-4660-9874-B142F4518B02}" destId="{30E1CA11-F1FB-4B7D-847C-3C4620CBD04D}"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0C30AC5F-B138-4401-B177-49036A589AEA}"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IN"/>
        </a:p>
      </dgm:t>
    </dgm:pt>
    <dgm:pt modelId="{18DD474C-7208-40EE-A794-B4A1DC92F1F2}">
      <dgm:prSet/>
      <dgm:spPr/>
      <dgm:t>
        <a:bodyPr/>
        <a:lstStyle/>
        <a:p>
          <a:r>
            <a:rPr lang="en-US" dirty="0">
              <a:solidFill>
                <a:schemeClr val="tx1"/>
              </a:solidFill>
            </a:rPr>
            <a:t>Chronic illnesses: </a:t>
          </a:r>
          <a:r>
            <a:rPr lang="en-US" dirty="0"/>
            <a:t>Conditions like cancer, cystic fibrosis, sickle cell disease, or diabetes that require ongoing medical care and management.</a:t>
          </a:r>
          <a:endParaRPr lang="en-IN" dirty="0"/>
        </a:p>
      </dgm:t>
    </dgm:pt>
    <dgm:pt modelId="{D9F74174-92AF-4E2C-B90F-D0010C3F04E6}" type="parTrans" cxnId="{B5CE9772-536A-41B8-88F2-EAB45C955F1A}">
      <dgm:prSet/>
      <dgm:spPr/>
      <dgm:t>
        <a:bodyPr/>
        <a:lstStyle/>
        <a:p>
          <a:endParaRPr lang="en-IN"/>
        </a:p>
      </dgm:t>
    </dgm:pt>
    <dgm:pt modelId="{333157B0-2E46-4965-8DC4-61414C47F286}" type="sibTrans" cxnId="{B5CE9772-536A-41B8-88F2-EAB45C955F1A}">
      <dgm:prSet/>
      <dgm:spPr/>
      <dgm:t>
        <a:bodyPr/>
        <a:lstStyle/>
        <a:p>
          <a:endParaRPr lang="en-IN"/>
        </a:p>
      </dgm:t>
    </dgm:pt>
    <dgm:pt modelId="{DEBCCEF8-F302-4282-92EC-94DFEDD03C42}">
      <dgm:prSet/>
      <dgm:spPr/>
      <dgm:t>
        <a:bodyPr/>
        <a:lstStyle/>
        <a:p>
          <a:r>
            <a:rPr lang="en-US" dirty="0">
              <a:solidFill>
                <a:schemeClr val="tx1"/>
              </a:solidFill>
            </a:rPr>
            <a:t>Cerebral palsy: </a:t>
          </a:r>
          <a:r>
            <a:rPr lang="en-US" dirty="0"/>
            <a:t>A group of disorders that affect movement and posture. </a:t>
          </a:r>
          <a:endParaRPr lang="en-IN" dirty="0"/>
        </a:p>
      </dgm:t>
    </dgm:pt>
    <dgm:pt modelId="{3A3BB8C5-934C-4683-90EB-4602DA2F4DEF}" type="parTrans" cxnId="{2D9319DB-83E0-42D5-ACD6-0C76C39D3FA0}">
      <dgm:prSet/>
      <dgm:spPr/>
      <dgm:t>
        <a:bodyPr/>
        <a:lstStyle/>
        <a:p>
          <a:endParaRPr lang="en-IN"/>
        </a:p>
      </dgm:t>
    </dgm:pt>
    <dgm:pt modelId="{C5C83F60-97F5-4D1B-A073-D633A65AC86E}" type="sibTrans" cxnId="{2D9319DB-83E0-42D5-ACD6-0C76C39D3FA0}">
      <dgm:prSet/>
      <dgm:spPr/>
      <dgm:t>
        <a:bodyPr/>
        <a:lstStyle/>
        <a:p>
          <a:endParaRPr lang="en-IN"/>
        </a:p>
      </dgm:t>
    </dgm:pt>
    <dgm:pt modelId="{AFBA375A-F7C3-4BFD-B887-3285DC3390A4}" type="pres">
      <dgm:prSet presAssocID="{0C30AC5F-B138-4401-B177-49036A589AEA}" presName="linear" presStyleCnt="0">
        <dgm:presLayoutVars>
          <dgm:animLvl val="lvl"/>
          <dgm:resizeHandles val="exact"/>
        </dgm:presLayoutVars>
      </dgm:prSet>
      <dgm:spPr/>
    </dgm:pt>
    <dgm:pt modelId="{ED02381C-AC68-44A4-AE59-E0F1D49A62D0}" type="pres">
      <dgm:prSet presAssocID="{18DD474C-7208-40EE-A794-B4A1DC92F1F2}" presName="parentText" presStyleLbl="node1" presStyleIdx="0" presStyleCnt="2">
        <dgm:presLayoutVars>
          <dgm:chMax val="0"/>
          <dgm:bulletEnabled val="1"/>
        </dgm:presLayoutVars>
      </dgm:prSet>
      <dgm:spPr/>
    </dgm:pt>
    <dgm:pt modelId="{10BC9761-26B6-43B7-AA3F-16C1629F1989}" type="pres">
      <dgm:prSet presAssocID="{333157B0-2E46-4965-8DC4-61414C47F286}" presName="spacer" presStyleCnt="0"/>
      <dgm:spPr/>
    </dgm:pt>
    <dgm:pt modelId="{A921DA5D-BCEC-41C1-8C60-1FD7A361B547}" type="pres">
      <dgm:prSet presAssocID="{DEBCCEF8-F302-4282-92EC-94DFEDD03C42}" presName="parentText" presStyleLbl="node1" presStyleIdx="1" presStyleCnt="2">
        <dgm:presLayoutVars>
          <dgm:chMax val="0"/>
          <dgm:bulletEnabled val="1"/>
        </dgm:presLayoutVars>
      </dgm:prSet>
      <dgm:spPr/>
    </dgm:pt>
  </dgm:ptLst>
  <dgm:cxnLst>
    <dgm:cxn modelId="{98AD9A11-FE03-46AF-8218-1D75EFC4F40E}" type="presOf" srcId="{DEBCCEF8-F302-4282-92EC-94DFEDD03C42}" destId="{A921DA5D-BCEC-41C1-8C60-1FD7A361B547}" srcOrd="0" destOrd="0" presId="urn:microsoft.com/office/officeart/2005/8/layout/vList2"/>
    <dgm:cxn modelId="{6A9B3830-AC0C-4652-892D-B25C512A7803}" type="presOf" srcId="{0C30AC5F-B138-4401-B177-49036A589AEA}" destId="{AFBA375A-F7C3-4BFD-B887-3285DC3390A4}" srcOrd="0" destOrd="0" presId="urn:microsoft.com/office/officeart/2005/8/layout/vList2"/>
    <dgm:cxn modelId="{B5CE9772-536A-41B8-88F2-EAB45C955F1A}" srcId="{0C30AC5F-B138-4401-B177-49036A589AEA}" destId="{18DD474C-7208-40EE-A794-B4A1DC92F1F2}" srcOrd="0" destOrd="0" parTransId="{D9F74174-92AF-4E2C-B90F-D0010C3F04E6}" sibTransId="{333157B0-2E46-4965-8DC4-61414C47F286}"/>
    <dgm:cxn modelId="{A37F2456-58F3-463B-8627-25B2C0074FBE}" type="presOf" srcId="{18DD474C-7208-40EE-A794-B4A1DC92F1F2}" destId="{ED02381C-AC68-44A4-AE59-E0F1D49A62D0}" srcOrd="0" destOrd="0" presId="urn:microsoft.com/office/officeart/2005/8/layout/vList2"/>
    <dgm:cxn modelId="{2D9319DB-83E0-42D5-ACD6-0C76C39D3FA0}" srcId="{0C30AC5F-B138-4401-B177-49036A589AEA}" destId="{DEBCCEF8-F302-4282-92EC-94DFEDD03C42}" srcOrd="1" destOrd="0" parTransId="{3A3BB8C5-934C-4683-90EB-4602DA2F4DEF}" sibTransId="{C5C83F60-97F5-4D1B-A073-D633A65AC86E}"/>
    <dgm:cxn modelId="{D7559351-DB6D-43E8-AC8D-7EA1D52FD2AE}" type="presParOf" srcId="{AFBA375A-F7C3-4BFD-B887-3285DC3390A4}" destId="{ED02381C-AC68-44A4-AE59-E0F1D49A62D0}" srcOrd="0" destOrd="0" presId="urn:microsoft.com/office/officeart/2005/8/layout/vList2"/>
    <dgm:cxn modelId="{109AC3EA-35DD-4E9E-92F5-B7A3DAC9CDB6}" type="presParOf" srcId="{AFBA375A-F7C3-4BFD-B887-3285DC3390A4}" destId="{10BC9761-26B6-43B7-AA3F-16C1629F1989}" srcOrd="1" destOrd="0" presId="urn:microsoft.com/office/officeart/2005/8/layout/vList2"/>
    <dgm:cxn modelId="{0B8ADAC2-D835-4CC2-9730-C472B9B3EE57}" type="presParOf" srcId="{AFBA375A-F7C3-4BFD-B887-3285DC3390A4}" destId="{A921DA5D-BCEC-41C1-8C60-1FD7A361B547}" srcOrd="2"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D037D201-2114-4899-84F7-7B015A0D8918}" type="doc">
      <dgm:prSet loTypeId="urn:microsoft.com/office/officeart/2005/8/layout/vList2" loCatId="list" qsTypeId="urn:microsoft.com/office/officeart/2005/8/quickstyle/simple1" qsCatId="simple" csTypeId="urn:microsoft.com/office/officeart/2005/8/colors/accent0_3" csCatId="mainScheme"/>
      <dgm:spPr/>
      <dgm:t>
        <a:bodyPr/>
        <a:lstStyle/>
        <a:p>
          <a:endParaRPr lang="en-IN"/>
        </a:p>
      </dgm:t>
    </dgm:pt>
    <dgm:pt modelId="{BBC728D2-FAAF-4FFA-81C3-24B0930742FB}">
      <dgm:prSet/>
      <dgm:spPr/>
      <dgm:t>
        <a:bodyPr/>
        <a:lstStyle/>
        <a:p>
          <a:r>
            <a:rPr lang="en-IN"/>
            <a:t>Social-emotional and Behavioral</a:t>
          </a:r>
        </a:p>
      </dgm:t>
    </dgm:pt>
    <dgm:pt modelId="{F4E6E7A6-FA6F-4F9E-9DDC-B0BFE66328C3}" type="parTrans" cxnId="{0D2C9866-4D8A-48EB-B480-12CE7265888E}">
      <dgm:prSet/>
      <dgm:spPr/>
      <dgm:t>
        <a:bodyPr/>
        <a:lstStyle/>
        <a:p>
          <a:endParaRPr lang="en-IN"/>
        </a:p>
      </dgm:t>
    </dgm:pt>
    <dgm:pt modelId="{F2616774-5E0B-4971-99CE-2151005E3CE4}" type="sibTrans" cxnId="{0D2C9866-4D8A-48EB-B480-12CE7265888E}">
      <dgm:prSet/>
      <dgm:spPr/>
      <dgm:t>
        <a:bodyPr/>
        <a:lstStyle/>
        <a:p>
          <a:endParaRPr lang="en-IN"/>
        </a:p>
      </dgm:t>
    </dgm:pt>
    <dgm:pt modelId="{53387301-9D72-44C4-94D0-D2EB4AFBBF28}" type="pres">
      <dgm:prSet presAssocID="{D037D201-2114-4899-84F7-7B015A0D8918}" presName="linear" presStyleCnt="0">
        <dgm:presLayoutVars>
          <dgm:animLvl val="lvl"/>
          <dgm:resizeHandles val="exact"/>
        </dgm:presLayoutVars>
      </dgm:prSet>
      <dgm:spPr/>
    </dgm:pt>
    <dgm:pt modelId="{2306465F-F9F8-45BC-95F7-076DD585D08B}" type="pres">
      <dgm:prSet presAssocID="{BBC728D2-FAAF-4FFA-81C3-24B0930742FB}" presName="parentText" presStyleLbl="node1" presStyleIdx="0" presStyleCnt="1">
        <dgm:presLayoutVars>
          <dgm:chMax val="0"/>
          <dgm:bulletEnabled val="1"/>
        </dgm:presLayoutVars>
      </dgm:prSet>
      <dgm:spPr/>
    </dgm:pt>
  </dgm:ptLst>
  <dgm:cxnLst>
    <dgm:cxn modelId="{7957BE3E-533B-40F9-89D7-D08F3EC630BA}" type="presOf" srcId="{BBC728D2-FAAF-4FFA-81C3-24B0930742FB}" destId="{2306465F-F9F8-45BC-95F7-076DD585D08B}" srcOrd="0" destOrd="0" presId="urn:microsoft.com/office/officeart/2005/8/layout/vList2"/>
    <dgm:cxn modelId="{0D2C9866-4D8A-48EB-B480-12CE7265888E}" srcId="{D037D201-2114-4899-84F7-7B015A0D8918}" destId="{BBC728D2-FAAF-4FFA-81C3-24B0930742FB}" srcOrd="0" destOrd="0" parTransId="{F4E6E7A6-FA6F-4F9E-9DDC-B0BFE66328C3}" sibTransId="{F2616774-5E0B-4971-99CE-2151005E3CE4}"/>
    <dgm:cxn modelId="{306BA8E9-B0DE-4AE5-8A6B-F8A60AEF869C}" type="presOf" srcId="{D037D201-2114-4899-84F7-7B015A0D8918}" destId="{53387301-9D72-44C4-94D0-D2EB4AFBBF28}" srcOrd="0" destOrd="0" presId="urn:microsoft.com/office/officeart/2005/8/layout/vList2"/>
    <dgm:cxn modelId="{0AD4C0F2-FA89-4D5B-963E-34FB6F3054BB}" type="presParOf" srcId="{53387301-9D72-44C4-94D0-D2EB4AFBBF28}" destId="{2306465F-F9F8-45BC-95F7-076DD585D08B}"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FCE1FFB2-4306-4E44-AC70-FF8205891BC3}"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IN"/>
        </a:p>
      </dgm:t>
    </dgm:pt>
    <dgm:pt modelId="{6FCA447E-C485-4531-B9D7-3C56FEC57A97}">
      <dgm:prSet/>
      <dgm:spPr/>
      <dgm:t>
        <a:bodyPr/>
        <a:lstStyle/>
        <a:p>
          <a:r>
            <a:rPr lang="en-US" dirty="0">
              <a:solidFill>
                <a:schemeClr val="tx1"/>
              </a:solidFill>
            </a:rPr>
            <a:t>Behavioral challenges: </a:t>
          </a:r>
          <a:r>
            <a:rPr lang="en-US" dirty="0"/>
            <a:t>Struggles with behavior due to trauma, neglect, or abuse.</a:t>
          </a:r>
          <a:endParaRPr lang="en-IN" dirty="0"/>
        </a:p>
      </dgm:t>
    </dgm:pt>
    <dgm:pt modelId="{46DDE7CD-AA45-4AE2-984B-6C2835A764C6}" type="parTrans" cxnId="{9BAE1286-C05C-4E8E-B34E-4477901FBCAA}">
      <dgm:prSet/>
      <dgm:spPr/>
      <dgm:t>
        <a:bodyPr/>
        <a:lstStyle/>
        <a:p>
          <a:endParaRPr lang="en-IN"/>
        </a:p>
      </dgm:t>
    </dgm:pt>
    <dgm:pt modelId="{A81C5291-BE92-4A8B-81C9-CF22F02BA9F8}" type="sibTrans" cxnId="{9BAE1286-C05C-4E8E-B34E-4477901FBCAA}">
      <dgm:prSet/>
      <dgm:spPr/>
      <dgm:t>
        <a:bodyPr/>
        <a:lstStyle/>
        <a:p>
          <a:endParaRPr lang="en-IN"/>
        </a:p>
      </dgm:t>
    </dgm:pt>
    <dgm:pt modelId="{10F731F3-8B6C-43E0-A159-9DE9AA214032}">
      <dgm:prSet/>
      <dgm:spPr/>
      <dgm:t>
        <a:bodyPr/>
        <a:lstStyle/>
        <a:p>
          <a:r>
            <a:rPr lang="en-US" dirty="0">
              <a:solidFill>
                <a:schemeClr val="tx1"/>
              </a:solidFill>
            </a:rPr>
            <a:t>Mental health conditions: </a:t>
          </a:r>
          <a:r>
            <a:rPr lang="en-US" dirty="0"/>
            <a:t>Conditions like anxiety or depression that affect emotions and behavior.</a:t>
          </a:r>
          <a:endParaRPr lang="en-IN" dirty="0"/>
        </a:p>
      </dgm:t>
    </dgm:pt>
    <dgm:pt modelId="{BFCCC5D7-48A8-4D08-B5EF-DB3D170EC393}" type="parTrans" cxnId="{A78BD4A4-D61F-40A8-8638-6A79A8C0F4C6}">
      <dgm:prSet/>
      <dgm:spPr/>
      <dgm:t>
        <a:bodyPr/>
        <a:lstStyle/>
        <a:p>
          <a:endParaRPr lang="en-IN"/>
        </a:p>
      </dgm:t>
    </dgm:pt>
    <dgm:pt modelId="{B9D9F2F5-6F52-450B-BB4F-C6953BC06265}" type="sibTrans" cxnId="{A78BD4A4-D61F-40A8-8638-6A79A8C0F4C6}">
      <dgm:prSet/>
      <dgm:spPr/>
      <dgm:t>
        <a:bodyPr/>
        <a:lstStyle/>
        <a:p>
          <a:endParaRPr lang="en-IN"/>
        </a:p>
      </dgm:t>
    </dgm:pt>
    <dgm:pt modelId="{41757482-375D-4518-9906-66C0A92C67EE}">
      <dgm:prSet/>
      <dgm:spPr/>
      <dgm:t>
        <a:bodyPr/>
        <a:lstStyle/>
        <a:p>
          <a:r>
            <a:rPr lang="en-US" dirty="0">
              <a:solidFill>
                <a:schemeClr val="tx1"/>
              </a:solidFill>
            </a:rPr>
            <a:t>Social-emotional needs: </a:t>
          </a:r>
          <a:r>
            <a:rPr lang="en-US" dirty="0"/>
            <a:t>Difficulty with emotional regulation, social cues, or building relationships. </a:t>
          </a:r>
          <a:endParaRPr lang="en-IN" dirty="0"/>
        </a:p>
      </dgm:t>
    </dgm:pt>
    <dgm:pt modelId="{7EEDB751-319A-4012-82EF-9DD5031A1E7D}" type="parTrans" cxnId="{4066762A-C458-46FF-A4C0-A1DD78DF8AC1}">
      <dgm:prSet/>
      <dgm:spPr/>
      <dgm:t>
        <a:bodyPr/>
        <a:lstStyle/>
        <a:p>
          <a:endParaRPr lang="en-IN"/>
        </a:p>
      </dgm:t>
    </dgm:pt>
    <dgm:pt modelId="{99C32D1A-189C-4853-9523-DE0341BA1FFE}" type="sibTrans" cxnId="{4066762A-C458-46FF-A4C0-A1DD78DF8AC1}">
      <dgm:prSet/>
      <dgm:spPr/>
      <dgm:t>
        <a:bodyPr/>
        <a:lstStyle/>
        <a:p>
          <a:endParaRPr lang="en-IN"/>
        </a:p>
      </dgm:t>
    </dgm:pt>
    <dgm:pt modelId="{4EDA7294-ECA9-4E13-B1EA-DFC6D99FD8F3}" type="pres">
      <dgm:prSet presAssocID="{FCE1FFB2-4306-4E44-AC70-FF8205891BC3}" presName="linear" presStyleCnt="0">
        <dgm:presLayoutVars>
          <dgm:animLvl val="lvl"/>
          <dgm:resizeHandles val="exact"/>
        </dgm:presLayoutVars>
      </dgm:prSet>
      <dgm:spPr/>
    </dgm:pt>
    <dgm:pt modelId="{9D57EF3A-0585-4916-9A95-93CF4CCD2DCF}" type="pres">
      <dgm:prSet presAssocID="{6FCA447E-C485-4531-B9D7-3C56FEC57A97}" presName="parentText" presStyleLbl="node1" presStyleIdx="0" presStyleCnt="3">
        <dgm:presLayoutVars>
          <dgm:chMax val="0"/>
          <dgm:bulletEnabled val="1"/>
        </dgm:presLayoutVars>
      </dgm:prSet>
      <dgm:spPr/>
    </dgm:pt>
    <dgm:pt modelId="{2D9D6CE3-D24A-459D-AD61-3F2729D3F135}" type="pres">
      <dgm:prSet presAssocID="{A81C5291-BE92-4A8B-81C9-CF22F02BA9F8}" presName="spacer" presStyleCnt="0"/>
      <dgm:spPr/>
    </dgm:pt>
    <dgm:pt modelId="{8D07FE38-B2BD-4691-8434-A3648BE51F64}" type="pres">
      <dgm:prSet presAssocID="{10F731F3-8B6C-43E0-A159-9DE9AA214032}" presName="parentText" presStyleLbl="node1" presStyleIdx="1" presStyleCnt="3">
        <dgm:presLayoutVars>
          <dgm:chMax val="0"/>
          <dgm:bulletEnabled val="1"/>
        </dgm:presLayoutVars>
      </dgm:prSet>
      <dgm:spPr/>
    </dgm:pt>
    <dgm:pt modelId="{3E308331-11C7-45D9-B06F-CE486D9A5B95}" type="pres">
      <dgm:prSet presAssocID="{B9D9F2F5-6F52-450B-BB4F-C6953BC06265}" presName="spacer" presStyleCnt="0"/>
      <dgm:spPr/>
    </dgm:pt>
    <dgm:pt modelId="{DC8C0FC4-FB7E-4D55-9A78-B4DF7A00E04F}" type="pres">
      <dgm:prSet presAssocID="{41757482-375D-4518-9906-66C0A92C67EE}" presName="parentText" presStyleLbl="node1" presStyleIdx="2" presStyleCnt="3">
        <dgm:presLayoutVars>
          <dgm:chMax val="0"/>
          <dgm:bulletEnabled val="1"/>
        </dgm:presLayoutVars>
      </dgm:prSet>
      <dgm:spPr/>
    </dgm:pt>
  </dgm:ptLst>
  <dgm:cxnLst>
    <dgm:cxn modelId="{339F1C0D-577D-4F8E-9080-26275FE7F5F7}" type="presOf" srcId="{10F731F3-8B6C-43E0-A159-9DE9AA214032}" destId="{8D07FE38-B2BD-4691-8434-A3648BE51F64}" srcOrd="0" destOrd="0" presId="urn:microsoft.com/office/officeart/2005/8/layout/vList2"/>
    <dgm:cxn modelId="{4066762A-C458-46FF-A4C0-A1DD78DF8AC1}" srcId="{FCE1FFB2-4306-4E44-AC70-FF8205891BC3}" destId="{41757482-375D-4518-9906-66C0A92C67EE}" srcOrd="2" destOrd="0" parTransId="{7EEDB751-319A-4012-82EF-9DD5031A1E7D}" sibTransId="{99C32D1A-189C-4853-9523-DE0341BA1FFE}"/>
    <dgm:cxn modelId="{5CB79366-F705-4365-B550-589E571D6468}" type="presOf" srcId="{6FCA447E-C485-4531-B9D7-3C56FEC57A97}" destId="{9D57EF3A-0585-4916-9A95-93CF4CCD2DCF}" srcOrd="0" destOrd="0" presId="urn:microsoft.com/office/officeart/2005/8/layout/vList2"/>
    <dgm:cxn modelId="{B0ADD76D-0B94-48B6-9792-92765943C57C}" type="presOf" srcId="{FCE1FFB2-4306-4E44-AC70-FF8205891BC3}" destId="{4EDA7294-ECA9-4E13-B1EA-DFC6D99FD8F3}" srcOrd="0" destOrd="0" presId="urn:microsoft.com/office/officeart/2005/8/layout/vList2"/>
    <dgm:cxn modelId="{A4B68E85-6C4D-406B-8EBC-36989199581C}" type="presOf" srcId="{41757482-375D-4518-9906-66C0A92C67EE}" destId="{DC8C0FC4-FB7E-4D55-9A78-B4DF7A00E04F}" srcOrd="0" destOrd="0" presId="urn:microsoft.com/office/officeart/2005/8/layout/vList2"/>
    <dgm:cxn modelId="{9BAE1286-C05C-4E8E-B34E-4477901FBCAA}" srcId="{FCE1FFB2-4306-4E44-AC70-FF8205891BC3}" destId="{6FCA447E-C485-4531-B9D7-3C56FEC57A97}" srcOrd="0" destOrd="0" parTransId="{46DDE7CD-AA45-4AE2-984B-6C2835A764C6}" sibTransId="{A81C5291-BE92-4A8B-81C9-CF22F02BA9F8}"/>
    <dgm:cxn modelId="{A78BD4A4-D61F-40A8-8638-6A79A8C0F4C6}" srcId="{FCE1FFB2-4306-4E44-AC70-FF8205891BC3}" destId="{10F731F3-8B6C-43E0-A159-9DE9AA214032}" srcOrd="1" destOrd="0" parTransId="{BFCCC5D7-48A8-4D08-B5EF-DB3D170EC393}" sibTransId="{B9D9F2F5-6F52-450B-BB4F-C6953BC06265}"/>
    <dgm:cxn modelId="{BEA7C4B5-9D83-44E6-AD80-452E442E7F2C}" type="presParOf" srcId="{4EDA7294-ECA9-4E13-B1EA-DFC6D99FD8F3}" destId="{9D57EF3A-0585-4916-9A95-93CF4CCD2DCF}" srcOrd="0" destOrd="0" presId="urn:microsoft.com/office/officeart/2005/8/layout/vList2"/>
    <dgm:cxn modelId="{5773BE4D-9D71-4C00-90F7-792B6C0D80BB}" type="presParOf" srcId="{4EDA7294-ECA9-4E13-B1EA-DFC6D99FD8F3}" destId="{2D9D6CE3-D24A-459D-AD61-3F2729D3F135}" srcOrd="1" destOrd="0" presId="urn:microsoft.com/office/officeart/2005/8/layout/vList2"/>
    <dgm:cxn modelId="{A7713DA1-7E27-42DD-926F-2E8E3C1987B0}" type="presParOf" srcId="{4EDA7294-ECA9-4E13-B1EA-DFC6D99FD8F3}" destId="{8D07FE38-B2BD-4691-8434-A3648BE51F64}" srcOrd="2" destOrd="0" presId="urn:microsoft.com/office/officeart/2005/8/layout/vList2"/>
    <dgm:cxn modelId="{0434B0BC-49BF-4567-AAA1-4EEC563B6C39}" type="presParOf" srcId="{4EDA7294-ECA9-4E13-B1EA-DFC6D99FD8F3}" destId="{3E308331-11C7-45D9-B06F-CE486D9A5B95}" srcOrd="3" destOrd="0" presId="urn:microsoft.com/office/officeart/2005/8/layout/vList2"/>
    <dgm:cxn modelId="{0A1361DB-AA3B-44D4-B005-A5107426E0C5}" type="presParOf" srcId="{4EDA7294-ECA9-4E13-B1EA-DFC6D99FD8F3}" destId="{DC8C0FC4-FB7E-4D55-9A78-B4DF7A00E04F}" srcOrd="4"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D287D585-E7E6-4740-A7B3-5F08650D8478}" type="doc">
      <dgm:prSet loTypeId="urn:microsoft.com/office/officeart/2005/8/layout/vList2" loCatId="list" qsTypeId="urn:microsoft.com/office/officeart/2005/8/quickstyle/simple1" qsCatId="simple" csTypeId="urn:microsoft.com/office/officeart/2005/8/colors/accent0_3" csCatId="mainScheme"/>
      <dgm:spPr/>
      <dgm:t>
        <a:bodyPr/>
        <a:lstStyle/>
        <a:p>
          <a:endParaRPr lang="en-IN"/>
        </a:p>
      </dgm:t>
    </dgm:pt>
    <dgm:pt modelId="{0C75D1A7-F331-407E-BA37-BCF832B8C145}">
      <dgm:prSet/>
      <dgm:spPr/>
      <dgm:t>
        <a:bodyPr/>
        <a:lstStyle/>
        <a:p>
          <a:r>
            <a:rPr lang="en-IN"/>
            <a:t>Other</a:t>
          </a:r>
        </a:p>
      </dgm:t>
    </dgm:pt>
    <dgm:pt modelId="{B7A1250E-68A1-4827-AD3E-62130B6A9279}" type="parTrans" cxnId="{15DE0967-B127-471E-A39F-6ECEA190180A}">
      <dgm:prSet/>
      <dgm:spPr/>
      <dgm:t>
        <a:bodyPr/>
        <a:lstStyle/>
        <a:p>
          <a:endParaRPr lang="en-IN"/>
        </a:p>
      </dgm:t>
    </dgm:pt>
    <dgm:pt modelId="{A2875B0A-129D-4B00-A85E-87EF71204A7B}" type="sibTrans" cxnId="{15DE0967-B127-471E-A39F-6ECEA190180A}">
      <dgm:prSet/>
      <dgm:spPr/>
      <dgm:t>
        <a:bodyPr/>
        <a:lstStyle/>
        <a:p>
          <a:endParaRPr lang="en-IN"/>
        </a:p>
      </dgm:t>
    </dgm:pt>
    <dgm:pt modelId="{15AD5225-872F-4DC6-BDFA-659D9DF0706C}" type="pres">
      <dgm:prSet presAssocID="{D287D585-E7E6-4740-A7B3-5F08650D8478}" presName="linear" presStyleCnt="0">
        <dgm:presLayoutVars>
          <dgm:animLvl val="lvl"/>
          <dgm:resizeHandles val="exact"/>
        </dgm:presLayoutVars>
      </dgm:prSet>
      <dgm:spPr/>
    </dgm:pt>
    <dgm:pt modelId="{9BB1C212-1EF2-4E8E-883C-4B9F25F29BC8}" type="pres">
      <dgm:prSet presAssocID="{0C75D1A7-F331-407E-BA37-BCF832B8C145}" presName="parentText" presStyleLbl="node1" presStyleIdx="0" presStyleCnt="1">
        <dgm:presLayoutVars>
          <dgm:chMax val="0"/>
          <dgm:bulletEnabled val="1"/>
        </dgm:presLayoutVars>
      </dgm:prSet>
      <dgm:spPr/>
    </dgm:pt>
  </dgm:ptLst>
  <dgm:cxnLst>
    <dgm:cxn modelId="{15DE0967-B127-471E-A39F-6ECEA190180A}" srcId="{D287D585-E7E6-4740-A7B3-5F08650D8478}" destId="{0C75D1A7-F331-407E-BA37-BCF832B8C145}" srcOrd="0" destOrd="0" parTransId="{B7A1250E-68A1-4827-AD3E-62130B6A9279}" sibTransId="{A2875B0A-129D-4B00-A85E-87EF71204A7B}"/>
    <dgm:cxn modelId="{34FBE4AC-123F-4DBB-B967-15308949005B}" type="presOf" srcId="{0C75D1A7-F331-407E-BA37-BCF832B8C145}" destId="{9BB1C212-1EF2-4E8E-883C-4B9F25F29BC8}" srcOrd="0" destOrd="0" presId="urn:microsoft.com/office/officeart/2005/8/layout/vList2"/>
    <dgm:cxn modelId="{CFCC9BDF-13AC-4CB5-A724-151A145E19FF}" type="presOf" srcId="{D287D585-E7E6-4740-A7B3-5F08650D8478}" destId="{15AD5225-872F-4DC6-BDFA-659D9DF0706C}" srcOrd="0" destOrd="0" presId="urn:microsoft.com/office/officeart/2005/8/layout/vList2"/>
    <dgm:cxn modelId="{26EA8994-AA45-479F-A824-37BB3B5AEFC0}" type="presParOf" srcId="{15AD5225-872F-4DC6-BDFA-659D9DF0706C}" destId="{9BB1C212-1EF2-4E8E-883C-4B9F25F29BC8}"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9826E1CB-643D-44D5-B457-0BD2C25A61AA}"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IN"/>
        </a:p>
      </dgm:t>
    </dgm:pt>
    <dgm:pt modelId="{53E5FD0D-7B3F-4ACC-8537-EC816E3E472B}">
      <dgm:prSet/>
      <dgm:spPr/>
      <dgm:t>
        <a:bodyPr/>
        <a:lstStyle/>
        <a:p>
          <a:r>
            <a:rPr lang="en-US" dirty="0">
              <a:solidFill>
                <a:schemeClr val="tx1"/>
              </a:solidFill>
            </a:rPr>
            <a:t>English as a new language: </a:t>
          </a:r>
          <a:r>
            <a:rPr lang="en-US" dirty="0"/>
            <a:t>Children who are still learning English can benefit from specific language support.</a:t>
          </a:r>
          <a:endParaRPr lang="en-IN" dirty="0"/>
        </a:p>
      </dgm:t>
    </dgm:pt>
    <dgm:pt modelId="{91964E02-3AE2-4AC2-8A20-5A97E9557309}" type="parTrans" cxnId="{8D194C1D-C1EF-4A07-A019-17A3A879244A}">
      <dgm:prSet/>
      <dgm:spPr/>
      <dgm:t>
        <a:bodyPr/>
        <a:lstStyle/>
        <a:p>
          <a:endParaRPr lang="en-IN"/>
        </a:p>
      </dgm:t>
    </dgm:pt>
    <dgm:pt modelId="{2F5A4F28-2621-4815-92D2-44EDD64164FF}" type="sibTrans" cxnId="{8D194C1D-C1EF-4A07-A019-17A3A879244A}">
      <dgm:prSet/>
      <dgm:spPr/>
      <dgm:t>
        <a:bodyPr/>
        <a:lstStyle/>
        <a:p>
          <a:endParaRPr lang="en-IN"/>
        </a:p>
      </dgm:t>
    </dgm:pt>
    <dgm:pt modelId="{B4EFAC24-A034-4E0B-81B7-F99141E164A5}">
      <dgm:prSet/>
      <dgm:spPr/>
      <dgm:t>
        <a:bodyPr/>
        <a:lstStyle/>
        <a:p>
          <a:r>
            <a:rPr lang="en-US" dirty="0">
              <a:solidFill>
                <a:schemeClr val="tx1"/>
              </a:solidFill>
            </a:rPr>
            <a:t>Speech and language delays: </a:t>
          </a:r>
          <a:r>
            <a:rPr lang="en-US" dirty="0"/>
            <a:t>Difficulty with speech, forming words, or understanding language. </a:t>
          </a:r>
          <a:endParaRPr lang="en-IN" dirty="0"/>
        </a:p>
      </dgm:t>
    </dgm:pt>
    <dgm:pt modelId="{5AC02E81-AF4E-4F02-8E68-B3BA57197DBA}" type="parTrans" cxnId="{C8E63663-AD79-463E-A907-EF5F127BD445}">
      <dgm:prSet/>
      <dgm:spPr/>
      <dgm:t>
        <a:bodyPr/>
        <a:lstStyle/>
        <a:p>
          <a:endParaRPr lang="en-IN"/>
        </a:p>
      </dgm:t>
    </dgm:pt>
    <dgm:pt modelId="{75E35778-C965-4840-A445-407DC286E7B6}" type="sibTrans" cxnId="{C8E63663-AD79-463E-A907-EF5F127BD445}">
      <dgm:prSet/>
      <dgm:spPr/>
      <dgm:t>
        <a:bodyPr/>
        <a:lstStyle/>
        <a:p>
          <a:endParaRPr lang="en-IN"/>
        </a:p>
      </dgm:t>
    </dgm:pt>
    <dgm:pt modelId="{316A488B-4D58-4CBE-9DA2-EC99140B73E9}" type="pres">
      <dgm:prSet presAssocID="{9826E1CB-643D-44D5-B457-0BD2C25A61AA}" presName="linear" presStyleCnt="0">
        <dgm:presLayoutVars>
          <dgm:animLvl val="lvl"/>
          <dgm:resizeHandles val="exact"/>
        </dgm:presLayoutVars>
      </dgm:prSet>
      <dgm:spPr/>
    </dgm:pt>
    <dgm:pt modelId="{24103D58-18EA-47F5-A6F8-C7975812E041}" type="pres">
      <dgm:prSet presAssocID="{53E5FD0D-7B3F-4ACC-8537-EC816E3E472B}" presName="parentText" presStyleLbl="node1" presStyleIdx="0" presStyleCnt="2">
        <dgm:presLayoutVars>
          <dgm:chMax val="0"/>
          <dgm:bulletEnabled val="1"/>
        </dgm:presLayoutVars>
      </dgm:prSet>
      <dgm:spPr/>
    </dgm:pt>
    <dgm:pt modelId="{AFD0A032-E792-4D08-BD56-6CA529BBB3AE}" type="pres">
      <dgm:prSet presAssocID="{2F5A4F28-2621-4815-92D2-44EDD64164FF}" presName="spacer" presStyleCnt="0"/>
      <dgm:spPr/>
    </dgm:pt>
    <dgm:pt modelId="{D1F58EBC-D389-4656-8EDB-759CCB9369AA}" type="pres">
      <dgm:prSet presAssocID="{B4EFAC24-A034-4E0B-81B7-F99141E164A5}" presName="parentText" presStyleLbl="node1" presStyleIdx="1" presStyleCnt="2">
        <dgm:presLayoutVars>
          <dgm:chMax val="0"/>
          <dgm:bulletEnabled val="1"/>
        </dgm:presLayoutVars>
      </dgm:prSet>
      <dgm:spPr/>
    </dgm:pt>
  </dgm:ptLst>
  <dgm:cxnLst>
    <dgm:cxn modelId="{F926AC16-203D-4439-A101-856C96919E67}" type="presOf" srcId="{9826E1CB-643D-44D5-B457-0BD2C25A61AA}" destId="{316A488B-4D58-4CBE-9DA2-EC99140B73E9}" srcOrd="0" destOrd="0" presId="urn:microsoft.com/office/officeart/2005/8/layout/vList2"/>
    <dgm:cxn modelId="{8D194C1D-C1EF-4A07-A019-17A3A879244A}" srcId="{9826E1CB-643D-44D5-B457-0BD2C25A61AA}" destId="{53E5FD0D-7B3F-4ACC-8537-EC816E3E472B}" srcOrd="0" destOrd="0" parTransId="{91964E02-3AE2-4AC2-8A20-5A97E9557309}" sibTransId="{2F5A4F28-2621-4815-92D2-44EDD64164FF}"/>
    <dgm:cxn modelId="{C8E63663-AD79-463E-A907-EF5F127BD445}" srcId="{9826E1CB-643D-44D5-B457-0BD2C25A61AA}" destId="{B4EFAC24-A034-4E0B-81B7-F99141E164A5}" srcOrd="1" destOrd="0" parTransId="{5AC02E81-AF4E-4F02-8E68-B3BA57197DBA}" sibTransId="{75E35778-C965-4840-A445-407DC286E7B6}"/>
    <dgm:cxn modelId="{B0BADAA5-B2FA-4145-9992-E61FF870DEF0}" type="presOf" srcId="{53E5FD0D-7B3F-4ACC-8537-EC816E3E472B}" destId="{24103D58-18EA-47F5-A6F8-C7975812E041}" srcOrd="0" destOrd="0" presId="urn:microsoft.com/office/officeart/2005/8/layout/vList2"/>
    <dgm:cxn modelId="{B81C56C6-5C48-46D9-816B-6384FECA6FEF}" type="presOf" srcId="{B4EFAC24-A034-4E0B-81B7-F99141E164A5}" destId="{D1F58EBC-D389-4656-8EDB-759CCB9369AA}" srcOrd="0" destOrd="0" presId="urn:microsoft.com/office/officeart/2005/8/layout/vList2"/>
    <dgm:cxn modelId="{5F3D0AE8-0D4B-4CCD-A659-CA43FC8EF5FC}" type="presParOf" srcId="{316A488B-4D58-4CBE-9DA2-EC99140B73E9}" destId="{24103D58-18EA-47F5-A6F8-C7975812E041}" srcOrd="0" destOrd="0" presId="urn:microsoft.com/office/officeart/2005/8/layout/vList2"/>
    <dgm:cxn modelId="{E1FECB8E-F2AC-4593-8D67-B03A0D6FE76E}" type="presParOf" srcId="{316A488B-4D58-4CBE-9DA2-EC99140B73E9}" destId="{AFD0A032-E792-4D08-BD56-6CA529BBB3AE}" srcOrd="1" destOrd="0" presId="urn:microsoft.com/office/officeart/2005/8/layout/vList2"/>
    <dgm:cxn modelId="{6EB25E26-6EAF-4C59-83C4-E649FDFED670}" type="presParOf" srcId="{316A488B-4D58-4CBE-9DA2-EC99140B73E9}" destId="{D1F58EBC-D389-4656-8EDB-759CCB9369AA}" srcOrd="2"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DD732F2-D89E-439A-B0A8-23916BDCF6FB}"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IN"/>
        </a:p>
      </dgm:t>
    </dgm:pt>
    <dgm:pt modelId="{08163AEE-1DA3-466B-9C82-FFC09D3E8780}">
      <dgm:prSet/>
      <dgm:spPr/>
      <dgm:t>
        <a:bodyPr/>
        <a:lstStyle/>
        <a:p>
          <a:r>
            <a:rPr lang="en-US"/>
            <a:t>Unit- II</a:t>
          </a:r>
          <a:endParaRPr lang="en-IN"/>
        </a:p>
      </dgm:t>
    </dgm:pt>
    <dgm:pt modelId="{9A1AAE6E-BF4D-41C3-9CCF-55896D0A5D5D}" type="parTrans" cxnId="{4375400A-98AB-432D-BC69-76CB5D4A4E34}">
      <dgm:prSet/>
      <dgm:spPr/>
      <dgm:t>
        <a:bodyPr/>
        <a:lstStyle/>
        <a:p>
          <a:endParaRPr lang="en-IN"/>
        </a:p>
      </dgm:t>
    </dgm:pt>
    <dgm:pt modelId="{0321B5A4-8364-4EF5-BABC-F83974C32542}" type="sibTrans" cxnId="{4375400A-98AB-432D-BC69-76CB5D4A4E34}">
      <dgm:prSet/>
      <dgm:spPr/>
      <dgm:t>
        <a:bodyPr/>
        <a:lstStyle/>
        <a:p>
          <a:endParaRPr lang="en-IN"/>
        </a:p>
      </dgm:t>
    </dgm:pt>
    <dgm:pt modelId="{21CDE4B3-CACB-4CC2-B0C5-BA7FC86F42C4}">
      <dgm:prSet/>
      <dgm:spPr/>
      <dgm:t>
        <a:bodyPr/>
        <a:lstStyle/>
        <a:p>
          <a:r>
            <a:rPr lang="en-US"/>
            <a:t>Paper -11</a:t>
          </a:r>
          <a:endParaRPr lang="en-IN"/>
        </a:p>
      </dgm:t>
    </dgm:pt>
    <dgm:pt modelId="{1FFE4B44-0E0E-4407-B470-A2D4A888EC3A}" type="parTrans" cxnId="{C13A490F-3861-45B4-A23E-2965077DCDFC}">
      <dgm:prSet/>
      <dgm:spPr/>
      <dgm:t>
        <a:bodyPr/>
        <a:lstStyle/>
        <a:p>
          <a:endParaRPr lang="en-IN"/>
        </a:p>
      </dgm:t>
    </dgm:pt>
    <dgm:pt modelId="{2B8D150A-6112-45BD-9EB0-88653BCD178A}" type="sibTrans" cxnId="{C13A490F-3861-45B4-A23E-2965077DCDFC}">
      <dgm:prSet/>
      <dgm:spPr/>
      <dgm:t>
        <a:bodyPr/>
        <a:lstStyle/>
        <a:p>
          <a:endParaRPr lang="en-IN"/>
        </a:p>
      </dgm:t>
    </dgm:pt>
    <dgm:pt modelId="{843F54E0-6D0D-4EED-A527-858D9CF4E6DC}" type="pres">
      <dgm:prSet presAssocID="{5DD732F2-D89E-439A-B0A8-23916BDCF6FB}" presName="linear" presStyleCnt="0">
        <dgm:presLayoutVars>
          <dgm:animLvl val="lvl"/>
          <dgm:resizeHandles val="exact"/>
        </dgm:presLayoutVars>
      </dgm:prSet>
      <dgm:spPr/>
    </dgm:pt>
    <dgm:pt modelId="{AFCB984A-C38D-459C-9DE7-E26DEFBBF0AC}" type="pres">
      <dgm:prSet presAssocID="{08163AEE-1DA3-466B-9C82-FFC09D3E8780}" presName="parentText" presStyleLbl="node1" presStyleIdx="0" presStyleCnt="2">
        <dgm:presLayoutVars>
          <dgm:chMax val="0"/>
          <dgm:bulletEnabled val="1"/>
        </dgm:presLayoutVars>
      </dgm:prSet>
      <dgm:spPr/>
    </dgm:pt>
    <dgm:pt modelId="{996982AC-D72E-4002-BDBF-DDA577438AA8}" type="pres">
      <dgm:prSet presAssocID="{0321B5A4-8364-4EF5-BABC-F83974C32542}" presName="spacer" presStyleCnt="0"/>
      <dgm:spPr/>
    </dgm:pt>
    <dgm:pt modelId="{DB6DCDF1-F3FF-45E1-89E9-AF692A21CF6F}" type="pres">
      <dgm:prSet presAssocID="{21CDE4B3-CACB-4CC2-B0C5-BA7FC86F42C4}" presName="parentText" presStyleLbl="node1" presStyleIdx="1" presStyleCnt="2">
        <dgm:presLayoutVars>
          <dgm:chMax val="0"/>
          <dgm:bulletEnabled val="1"/>
        </dgm:presLayoutVars>
      </dgm:prSet>
      <dgm:spPr/>
    </dgm:pt>
  </dgm:ptLst>
  <dgm:cxnLst>
    <dgm:cxn modelId="{4375400A-98AB-432D-BC69-76CB5D4A4E34}" srcId="{5DD732F2-D89E-439A-B0A8-23916BDCF6FB}" destId="{08163AEE-1DA3-466B-9C82-FFC09D3E8780}" srcOrd="0" destOrd="0" parTransId="{9A1AAE6E-BF4D-41C3-9CCF-55896D0A5D5D}" sibTransId="{0321B5A4-8364-4EF5-BABC-F83974C32542}"/>
    <dgm:cxn modelId="{C13A490F-3861-45B4-A23E-2965077DCDFC}" srcId="{5DD732F2-D89E-439A-B0A8-23916BDCF6FB}" destId="{21CDE4B3-CACB-4CC2-B0C5-BA7FC86F42C4}" srcOrd="1" destOrd="0" parTransId="{1FFE4B44-0E0E-4407-B470-A2D4A888EC3A}" sibTransId="{2B8D150A-6112-45BD-9EB0-88653BCD178A}"/>
    <dgm:cxn modelId="{E43DDE17-2784-4854-B9E4-5D64A47D213F}" type="presOf" srcId="{21CDE4B3-CACB-4CC2-B0C5-BA7FC86F42C4}" destId="{DB6DCDF1-F3FF-45E1-89E9-AF692A21CF6F}" srcOrd="0" destOrd="0" presId="urn:microsoft.com/office/officeart/2005/8/layout/vList2"/>
    <dgm:cxn modelId="{6041972D-AF6C-4CF5-945A-F8CFC8F4C01C}" type="presOf" srcId="{08163AEE-1DA3-466B-9C82-FFC09D3E8780}" destId="{AFCB984A-C38D-459C-9DE7-E26DEFBBF0AC}" srcOrd="0" destOrd="0" presId="urn:microsoft.com/office/officeart/2005/8/layout/vList2"/>
    <dgm:cxn modelId="{966EFB95-12A0-4AB1-979B-E22CA5E7EBD6}" type="presOf" srcId="{5DD732F2-D89E-439A-B0A8-23916BDCF6FB}" destId="{843F54E0-6D0D-4EED-A527-858D9CF4E6DC}" srcOrd="0" destOrd="0" presId="urn:microsoft.com/office/officeart/2005/8/layout/vList2"/>
    <dgm:cxn modelId="{9B6AB21E-044A-4524-9E28-9F1F3C24B33E}" type="presParOf" srcId="{843F54E0-6D0D-4EED-A527-858D9CF4E6DC}" destId="{AFCB984A-C38D-459C-9DE7-E26DEFBBF0AC}" srcOrd="0" destOrd="0" presId="urn:microsoft.com/office/officeart/2005/8/layout/vList2"/>
    <dgm:cxn modelId="{F73EB377-6868-4D41-8E11-2AC759AEF48C}" type="presParOf" srcId="{843F54E0-6D0D-4EED-A527-858D9CF4E6DC}" destId="{996982AC-D72E-4002-BDBF-DDA577438AA8}" srcOrd="1" destOrd="0" presId="urn:microsoft.com/office/officeart/2005/8/layout/vList2"/>
    <dgm:cxn modelId="{157E7BFA-C081-4AE8-9C8D-9F13FA047338}" type="presParOf" srcId="{843F54E0-6D0D-4EED-A527-858D9CF4E6DC}" destId="{DB6DCDF1-F3FF-45E1-89E9-AF692A21CF6F}" srcOrd="2"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20.xml><?xml version="1.0" encoding="utf-8"?>
<dgm:dataModel xmlns:dgm="http://schemas.openxmlformats.org/drawingml/2006/diagram" xmlns:a="http://schemas.openxmlformats.org/drawingml/2006/main">
  <dgm:ptLst>
    <dgm:pt modelId="{F94B3280-1A2B-4A40-94CF-4A97E90401A3}"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IN"/>
        </a:p>
      </dgm:t>
    </dgm:pt>
    <dgm:pt modelId="{99FF14CC-FE67-4AF7-A17C-FD7A37F9BF02}">
      <dgm:prSet/>
      <dgm:spPr/>
      <dgm:t>
        <a:bodyPr/>
        <a:lstStyle/>
        <a:p>
          <a:pPr algn="ctr"/>
          <a:r>
            <a:rPr lang="en-US" dirty="0"/>
            <a:t>Thank You</a:t>
          </a:r>
          <a:endParaRPr lang="en-IN" dirty="0"/>
        </a:p>
      </dgm:t>
    </dgm:pt>
    <dgm:pt modelId="{03157F66-DE62-4718-AC0E-1AB2C8E4B0FB}" type="parTrans" cxnId="{83F812BD-2D75-4094-ABB2-505D78406EFE}">
      <dgm:prSet/>
      <dgm:spPr/>
      <dgm:t>
        <a:bodyPr/>
        <a:lstStyle/>
        <a:p>
          <a:endParaRPr lang="en-IN"/>
        </a:p>
      </dgm:t>
    </dgm:pt>
    <dgm:pt modelId="{EBE3A5EA-1477-4F7E-9ADB-D19F22694267}" type="sibTrans" cxnId="{83F812BD-2D75-4094-ABB2-505D78406EFE}">
      <dgm:prSet/>
      <dgm:spPr/>
      <dgm:t>
        <a:bodyPr/>
        <a:lstStyle/>
        <a:p>
          <a:endParaRPr lang="en-IN"/>
        </a:p>
      </dgm:t>
    </dgm:pt>
    <dgm:pt modelId="{34534392-AC10-456E-9A2C-3DE9FC36E0E9}" type="pres">
      <dgm:prSet presAssocID="{F94B3280-1A2B-4A40-94CF-4A97E90401A3}" presName="linear" presStyleCnt="0">
        <dgm:presLayoutVars>
          <dgm:animLvl val="lvl"/>
          <dgm:resizeHandles val="exact"/>
        </dgm:presLayoutVars>
      </dgm:prSet>
      <dgm:spPr/>
    </dgm:pt>
    <dgm:pt modelId="{3D5F73D7-4C4B-4E5E-9E53-342A79066327}" type="pres">
      <dgm:prSet presAssocID="{99FF14CC-FE67-4AF7-A17C-FD7A37F9BF02}" presName="parentText" presStyleLbl="node1" presStyleIdx="0" presStyleCnt="1">
        <dgm:presLayoutVars>
          <dgm:chMax val="0"/>
          <dgm:bulletEnabled val="1"/>
        </dgm:presLayoutVars>
      </dgm:prSet>
      <dgm:spPr/>
    </dgm:pt>
  </dgm:ptLst>
  <dgm:cxnLst>
    <dgm:cxn modelId="{088EAE48-7B6D-4229-8958-5952990FF402}" type="presOf" srcId="{99FF14CC-FE67-4AF7-A17C-FD7A37F9BF02}" destId="{3D5F73D7-4C4B-4E5E-9E53-342A79066327}" srcOrd="0" destOrd="0" presId="urn:microsoft.com/office/officeart/2005/8/layout/vList2"/>
    <dgm:cxn modelId="{83F812BD-2D75-4094-ABB2-505D78406EFE}" srcId="{F94B3280-1A2B-4A40-94CF-4A97E90401A3}" destId="{99FF14CC-FE67-4AF7-A17C-FD7A37F9BF02}" srcOrd="0" destOrd="0" parTransId="{03157F66-DE62-4718-AC0E-1AB2C8E4B0FB}" sibTransId="{EBE3A5EA-1477-4F7E-9ADB-D19F22694267}"/>
    <dgm:cxn modelId="{9BD71DE4-6CE8-4E0A-B278-773D40D341C3}" type="presOf" srcId="{F94B3280-1A2B-4A40-94CF-4A97E90401A3}" destId="{34534392-AC10-456E-9A2C-3DE9FC36E0E9}" srcOrd="0" destOrd="0" presId="urn:microsoft.com/office/officeart/2005/8/layout/vList2"/>
    <dgm:cxn modelId="{ACC9282B-5A28-4661-AF72-1884766781A2}" type="presParOf" srcId="{34534392-AC10-456E-9A2C-3DE9FC36E0E9}" destId="{3D5F73D7-4C4B-4E5E-9E53-342A79066327}"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F614E68-1AA0-44AB-BBF8-B86E1B2641F5}"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IN"/>
        </a:p>
      </dgm:t>
    </dgm:pt>
    <dgm:pt modelId="{0843E175-36B6-4974-82E9-F7F21575DF4D}">
      <dgm:prSet/>
      <dgm:spPr/>
      <dgm:t>
        <a:bodyPr/>
        <a:lstStyle/>
        <a:p>
          <a:r>
            <a:rPr lang="en-US"/>
            <a:t>Children with diverse needs include those with special educational needs, such as physical, intellectual, sensory, or emotional/behavioral disabilities, as well as those from different racial, ethnic, socioeconomic, or cultural backgrounds.</a:t>
          </a:r>
          <a:endParaRPr lang="en-IN"/>
        </a:p>
      </dgm:t>
    </dgm:pt>
    <dgm:pt modelId="{B8BE974E-B696-413B-84DE-52DB39700E78}" type="parTrans" cxnId="{A4685398-B136-4448-88C2-ECD4100A66E6}">
      <dgm:prSet/>
      <dgm:spPr/>
      <dgm:t>
        <a:bodyPr/>
        <a:lstStyle/>
        <a:p>
          <a:endParaRPr lang="en-IN"/>
        </a:p>
      </dgm:t>
    </dgm:pt>
    <dgm:pt modelId="{731882DE-5253-4E68-AC7D-421A89797646}" type="sibTrans" cxnId="{A4685398-B136-4448-88C2-ECD4100A66E6}">
      <dgm:prSet/>
      <dgm:spPr/>
      <dgm:t>
        <a:bodyPr/>
        <a:lstStyle/>
        <a:p>
          <a:endParaRPr lang="en-IN"/>
        </a:p>
      </dgm:t>
    </dgm:pt>
    <dgm:pt modelId="{CA3A6513-FFD3-4BA4-AF00-3EA9A87DEE78}">
      <dgm:prSet/>
      <dgm:spPr/>
      <dgm:t>
        <a:bodyPr/>
        <a:lstStyle/>
        <a:p>
          <a:r>
            <a:rPr lang="en-US"/>
            <a:t>These children require appropriate support, resources, and acceptance to thrive, including specialized education, aids, and an inclusive environment that fosters their unique strengths and abilities.  </a:t>
          </a:r>
          <a:endParaRPr lang="en-IN"/>
        </a:p>
      </dgm:t>
    </dgm:pt>
    <dgm:pt modelId="{7280CA43-0E39-4D70-B380-1F83B3261103}" type="parTrans" cxnId="{00B0FD7C-76DB-41CE-929A-168282B66AF7}">
      <dgm:prSet/>
      <dgm:spPr/>
      <dgm:t>
        <a:bodyPr/>
        <a:lstStyle/>
        <a:p>
          <a:endParaRPr lang="en-IN"/>
        </a:p>
      </dgm:t>
    </dgm:pt>
    <dgm:pt modelId="{A19479DC-D1F9-4784-9137-40608B9D5EF6}" type="sibTrans" cxnId="{00B0FD7C-76DB-41CE-929A-168282B66AF7}">
      <dgm:prSet/>
      <dgm:spPr/>
      <dgm:t>
        <a:bodyPr/>
        <a:lstStyle/>
        <a:p>
          <a:endParaRPr lang="en-IN"/>
        </a:p>
      </dgm:t>
    </dgm:pt>
    <dgm:pt modelId="{422D991D-AAC3-432F-BF69-1628AB1E04A2}" type="pres">
      <dgm:prSet presAssocID="{4F614E68-1AA0-44AB-BBF8-B86E1B2641F5}" presName="linear" presStyleCnt="0">
        <dgm:presLayoutVars>
          <dgm:animLvl val="lvl"/>
          <dgm:resizeHandles val="exact"/>
        </dgm:presLayoutVars>
      </dgm:prSet>
      <dgm:spPr/>
    </dgm:pt>
    <dgm:pt modelId="{9143F059-AD88-45DD-A5F6-6AC280DD439A}" type="pres">
      <dgm:prSet presAssocID="{0843E175-36B6-4974-82E9-F7F21575DF4D}" presName="parentText" presStyleLbl="node1" presStyleIdx="0" presStyleCnt="2">
        <dgm:presLayoutVars>
          <dgm:chMax val="0"/>
          <dgm:bulletEnabled val="1"/>
        </dgm:presLayoutVars>
      </dgm:prSet>
      <dgm:spPr/>
    </dgm:pt>
    <dgm:pt modelId="{48945D9A-2881-4DB5-87F5-5CF0A3462B01}" type="pres">
      <dgm:prSet presAssocID="{731882DE-5253-4E68-AC7D-421A89797646}" presName="spacer" presStyleCnt="0"/>
      <dgm:spPr/>
    </dgm:pt>
    <dgm:pt modelId="{AD024928-D48A-41DC-9510-7C9F1FEE78BC}" type="pres">
      <dgm:prSet presAssocID="{CA3A6513-FFD3-4BA4-AF00-3EA9A87DEE78}" presName="parentText" presStyleLbl="node1" presStyleIdx="1" presStyleCnt="2">
        <dgm:presLayoutVars>
          <dgm:chMax val="0"/>
          <dgm:bulletEnabled val="1"/>
        </dgm:presLayoutVars>
      </dgm:prSet>
      <dgm:spPr/>
    </dgm:pt>
  </dgm:ptLst>
  <dgm:cxnLst>
    <dgm:cxn modelId="{73A24960-8930-43C4-A60C-1B77B0B21731}" type="presOf" srcId="{0843E175-36B6-4974-82E9-F7F21575DF4D}" destId="{9143F059-AD88-45DD-A5F6-6AC280DD439A}" srcOrd="0" destOrd="0" presId="urn:microsoft.com/office/officeart/2005/8/layout/vList2"/>
    <dgm:cxn modelId="{0CE3E848-CA3D-4802-BB74-94175D232CE8}" type="presOf" srcId="{4F614E68-1AA0-44AB-BBF8-B86E1B2641F5}" destId="{422D991D-AAC3-432F-BF69-1628AB1E04A2}" srcOrd="0" destOrd="0" presId="urn:microsoft.com/office/officeart/2005/8/layout/vList2"/>
    <dgm:cxn modelId="{00B0FD7C-76DB-41CE-929A-168282B66AF7}" srcId="{4F614E68-1AA0-44AB-BBF8-B86E1B2641F5}" destId="{CA3A6513-FFD3-4BA4-AF00-3EA9A87DEE78}" srcOrd="1" destOrd="0" parTransId="{7280CA43-0E39-4D70-B380-1F83B3261103}" sibTransId="{A19479DC-D1F9-4784-9137-40608B9D5EF6}"/>
    <dgm:cxn modelId="{A4685398-B136-4448-88C2-ECD4100A66E6}" srcId="{4F614E68-1AA0-44AB-BBF8-B86E1B2641F5}" destId="{0843E175-36B6-4974-82E9-F7F21575DF4D}" srcOrd="0" destOrd="0" parTransId="{B8BE974E-B696-413B-84DE-52DB39700E78}" sibTransId="{731882DE-5253-4E68-AC7D-421A89797646}"/>
    <dgm:cxn modelId="{099B72D9-CB14-4E5B-B5B9-F9244ED06903}" type="presOf" srcId="{CA3A6513-FFD3-4BA4-AF00-3EA9A87DEE78}" destId="{AD024928-D48A-41DC-9510-7C9F1FEE78BC}" srcOrd="0" destOrd="0" presId="urn:microsoft.com/office/officeart/2005/8/layout/vList2"/>
    <dgm:cxn modelId="{BAFA8691-7F0D-4327-92A6-8524D2D4FD55}" type="presParOf" srcId="{422D991D-AAC3-432F-BF69-1628AB1E04A2}" destId="{9143F059-AD88-45DD-A5F6-6AC280DD439A}" srcOrd="0" destOrd="0" presId="urn:microsoft.com/office/officeart/2005/8/layout/vList2"/>
    <dgm:cxn modelId="{5EC38712-CB15-4BB0-A031-9E89759F04CC}" type="presParOf" srcId="{422D991D-AAC3-432F-BF69-1628AB1E04A2}" destId="{48945D9A-2881-4DB5-87F5-5CF0A3462B01}" srcOrd="1" destOrd="0" presId="urn:microsoft.com/office/officeart/2005/8/layout/vList2"/>
    <dgm:cxn modelId="{24E9F2D5-32A2-4178-8F19-753F9666F18F}" type="presParOf" srcId="{422D991D-AAC3-432F-BF69-1628AB1E04A2}" destId="{AD024928-D48A-41DC-9510-7C9F1FEE78BC}"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41AB91C-C719-402E-91E7-7FB90EE713D0}" type="doc">
      <dgm:prSet loTypeId="urn:microsoft.com/office/officeart/2005/8/layout/vList2" loCatId="list" qsTypeId="urn:microsoft.com/office/officeart/2005/8/quickstyle/simple1" qsCatId="simple" csTypeId="urn:microsoft.com/office/officeart/2005/8/colors/accent0_3" csCatId="mainScheme"/>
      <dgm:spPr/>
      <dgm:t>
        <a:bodyPr/>
        <a:lstStyle/>
        <a:p>
          <a:endParaRPr lang="en-IN"/>
        </a:p>
      </dgm:t>
    </dgm:pt>
    <dgm:pt modelId="{202433FB-5F09-4B6F-8DFA-AB9BEAF74C82}">
      <dgm:prSet/>
      <dgm:spPr/>
      <dgm:t>
        <a:bodyPr/>
        <a:lstStyle/>
        <a:p>
          <a:r>
            <a:rPr lang="en-IN"/>
            <a:t>Categories of diverse needs</a:t>
          </a:r>
        </a:p>
      </dgm:t>
    </dgm:pt>
    <dgm:pt modelId="{A8D66090-D088-4FE8-96D3-3DC04746B701}" type="parTrans" cxnId="{680184D7-7524-4E08-9A1E-0E0A93AA5DC6}">
      <dgm:prSet/>
      <dgm:spPr/>
      <dgm:t>
        <a:bodyPr/>
        <a:lstStyle/>
        <a:p>
          <a:endParaRPr lang="en-IN"/>
        </a:p>
      </dgm:t>
    </dgm:pt>
    <dgm:pt modelId="{F395ED04-90F4-40ED-A3E2-C1B01317C328}" type="sibTrans" cxnId="{680184D7-7524-4E08-9A1E-0E0A93AA5DC6}">
      <dgm:prSet/>
      <dgm:spPr/>
      <dgm:t>
        <a:bodyPr/>
        <a:lstStyle/>
        <a:p>
          <a:endParaRPr lang="en-IN"/>
        </a:p>
      </dgm:t>
    </dgm:pt>
    <dgm:pt modelId="{5258DF8B-5F91-4769-8C00-C507A92CEA6F}" type="pres">
      <dgm:prSet presAssocID="{541AB91C-C719-402E-91E7-7FB90EE713D0}" presName="linear" presStyleCnt="0">
        <dgm:presLayoutVars>
          <dgm:animLvl val="lvl"/>
          <dgm:resizeHandles val="exact"/>
        </dgm:presLayoutVars>
      </dgm:prSet>
      <dgm:spPr/>
    </dgm:pt>
    <dgm:pt modelId="{09379354-1076-4096-A178-E7855BF96495}" type="pres">
      <dgm:prSet presAssocID="{202433FB-5F09-4B6F-8DFA-AB9BEAF74C82}" presName="parentText" presStyleLbl="node1" presStyleIdx="0" presStyleCnt="1">
        <dgm:presLayoutVars>
          <dgm:chMax val="0"/>
          <dgm:bulletEnabled val="1"/>
        </dgm:presLayoutVars>
      </dgm:prSet>
      <dgm:spPr/>
    </dgm:pt>
  </dgm:ptLst>
  <dgm:cxnLst>
    <dgm:cxn modelId="{3CEA8DA4-A25E-4518-90CE-07C6EF694560}" type="presOf" srcId="{541AB91C-C719-402E-91E7-7FB90EE713D0}" destId="{5258DF8B-5F91-4769-8C00-C507A92CEA6F}" srcOrd="0" destOrd="0" presId="urn:microsoft.com/office/officeart/2005/8/layout/vList2"/>
    <dgm:cxn modelId="{680184D7-7524-4E08-9A1E-0E0A93AA5DC6}" srcId="{541AB91C-C719-402E-91E7-7FB90EE713D0}" destId="{202433FB-5F09-4B6F-8DFA-AB9BEAF74C82}" srcOrd="0" destOrd="0" parTransId="{A8D66090-D088-4FE8-96D3-3DC04746B701}" sibTransId="{F395ED04-90F4-40ED-A3E2-C1B01317C328}"/>
    <dgm:cxn modelId="{766120F5-9157-44A0-96FA-471FFDFF19CE}" type="presOf" srcId="{202433FB-5F09-4B6F-8DFA-AB9BEAF74C82}" destId="{09379354-1076-4096-A178-E7855BF96495}" srcOrd="0" destOrd="0" presId="urn:microsoft.com/office/officeart/2005/8/layout/vList2"/>
    <dgm:cxn modelId="{D623E414-F1B9-4A20-A4DC-6C966B11AD51}" type="presParOf" srcId="{5258DF8B-5F91-4769-8C00-C507A92CEA6F}" destId="{09379354-1076-4096-A178-E7855BF96495}"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8AE70103-06DB-4F92-8836-7485D5F30428}"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IN"/>
        </a:p>
      </dgm:t>
    </dgm:pt>
    <dgm:pt modelId="{801516A2-AD18-4F0D-A51C-59D867175A62}">
      <dgm:prSet/>
      <dgm:spPr/>
      <dgm:t>
        <a:bodyPr/>
        <a:lstStyle/>
        <a:p>
          <a:r>
            <a:rPr lang="en-IN" dirty="0">
              <a:solidFill>
                <a:schemeClr val="tx1"/>
              </a:solidFill>
            </a:rPr>
            <a:t>Special Educational Needs (SEN): </a:t>
          </a:r>
          <a:r>
            <a:rPr lang="en-IN" dirty="0"/>
            <a:t>This includes children with learning disabilities, such as dyslexia, as well as conditions like Autism Spectrum Disorder (ASD), Attention-Deficit/Hyperactivity Disorder (ADHD), and cerebral palsy. </a:t>
          </a:r>
        </a:p>
      </dgm:t>
    </dgm:pt>
    <dgm:pt modelId="{8850F56D-C8DC-45E0-9C9D-A95FD8761F54}" type="parTrans" cxnId="{7289BDA7-AA20-488A-B657-ECD22D54A9D0}">
      <dgm:prSet/>
      <dgm:spPr/>
      <dgm:t>
        <a:bodyPr/>
        <a:lstStyle/>
        <a:p>
          <a:endParaRPr lang="en-IN"/>
        </a:p>
      </dgm:t>
    </dgm:pt>
    <dgm:pt modelId="{CBA53FEF-7C8D-4818-A4E6-969BB5C59088}" type="sibTrans" cxnId="{7289BDA7-AA20-488A-B657-ECD22D54A9D0}">
      <dgm:prSet/>
      <dgm:spPr/>
      <dgm:t>
        <a:bodyPr/>
        <a:lstStyle/>
        <a:p>
          <a:endParaRPr lang="en-IN"/>
        </a:p>
      </dgm:t>
    </dgm:pt>
    <dgm:pt modelId="{FA7AB37F-4115-4334-88EE-272D04603445}">
      <dgm:prSet/>
      <dgm:spPr/>
      <dgm:t>
        <a:bodyPr/>
        <a:lstStyle/>
        <a:p>
          <a:r>
            <a:rPr lang="en-IN" dirty="0">
              <a:solidFill>
                <a:schemeClr val="tx1"/>
              </a:solidFill>
            </a:rPr>
            <a:t>Physical and intellectual disabilities: </a:t>
          </a:r>
          <a:r>
            <a:rPr lang="en-IN" dirty="0"/>
            <a:t>Children with physical, intellectual, sensory, or developmental challenges fall into this category.</a:t>
          </a:r>
        </a:p>
      </dgm:t>
    </dgm:pt>
    <dgm:pt modelId="{8F76B0AC-F393-4090-A79F-DBE9FB17B8EA}" type="parTrans" cxnId="{205F5DB8-16B0-441F-BD92-B6F89C115C8A}">
      <dgm:prSet/>
      <dgm:spPr/>
      <dgm:t>
        <a:bodyPr/>
        <a:lstStyle/>
        <a:p>
          <a:endParaRPr lang="en-IN"/>
        </a:p>
      </dgm:t>
    </dgm:pt>
    <dgm:pt modelId="{1DA4D6A0-A5EE-41E9-83DE-09AA471ED4B4}" type="sibTrans" cxnId="{205F5DB8-16B0-441F-BD92-B6F89C115C8A}">
      <dgm:prSet/>
      <dgm:spPr/>
      <dgm:t>
        <a:bodyPr/>
        <a:lstStyle/>
        <a:p>
          <a:endParaRPr lang="en-IN"/>
        </a:p>
      </dgm:t>
    </dgm:pt>
    <dgm:pt modelId="{729EAE39-0B1B-4170-B565-2340AE31958D}" type="pres">
      <dgm:prSet presAssocID="{8AE70103-06DB-4F92-8836-7485D5F30428}" presName="linear" presStyleCnt="0">
        <dgm:presLayoutVars>
          <dgm:animLvl val="lvl"/>
          <dgm:resizeHandles val="exact"/>
        </dgm:presLayoutVars>
      </dgm:prSet>
      <dgm:spPr/>
    </dgm:pt>
    <dgm:pt modelId="{EFECC929-73A4-4CB8-B814-C7B6D042E2BD}" type="pres">
      <dgm:prSet presAssocID="{801516A2-AD18-4F0D-A51C-59D867175A62}" presName="parentText" presStyleLbl="node1" presStyleIdx="0" presStyleCnt="2">
        <dgm:presLayoutVars>
          <dgm:chMax val="0"/>
          <dgm:bulletEnabled val="1"/>
        </dgm:presLayoutVars>
      </dgm:prSet>
      <dgm:spPr/>
    </dgm:pt>
    <dgm:pt modelId="{7A2BAE4D-B7D9-490D-8ED0-B8A9B1177238}" type="pres">
      <dgm:prSet presAssocID="{CBA53FEF-7C8D-4818-A4E6-969BB5C59088}" presName="spacer" presStyleCnt="0"/>
      <dgm:spPr/>
    </dgm:pt>
    <dgm:pt modelId="{8505F8C2-90A3-43D4-AAB4-25487EF3878F}" type="pres">
      <dgm:prSet presAssocID="{FA7AB37F-4115-4334-88EE-272D04603445}" presName="parentText" presStyleLbl="node1" presStyleIdx="1" presStyleCnt="2">
        <dgm:presLayoutVars>
          <dgm:chMax val="0"/>
          <dgm:bulletEnabled val="1"/>
        </dgm:presLayoutVars>
      </dgm:prSet>
      <dgm:spPr/>
    </dgm:pt>
  </dgm:ptLst>
  <dgm:cxnLst>
    <dgm:cxn modelId="{9B08630A-CC6C-432A-A3DE-ADDF62578DFF}" type="presOf" srcId="{8AE70103-06DB-4F92-8836-7485D5F30428}" destId="{729EAE39-0B1B-4170-B565-2340AE31958D}" srcOrd="0" destOrd="0" presId="urn:microsoft.com/office/officeart/2005/8/layout/vList2"/>
    <dgm:cxn modelId="{D685F660-D93B-4E06-BC0A-1228EC166EEF}" type="presOf" srcId="{801516A2-AD18-4F0D-A51C-59D867175A62}" destId="{EFECC929-73A4-4CB8-B814-C7B6D042E2BD}" srcOrd="0" destOrd="0" presId="urn:microsoft.com/office/officeart/2005/8/layout/vList2"/>
    <dgm:cxn modelId="{7289BDA7-AA20-488A-B657-ECD22D54A9D0}" srcId="{8AE70103-06DB-4F92-8836-7485D5F30428}" destId="{801516A2-AD18-4F0D-A51C-59D867175A62}" srcOrd="0" destOrd="0" parTransId="{8850F56D-C8DC-45E0-9C9D-A95FD8761F54}" sibTransId="{CBA53FEF-7C8D-4818-A4E6-969BB5C59088}"/>
    <dgm:cxn modelId="{1C7397AF-2343-451D-A35F-A98F87C516A8}" type="presOf" srcId="{FA7AB37F-4115-4334-88EE-272D04603445}" destId="{8505F8C2-90A3-43D4-AAB4-25487EF3878F}" srcOrd="0" destOrd="0" presId="urn:microsoft.com/office/officeart/2005/8/layout/vList2"/>
    <dgm:cxn modelId="{205F5DB8-16B0-441F-BD92-B6F89C115C8A}" srcId="{8AE70103-06DB-4F92-8836-7485D5F30428}" destId="{FA7AB37F-4115-4334-88EE-272D04603445}" srcOrd="1" destOrd="0" parTransId="{8F76B0AC-F393-4090-A79F-DBE9FB17B8EA}" sibTransId="{1DA4D6A0-A5EE-41E9-83DE-09AA471ED4B4}"/>
    <dgm:cxn modelId="{846B5F4C-34B8-4496-91A8-5B839977AC56}" type="presParOf" srcId="{729EAE39-0B1B-4170-B565-2340AE31958D}" destId="{EFECC929-73A4-4CB8-B814-C7B6D042E2BD}" srcOrd="0" destOrd="0" presId="urn:microsoft.com/office/officeart/2005/8/layout/vList2"/>
    <dgm:cxn modelId="{5155463E-925D-421B-9FC4-A9F6DB2D39F0}" type="presParOf" srcId="{729EAE39-0B1B-4170-B565-2340AE31958D}" destId="{7A2BAE4D-B7D9-490D-8ED0-B8A9B1177238}" srcOrd="1" destOrd="0" presId="urn:microsoft.com/office/officeart/2005/8/layout/vList2"/>
    <dgm:cxn modelId="{2FC0786B-0DA5-4C33-9F44-27985C231F8A}" type="presParOf" srcId="{729EAE39-0B1B-4170-B565-2340AE31958D}" destId="{8505F8C2-90A3-43D4-AAB4-25487EF3878F}" srcOrd="2"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B2DA278E-C92F-4946-B8F4-95F7BBA32F0A}"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IN"/>
        </a:p>
      </dgm:t>
    </dgm:pt>
    <dgm:pt modelId="{783C9E2E-A967-40F1-BF07-7FE2A19BBF5D}">
      <dgm:prSet/>
      <dgm:spPr/>
      <dgm:t>
        <a:bodyPr/>
        <a:lstStyle/>
        <a:p>
          <a:r>
            <a:rPr lang="en-IN" b="1" dirty="0">
              <a:solidFill>
                <a:schemeClr val="tx1"/>
              </a:solidFill>
            </a:rPr>
            <a:t>Behavioral and emotional needs: </a:t>
          </a:r>
          <a:r>
            <a:rPr lang="en-IN" dirty="0"/>
            <a:t>This encompasses children with Behavioral or emotional disorders, and those with personality disorders or delinquency. </a:t>
          </a:r>
        </a:p>
      </dgm:t>
    </dgm:pt>
    <dgm:pt modelId="{62FA56DD-1322-42D0-A107-E8844B35F190}" type="parTrans" cxnId="{8F65251D-AEAB-4F87-B0F4-9D1224A7DC15}">
      <dgm:prSet/>
      <dgm:spPr/>
      <dgm:t>
        <a:bodyPr/>
        <a:lstStyle/>
        <a:p>
          <a:endParaRPr lang="en-IN"/>
        </a:p>
      </dgm:t>
    </dgm:pt>
    <dgm:pt modelId="{3B4E7E83-0D71-433B-AD52-330E75652791}" type="sibTrans" cxnId="{8F65251D-AEAB-4F87-B0F4-9D1224A7DC15}">
      <dgm:prSet/>
      <dgm:spPr/>
      <dgm:t>
        <a:bodyPr/>
        <a:lstStyle/>
        <a:p>
          <a:endParaRPr lang="en-IN"/>
        </a:p>
      </dgm:t>
    </dgm:pt>
    <dgm:pt modelId="{9296055F-2491-4B60-AA59-E140F382C088}">
      <dgm:prSet/>
      <dgm:spPr/>
      <dgm:t>
        <a:bodyPr/>
        <a:lstStyle/>
        <a:p>
          <a:r>
            <a:rPr lang="en-IN" b="1" dirty="0">
              <a:solidFill>
                <a:schemeClr val="tx1"/>
              </a:solidFill>
            </a:rPr>
            <a:t>Social and cultural backgrounds: </a:t>
          </a:r>
          <a:r>
            <a:rPr lang="en-IN" dirty="0"/>
            <a:t>Diversity also includes differences in race, ethnicity, socioeconomic status, and cultural experiences, which can influence a child's learning and development. </a:t>
          </a:r>
        </a:p>
      </dgm:t>
    </dgm:pt>
    <dgm:pt modelId="{2406E70E-748B-48CE-AC65-25A867C83DD4}" type="parTrans" cxnId="{A1EFCB45-D17F-4891-AB93-2DE7F2878EA3}">
      <dgm:prSet/>
      <dgm:spPr/>
      <dgm:t>
        <a:bodyPr/>
        <a:lstStyle/>
        <a:p>
          <a:endParaRPr lang="en-IN"/>
        </a:p>
      </dgm:t>
    </dgm:pt>
    <dgm:pt modelId="{8F7A3509-2015-4E36-9BE3-1DAEA6061A7B}" type="sibTrans" cxnId="{A1EFCB45-D17F-4891-AB93-2DE7F2878EA3}">
      <dgm:prSet/>
      <dgm:spPr/>
      <dgm:t>
        <a:bodyPr/>
        <a:lstStyle/>
        <a:p>
          <a:endParaRPr lang="en-IN"/>
        </a:p>
      </dgm:t>
    </dgm:pt>
    <dgm:pt modelId="{F1DADE4D-C653-42C3-9027-1291EE6C5A56}">
      <dgm:prSet/>
      <dgm:spPr/>
      <dgm:t>
        <a:bodyPr/>
        <a:lstStyle/>
        <a:p>
          <a:r>
            <a:rPr lang="en-IN" b="1" dirty="0">
              <a:solidFill>
                <a:schemeClr val="tx1"/>
              </a:solidFill>
            </a:rPr>
            <a:t>Gifted and talented children: </a:t>
          </a:r>
          <a:r>
            <a:rPr lang="en-IN" dirty="0"/>
            <a:t>This group, with high abilities and creative potential, also has diverse needs that require different educational approaches.</a:t>
          </a:r>
        </a:p>
      </dgm:t>
    </dgm:pt>
    <dgm:pt modelId="{545F038F-FE6D-440C-87AA-E39AECB6726E}" type="parTrans" cxnId="{123618EB-648F-47B1-B9D1-5D8F8567CE3C}">
      <dgm:prSet/>
      <dgm:spPr/>
      <dgm:t>
        <a:bodyPr/>
        <a:lstStyle/>
        <a:p>
          <a:endParaRPr lang="en-IN"/>
        </a:p>
      </dgm:t>
    </dgm:pt>
    <dgm:pt modelId="{FE4D13F9-5395-4EF9-BE00-4FD0CA6E8F41}" type="sibTrans" cxnId="{123618EB-648F-47B1-B9D1-5D8F8567CE3C}">
      <dgm:prSet/>
      <dgm:spPr/>
      <dgm:t>
        <a:bodyPr/>
        <a:lstStyle/>
        <a:p>
          <a:endParaRPr lang="en-IN"/>
        </a:p>
      </dgm:t>
    </dgm:pt>
    <dgm:pt modelId="{C33A36CA-58B5-460D-9EA6-546E469E841B}" type="pres">
      <dgm:prSet presAssocID="{B2DA278E-C92F-4946-B8F4-95F7BBA32F0A}" presName="linear" presStyleCnt="0">
        <dgm:presLayoutVars>
          <dgm:animLvl val="lvl"/>
          <dgm:resizeHandles val="exact"/>
        </dgm:presLayoutVars>
      </dgm:prSet>
      <dgm:spPr/>
    </dgm:pt>
    <dgm:pt modelId="{E9992C69-ED3B-4EF3-80EE-4388F9A92378}" type="pres">
      <dgm:prSet presAssocID="{783C9E2E-A967-40F1-BF07-7FE2A19BBF5D}" presName="parentText" presStyleLbl="node1" presStyleIdx="0" presStyleCnt="3">
        <dgm:presLayoutVars>
          <dgm:chMax val="0"/>
          <dgm:bulletEnabled val="1"/>
        </dgm:presLayoutVars>
      </dgm:prSet>
      <dgm:spPr/>
    </dgm:pt>
    <dgm:pt modelId="{ED4E64EC-9477-4998-B9A6-D0D51259E0DC}" type="pres">
      <dgm:prSet presAssocID="{3B4E7E83-0D71-433B-AD52-330E75652791}" presName="spacer" presStyleCnt="0"/>
      <dgm:spPr/>
    </dgm:pt>
    <dgm:pt modelId="{18C0883A-E41F-49BC-A5C3-8FCA89BDE2E4}" type="pres">
      <dgm:prSet presAssocID="{9296055F-2491-4B60-AA59-E140F382C088}" presName="parentText" presStyleLbl="node1" presStyleIdx="1" presStyleCnt="3">
        <dgm:presLayoutVars>
          <dgm:chMax val="0"/>
          <dgm:bulletEnabled val="1"/>
        </dgm:presLayoutVars>
      </dgm:prSet>
      <dgm:spPr/>
    </dgm:pt>
    <dgm:pt modelId="{FCE65A63-AE31-45DC-A0B0-37975A39BD9F}" type="pres">
      <dgm:prSet presAssocID="{8F7A3509-2015-4E36-9BE3-1DAEA6061A7B}" presName="spacer" presStyleCnt="0"/>
      <dgm:spPr/>
    </dgm:pt>
    <dgm:pt modelId="{52FEB0AE-1D8D-47F7-9A27-DD946B1CAC05}" type="pres">
      <dgm:prSet presAssocID="{F1DADE4D-C653-42C3-9027-1291EE6C5A56}" presName="parentText" presStyleLbl="node1" presStyleIdx="2" presStyleCnt="3">
        <dgm:presLayoutVars>
          <dgm:chMax val="0"/>
          <dgm:bulletEnabled val="1"/>
        </dgm:presLayoutVars>
      </dgm:prSet>
      <dgm:spPr/>
    </dgm:pt>
  </dgm:ptLst>
  <dgm:cxnLst>
    <dgm:cxn modelId="{8F65251D-AEAB-4F87-B0F4-9D1224A7DC15}" srcId="{B2DA278E-C92F-4946-B8F4-95F7BBA32F0A}" destId="{783C9E2E-A967-40F1-BF07-7FE2A19BBF5D}" srcOrd="0" destOrd="0" parTransId="{62FA56DD-1322-42D0-A107-E8844B35F190}" sibTransId="{3B4E7E83-0D71-433B-AD52-330E75652791}"/>
    <dgm:cxn modelId="{4B706B36-2C5C-4270-B7A5-811A712865CD}" type="presOf" srcId="{B2DA278E-C92F-4946-B8F4-95F7BBA32F0A}" destId="{C33A36CA-58B5-460D-9EA6-546E469E841B}" srcOrd="0" destOrd="0" presId="urn:microsoft.com/office/officeart/2005/8/layout/vList2"/>
    <dgm:cxn modelId="{A1EFCB45-D17F-4891-AB93-2DE7F2878EA3}" srcId="{B2DA278E-C92F-4946-B8F4-95F7BBA32F0A}" destId="{9296055F-2491-4B60-AA59-E140F382C088}" srcOrd="1" destOrd="0" parTransId="{2406E70E-748B-48CE-AC65-25A867C83DD4}" sibTransId="{8F7A3509-2015-4E36-9BE3-1DAEA6061A7B}"/>
    <dgm:cxn modelId="{6D204371-C6F6-4D0E-A345-5457EFD62D18}" type="presOf" srcId="{9296055F-2491-4B60-AA59-E140F382C088}" destId="{18C0883A-E41F-49BC-A5C3-8FCA89BDE2E4}" srcOrd="0" destOrd="0" presId="urn:microsoft.com/office/officeart/2005/8/layout/vList2"/>
    <dgm:cxn modelId="{77A5D9B7-E86A-4E71-846B-D3D862A275C7}" type="presOf" srcId="{783C9E2E-A967-40F1-BF07-7FE2A19BBF5D}" destId="{E9992C69-ED3B-4EF3-80EE-4388F9A92378}" srcOrd="0" destOrd="0" presId="urn:microsoft.com/office/officeart/2005/8/layout/vList2"/>
    <dgm:cxn modelId="{A76FFDE6-8550-42AA-B0DF-1589FF09B225}" type="presOf" srcId="{F1DADE4D-C653-42C3-9027-1291EE6C5A56}" destId="{52FEB0AE-1D8D-47F7-9A27-DD946B1CAC05}" srcOrd="0" destOrd="0" presId="urn:microsoft.com/office/officeart/2005/8/layout/vList2"/>
    <dgm:cxn modelId="{123618EB-648F-47B1-B9D1-5D8F8567CE3C}" srcId="{B2DA278E-C92F-4946-B8F4-95F7BBA32F0A}" destId="{F1DADE4D-C653-42C3-9027-1291EE6C5A56}" srcOrd="2" destOrd="0" parTransId="{545F038F-FE6D-440C-87AA-E39AECB6726E}" sibTransId="{FE4D13F9-5395-4EF9-BE00-4FD0CA6E8F41}"/>
    <dgm:cxn modelId="{E098DF4E-1AA9-4D3C-86A8-762D13B399DB}" type="presParOf" srcId="{C33A36CA-58B5-460D-9EA6-546E469E841B}" destId="{E9992C69-ED3B-4EF3-80EE-4388F9A92378}" srcOrd="0" destOrd="0" presId="urn:microsoft.com/office/officeart/2005/8/layout/vList2"/>
    <dgm:cxn modelId="{36676315-0ABD-4681-8F9F-2D49FC762FF6}" type="presParOf" srcId="{C33A36CA-58B5-460D-9EA6-546E469E841B}" destId="{ED4E64EC-9477-4998-B9A6-D0D51259E0DC}" srcOrd="1" destOrd="0" presId="urn:microsoft.com/office/officeart/2005/8/layout/vList2"/>
    <dgm:cxn modelId="{8385FADD-DA0D-4D7A-8E5C-27D700CB062D}" type="presParOf" srcId="{C33A36CA-58B5-460D-9EA6-546E469E841B}" destId="{18C0883A-E41F-49BC-A5C3-8FCA89BDE2E4}" srcOrd="2" destOrd="0" presId="urn:microsoft.com/office/officeart/2005/8/layout/vList2"/>
    <dgm:cxn modelId="{87D41223-6ABA-4D2C-88EC-045CF5859C2D}" type="presParOf" srcId="{C33A36CA-58B5-460D-9EA6-546E469E841B}" destId="{FCE65A63-AE31-45DC-A0B0-37975A39BD9F}" srcOrd="3" destOrd="0" presId="urn:microsoft.com/office/officeart/2005/8/layout/vList2"/>
    <dgm:cxn modelId="{8A0ED2A5-09E5-4852-9A49-98D74FBF145E}" type="presParOf" srcId="{C33A36CA-58B5-460D-9EA6-546E469E841B}" destId="{52FEB0AE-1D8D-47F7-9A27-DD946B1CAC05}"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310721D3-9A46-41D0-89F1-6D233C09ED57}" type="doc">
      <dgm:prSet loTypeId="urn:microsoft.com/office/officeart/2005/8/layout/vList2" loCatId="list" qsTypeId="urn:microsoft.com/office/officeart/2005/8/quickstyle/simple1" qsCatId="simple" csTypeId="urn:microsoft.com/office/officeart/2005/8/colors/accent0_3" csCatId="mainScheme"/>
      <dgm:spPr/>
      <dgm:t>
        <a:bodyPr/>
        <a:lstStyle/>
        <a:p>
          <a:endParaRPr lang="en-IN"/>
        </a:p>
      </dgm:t>
    </dgm:pt>
    <dgm:pt modelId="{4CE09E0B-E3C5-46B3-9687-C7D5248785F4}">
      <dgm:prSet/>
      <dgm:spPr/>
      <dgm:t>
        <a:bodyPr/>
        <a:lstStyle/>
        <a:p>
          <a:r>
            <a:rPr lang="en-IN" dirty="0"/>
            <a:t>Examples of diverse needs</a:t>
          </a:r>
        </a:p>
      </dgm:t>
    </dgm:pt>
    <dgm:pt modelId="{AB05843E-DD05-4903-B374-7A21FAE62BAB}" type="parTrans" cxnId="{916C9F65-229F-4DC1-86CD-34A6E7243FFB}">
      <dgm:prSet/>
      <dgm:spPr/>
      <dgm:t>
        <a:bodyPr/>
        <a:lstStyle/>
        <a:p>
          <a:endParaRPr lang="en-IN"/>
        </a:p>
      </dgm:t>
    </dgm:pt>
    <dgm:pt modelId="{19F65B38-A120-42D0-A00B-2CC6C7E07FBC}" type="sibTrans" cxnId="{916C9F65-229F-4DC1-86CD-34A6E7243FFB}">
      <dgm:prSet/>
      <dgm:spPr/>
      <dgm:t>
        <a:bodyPr/>
        <a:lstStyle/>
        <a:p>
          <a:endParaRPr lang="en-IN"/>
        </a:p>
      </dgm:t>
    </dgm:pt>
    <dgm:pt modelId="{24A519EB-C3FB-45F0-9275-9159A5582AA8}" type="pres">
      <dgm:prSet presAssocID="{310721D3-9A46-41D0-89F1-6D233C09ED57}" presName="linear" presStyleCnt="0">
        <dgm:presLayoutVars>
          <dgm:animLvl val="lvl"/>
          <dgm:resizeHandles val="exact"/>
        </dgm:presLayoutVars>
      </dgm:prSet>
      <dgm:spPr/>
    </dgm:pt>
    <dgm:pt modelId="{E72A5BEC-6AA9-4311-98E7-A0FDE7ECEF31}" type="pres">
      <dgm:prSet presAssocID="{4CE09E0B-E3C5-46B3-9687-C7D5248785F4}" presName="parentText" presStyleLbl="node1" presStyleIdx="0" presStyleCnt="1">
        <dgm:presLayoutVars>
          <dgm:chMax val="0"/>
          <dgm:bulletEnabled val="1"/>
        </dgm:presLayoutVars>
      </dgm:prSet>
      <dgm:spPr/>
    </dgm:pt>
  </dgm:ptLst>
  <dgm:cxnLst>
    <dgm:cxn modelId="{FB0EFB22-5A6F-4799-B42A-BC6B9DAC6260}" type="presOf" srcId="{4CE09E0B-E3C5-46B3-9687-C7D5248785F4}" destId="{E72A5BEC-6AA9-4311-98E7-A0FDE7ECEF31}" srcOrd="0" destOrd="0" presId="urn:microsoft.com/office/officeart/2005/8/layout/vList2"/>
    <dgm:cxn modelId="{916C9F65-229F-4DC1-86CD-34A6E7243FFB}" srcId="{310721D3-9A46-41D0-89F1-6D233C09ED57}" destId="{4CE09E0B-E3C5-46B3-9687-C7D5248785F4}" srcOrd="0" destOrd="0" parTransId="{AB05843E-DD05-4903-B374-7A21FAE62BAB}" sibTransId="{19F65B38-A120-42D0-A00B-2CC6C7E07FBC}"/>
    <dgm:cxn modelId="{ADEBFCFA-682B-49A9-BB1E-F3A2BCBB67EC}" type="presOf" srcId="{310721D3-9A46-41D0-89F1-6D233C09ED57}" destId="{24A519EB-C3FB-45F0-9275-9159A5582AA8}" srcOrd="0" destOrd="0" presId="urn:microsoft.com/office/officeart/2005/8/layout/vList2"/>
    <dgm:cxn modelId="{AAB84F33-D5CC-42CB-B9C2-DC672BCFCD23}" type="presParOf" srcId="{24A519EB-C3FB-45F0-9275-9159A5582AA8}" destId="{E72A5BEC-6AA9-4311-98E7-A0FDE7ECEF31}"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918D7CCB-A4C2-423C-A60B-AD31A400E61A}"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IN"/>
        </a:p>
      </dgm:t>
    </dgm:pt>
    <dgm:pt modelId="{DBA8A843-3E20-4EE0-BABD-C4FA8753BFA3}">
      <dgm:prSet/>
      <dgm:spPr/>
      <dgm:t>
        <a:bodyPr/>
        <a:lstStyle/>
        <a:p>
          <a:r>
            <a:rPr lang="en-US"/>
            <a:t>Examples of children with diverse needs include those with learning disabilities (like dyslexia or ADHD), developmental disabilities (such as autism and Down syndrome), and physical or sensory impairments (like visual, hearing, or limb disabilities).</a:t>
          </a:r>
          <a:endParaRPr lang="en-IN"/>
        </a:p>
      </dgm:t>
    </dgm:pt>
    <dgm:pt modelId="{C18EB077-D149-4C9B-85A2-CEBEF1F65929}" type="parTrans" cxnId="{322E15E7-A2F6-4F23-B128-B8CA7C0A72CD}">
      <dgm:prSet/>
      <dgm:spPr/>
      <dgm:t>
        <a:bodyPr/>
        <a:lstStyle/>
        <a:p>
          <a:endParaRPr lang="en-IN"/>
        </a:p>
      </dgm:t>
    </dgm:pt>
    <dgm:pt modelId="{CED59F78-BA93-4970-B174-FC15CBD17835}" type="sibTrans" cxnId="{322E15E7-A2F6-4F23-B128-B8CA7C0A72CD}">
      <dgm:prSet/>
      <dgm:spPr/>
      <dgm:t>
        <a:bodyPr/>
        <a:lstStyle/>
        <a:p>
          <a:endParaRPr lang="en-IN"/>
        </a:p>
      </dgm:t>
    </dgm:pt>
    <dgm:pt modelId="{B3238841-9CF2-4AFE-A895-AF9F9A545DC0}">
      <dgm:prSet/>
      <dgm:spPr/>
      <dgm:t>
        <a:bodyPr/>
        <a:lstStyle/>
        <a:p>
          <a:r>
            <a:rPr lang="en-US"/>
            <a:t>Other examples include children with </a:t>
          </a:r>
          <a:r>
            <a:rPr lang="en-US" b="1"/>
            <a:t>chronic illnesses</a:t>
          </a:r>
          <a:r>
            <a:rPr lang="en-US"/>
            <a:t> (such as cystic fibrosis or diabetes), </a:t>
          </a:r>
          <a:r>
            <a:rPr lang="en-US" b="1"/>
            <a:t>social-emotional/behavioral challenges</a:t>
          </a:r>
          <a:r>
            <a:rPr lang="en-US"/>
            <a:t> (from trauma, neglect, or abuse), and </a:t>
          </a:r>
          <a:r>
            <a:rPr lang="en-US" b="1"/>
            <a:t>language needs</a:t>
          </a:r>
          <a:r>
            <a:rPr lang="en-US"/>
            <a:t> (like English as a new language). </a:t>
          </a:r>
          <a:endParaRPr lang="en-IN"/>
        </a:p>
      </dgm:t>
    </dgm:pt>
    <dgm:pt modelId="{7C2AD565-686A-4C68-BD93-D58119731856}" type="parTrans" cxnId="{A2C0CC8D-64BB-4388-9B22-22A136E41657}">
      <dgm:prSet/>
      <dgm:spPr/>
      <dgm:t>
        <a:bodyPr/>
        <a:lstStyle/>
        <a:p>
          <a:endParaRPr lang="en-IN"/>
        </a:p>
      </dgm:t>
    </dgm:pt>
    <dgm:pt modelId="{BEC62088-D607-4133-B1B0-C41416BC1BB1}" type="sibTrans" cxnId="{A2C0CC8D-64BB-4388-9B22-22A136E41657}">
      <dgm:prSet/>
      <dgm:spPr/>
      <dgm:t>
        <a:bodyPr/>
        <a:lstStyle/>
        <a:p>
          <a:endParaRPr lang="en-IN"/>
        </a:p>
      </dgm:t>
    </dgm:pt>
    <dgm:pt modelId="{A074564B-05B4-4CC4-825F-EED91E3AE1DF}" type="pres">
      <dgm:prSet presAssocID="{918D7CCB-A4C2-423C-A60B-AD31A400E61A}" presName="linear" presStyleCnt="0">
        <dgm:presLayoutVars>
          <dgm:animLvl val="lvl"/>
          <dgm:resizeHandles val="exact"/>
        </dgm:presLayoutVars>
      </dgm:prSet>
      <dgm:spPr/>
    </dgm:pt>
    <dgm:pt modelId="{D95A5374-67B8-4A74-9B7D-40DFCDA03AB4}" type="pres">
      <dgm:prSet presAssocID="{DBA8A843-3E20-4EE0-BABD-C4FA8753BFA3}" presName="parentText" presStyleLbl="node1" presStyleIdx="0" presStyleCnt="2">
        <dgm:presLayoutVars>
          <dgm:chMax val="0"/>
          <dgm:bulletEnabled val="1"/>
        </dgm:presLayoutVars>
      </dgm:prSet>
      <dgm:spPr/>
    </dgm:pt>
    <dgm:pt modelId="{E292230A-FA68-4E32-896B-8141AF35A22C}" type="pres">
      <dgm:prSet presAssocID="{CED59F78-BA93-4970-B174-FC15CBD17835}" presName="spacer" presStyleCnt="0"/>
      <dgm:spPr/>
    </dgm:pt>
    <dgm:pt modelId="{8A794E74-A0DE-44A5-9A00-2E1E8520AB0A}" type="pres">
      <dgm:prSet presAssocID="{B3238841-9CF2-4AFE-A895-AF9F9A545DC0}" presName="parentText" presStyleLbl="node1" presStyleIdx="1" presStyleCnt="2">
        <dgm:presLayoutVars>
          <dgm:chMax val="0"/>
          <dgm:bulletEnabled val="1"/>
        </dgm:presLayoutVars>
      </dgm:prSet>
      <dgm:spPr/>
    </dgm:pt>
  </dgm:ptLst>
  <dgm:cxnLst>
    <dgm:cxn modelId="{CAF4890C-A2FC-4DFB-A2D8-B547B9AAE00B}" type="presOf" srcId="{B3238841-9CF2-4AFE-A895-AF9F9A545DC0}" destId="{8A794E74-A0DE-44A5-9A00-2E1E8520AB0A}" srcOrd="0" destOrd="0" presId="urn:microsoft.com/office/officeart/2005/8/layout/vList2"/>
    <dgm:cxn modelId="{FA08201C-97C8-4D7D-A374-F0B4802776CB}" type="presOf" srcId="{918D7CCB-A4C2-423C-A60B-AD31A400E61A}" destId="{A074564B-05B4-4CC4-825F-EED91E3AE1DF}" srcOrd="0" destOrd="0" presId="urn:microsoft.com/office/officeart/2005/8/layout/vList2"/>
    <dgm:cxn modelId="{BC942935-854C-41DD-AFEE-62B608B4A1B5}" type="presOf" srcId="{DBA8A843-3E20-4EE0-BABD-C4FA8753BFA3}" destId="{D95A5374-67B8-4A74-9B7D-40DFCDA03AB4}" srcOrd="0" destOrd="0" presId="urn:microsoft.com/office/officeart/2005/8/layout/vList2"/>
    <dgm:cxn modelId="{A2C0CC8D-64BB-4388-9B22-22A136E41657}" srcId="{918D7CCB-A4C2-423C-A60B-AD31A400E61A}" destId="{B3238841-9CF2-4AFE-A895-AF9F9A545DC0}" srcOrd="1" destOrd="0" parTransId="{7C2AD565-686A-4C68-BD93-D58119731856}" sibTransId="{BEC62088-D607-4133-B1B0-C41416BC1BB1}"/>
    <dgm:cxn modelId="{322E15E7-A2F6-4F23-B128-B8CA7C0A72CD}" srcId="{918D7CCB-A4C2-423C-A60B-AD31A400E61A}" destId="{DBA8A843-3E20-4EE0-BABD-C4FA8753BFA3}" srcOrd="0" destOrd="0" parTransId="{C18EB077-D149-4C9B-85A2-CEBEF1F65929}" sibTransId="{CED59F78-BA93-4970-B174-FC15CBD17835}"/>
    <dgm:cxn modelId="{7C8513C1-F9EE-4BA0-AE6B-23BD5FF6808D}" type="presParOf" srcId="{A074564B-05B4-4CC4-825F-EED91E3AE1DF}" destId="{D95A5374-67B8-4A74-9B7D-40DFCDA03AB4}" srcOrd="0" destOrd="0" presId="urn:microsoft.com/office/officeart/2005/8/layout/vList2"/>
    <dgm:cxn modelId="{3A5A3933-F8F6-4E6C-B67C-918D5F92A63B}" type="presParOf" srcId="{A074564B-05B4-4CC4-825F-EED91E3AE1DF}" destId="{E292230A-FA68-4E32-896B-8141AF35A22C}" srcOrd="1" destOrd="0" presId="urn:microsoft.com/office/officeart/2005/8/layout/vList2"/>
    <dgm:cxn modelId="{1AEB93A1-3384-44E1-9E3E-AD7EDAB2AF6B}" type="presParOf" srcId="{A074564B-05B4-4CC4-825F-EED91E3AE1DF}" destId="{8A794E74-A0DE-44A5-9A00-2E1E8520AB0A}" srcOrd="2"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F4E0341F-C9E4-43C2-AD2E-DB52FB9A2E72}"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IN"/>
        </a:p>
      </dgm:t>
    </dgm:pt>
    <dgm:pt modelId="{147957EC-E0F5-4057-B83A-F4587573EF0D}">
      <dgm:prSet/>
      <dgm:spPr/>
      <dgm:t>
        <a:bodyPr/>
        <a:lstStyle/>
        <a:p>
          <a:r>
            <a:rPr lang="en-IN"/>
            <a:t>Learning and developmental </a:t>
          </a:r>
        </a:p>
      </dgm:t>
    </dgm:pt>
    <dgm:pt modelId="{59A05A62-909C-4183-A0A6-4FACDA25A8A0}" type="parTrans" cxnId="{3677432B-EA1A-4FDB-AB8A-D2AA2B72B819}">
      <dgm:prSet/>
      <dgm:spPr/>
      <dgm:t>
        <a:bodyPr/>
        <a:lstStyle/>
        <a:p>
          <a:endParaRPr lang="en-IN"/>
        </a:p>
      </dgm:t>
    </dgm:pt>
    <dgm:pt modelId="{2105E37B-73DC-475B-851F-2C148C1D9A61}" type="sibTrans" cxnId="{3677432B-EA1A-4FDB-AB8A-D2AA2B72B819}">
      <dgm:prSet/>
      <dgm:spPr/>
      <dgm:t>
        <a:bodyPr/>
        <a:lstStyle/>
        <a:p>
          <a:endParaRPr lang="en-IN"/>
        </a:p>
      </dgm:t>
    </dgm:pt>
    <dgm:pt modelId="{38C529F8-6958-48BB-B264-205605CA5838}">
      <dgm:prSet/>
      <dgm:spPr/>
      <dgm:t>
        <a:bodyPr/>
        <a:lstStyle/>
        <a:p>
          <a:r>
            <a:rPr lang="en-IN"/>
            <a:t>Physical and sensory</a:t>
          </a:r>
        </a:p>
      </dgm:t>
    </dgm:pt>
    <dgm:pt modelId="{49785CD6-A9D5-41DC-892D-3211B788F291}" type="parTrans" cxnId="{E14C7223-4587-4868-A9B2-8C82EACE97B9}">
      <dgm:prSet/>
      <dgm:spPr/>
      <dgm:t>
        <a:bodyPr/>
        <a:lstStyle/>
        <a:p>
          <a:endParaRPr lang="en-IN"/>
        </a:p>
      </dgm:t>
    </dgm:pt>
    <dgm:pt modelId="{19A54AE7-7C0A-4CC9-AB8B-00FCF494E380}" type="sibTrans" cxnId="{E14C7223-4587-4868-A9B2-8C82EACE97B9}">
      <dgm:prSet/>
      <dgm:spPr/>
      <dgm:t>
        <a:bodyPr/>
        <a:lstStyle/>
        <a:p>
          <a:endParaRPr lang="en-IN"/>
        </a:p>
      </dgm:t>
    </dgm:pt>
    <dgm:pt modelId="{5B1780BC-98A4-4279-A6E6-26B4606569F4}">
      <dgm:prSet/>
      <dgm:spPr/>
      <dgm:t>
        <a:bodyPr/>
        <a:lstStyle/>
        <a:p>
          <a:r>
            <a:rPr lang="en-IN"/>
            <a:t>Health-related</a:t>
          </a:r>
        </a:p>
      </dgm:t>
    </dgm:pt>
    <dgm:pt modelId="{3B8DF4F4-52CD-4A22-90E2-16C5D17B8648}" type="parTrans" cxnId="{BE7592C6-8C6D-4828-96DE-EFB8B264A7C5}">
      <dgm:prSet/>
      <dgm:spPr/>
      <dgm:t>
        <a:bodyPr/>
        <a:lstStyle/>
        <a:p>
          <a:endParaRPr lang="en-IN"/>
        </a:p>
      </dgm:t>
    </dgm:pt>
    <dgm:pt modelId="{69428079-5E5E-490E-BD1A-285A61728173}" type="sibTrans" cxnId="{BE7592C6-8C6D-4828-96DE-EFB8B264A7C5}">
      <dgm:prSet/>
      <dgm:spPr/>
      <dgm:t>
        <a:bodyPr/>
        <a:lstStyle/>
        <a:p>
          <a:endParaRPr lang="en-IN"/>
        </a:p>
      </dgm:t>
    </dgm:pt>
    <dgm:pt modelId="{9D5991E7-6EB9-40F4-AB5C-507D8A2B0096}">
      <dgm:prSet/>
      <dgm:spPr/>
      <dgm:t>
        <a:bodyPr/>
        <a:lstStyle/>
        <a:p>
          <a:r>
            <a:rPr lang="en-IN"/>
            <a:t>Social-emotional and Behavioral</a:t>
          </a:r>
        </a:p>
      </dgm:t>
    </dgm:pt>
    <dgm:pt modelId="{24BC57BC-96B3-4840-8674-B821983CCA54}" type="parTrans" cxnId="{FC27BF94-F557-468E-934B-DB11AE890DB3}">
      <dgm:prSet/>
      <dgm:spPr/>
      <dgm:t>
        <a:bodyPr/>
        <a:lstStyle/>
        <a:p>
          <a:endParaRPr lang="en-IN"/>
        </a:p>
      </dgm:t>
    </dgm:pt>
    <dgm:pt modelId="{7C8FD1AE-E17E-4ABD-A23A-E7D456E0622B}" type="sibTrans" cxnId="{FC27BF94-F557-468E-934B-DB11AE890DB3}">
      <dgm:prSet/>
      <dgm:spPr/>
      <dgm:t>
        <a:bodyPr/>
        <a:lstStyle/>
        <a:p>
          <a:endParaRPr lang="en-IN"/>
        </a:p>
      </dgm:t>
    </dgm:pt>
    <dgm:pt modelId="{DC0A1F0B-18E9-403E-8F88-4E37AE46D222}">
      <dgm:prSet/>
      <dgm:spPr/>
      <dgm:t>
        <a:bodyPr/>
        <a:lstStyle/>
        <a:p>
          <a:r>
            <a:rPr lang="en-IN"/>
            <a:t>Other</a:t>
          </a:r>
        </a:p>
      </dgm:t>
    </dgm:pt>
    <dgm:pt modelId="{FFCD78B6-6A9E-484A-B1FD-5CDCB250FCF4}" type="parTrans" cxnId="{152A8C6C-D7F5-4D05-8B42-8ECBEDB758CE}">
      <dgm:prSet/>
      <dgm:spPr/>
      <dgm:t>
        <a:bodyPr/>
        <a:lstStyle/>
        <a:p>
          <a:endParaRPr lang="en-IN"/>
        </a:p>
      </dgm:t>
    </dgm:pt>
    <dgm:pt modelId="{BDFC5BF7-6D07-4E2A-931F-3EF6F0BE3065}" type="sibTrans" cxnId="{152A8C6C-D7F5-4D05-8B42-8ECBEDB758CE}">
      <dgm:prSet/>
      <dgm:spPr/>
      <dgm:t>
        <a:bodyPr/>
        <a:lstStyle/>
        <a:p>
          <a:endParaRPr lang="en-IN"/>
        </a:p>
      </dgm:t>
    </dgm:pt>
    <dgm:pt modelId="{DAE3AFC1-162A-41E9-B802-7350A921059D}" type="pres">
      <dgm:prSet presAssocID="{F4E0341F-C9E4-43C2-AD2E-DB52FB9A2E72}" presName="linear" presStyleCnt="0">
        <dgm:presLayoutVars>
          <dgm:animLvl val="lvl"/>
          <dgm:resizeHandles val="exact"/>
        </dgm:presLayoutVars>
      </dgm:prSet>
      <dgm:spPr/>
    </dgm:pt>
    <dgm:pt modelId="{80C5200D-1463-4666-8399-9F33EF25CAC7}" type="pres">
      <dgm:prSet presAssocID="{147957EC-E0F5-4057-B83A-F4587573EF0D}" presName="parentText" presStyleLbl="node1" presStyleIdx="0" presStyleCnt="5">
        <dgm:presLayoutVars>
          <dgm:chMax val="0"/>
          <dgm:bulletEnabled val="1"/>
        </dgm:presLayoutVars>
      </dgm:prSet>
      <dgm:spPr/>
    </dgm:pt>
    <dgm:pt modelId="{DB585D5C-B896-4F2B-A8D8-C4906EE015BD}" type="pres">
      <dgm:prSet presAssocID="{2105E37B-73DC-475B-851F-2C148C1D9A61}" presName="spacer" presStyleCnt="0"/>
      <dgm:spPr/>
    </dgm:pt>
    <dgm:pt modelId="{D5F60D4D-E7DC-4B0A-8DE0-F1E45153FBD8}" type="pres">
      <dgm:prSet presAssocID="{38C529F8-6958-48BB-B264-205605CA5838}" presName="parentText" presStyleLbl="node1" presStyleIdx="1" presStyleCnt="5">
        <dgm:presLayoutVars>
          <dgm:chMax val="0"/>
          <dgm:bulletEnabled val="1"/>
        </dgm:presLayoutVars>
      </dgm:prSet>
      <dgm:spPr/>
    </dgm:pt>
    <dgm:pt modelId="{7005C315-519B-4A8C-862E-BBC9C6A4AF21}" type="pres">
      <dgm:prSet presAssocID="{19A54AE7-7C0A-4CC9-AB8B-00FCF494E380}" presName="spacer" presStyleCnt="0"/>
      <dgm:spPr/>
    </dgm:pt>
    <dgm:pt modelId="{B85A853D-D602-4193-B1A4-E1244EB92474}" type="pres">
      <dgm:prSet presAssocID="{5B1780BC-98A4-4279-A6E6-26B4606569F4}" presName="parentText" presStyleLbl="node1" presStyleIdx="2" presStyleCnt="5">
        <dgm:presLayoutVars>
          <dgm:chMax val="0"/>
          <dgm:bulletEnabled val="1"/>
        </dgm:presLayoutVars>
      </dgm:prSet>
      <dgm:spPr/>
    </dgm:pt>
    <dgm:pt modelId="{FB510D38-7DBA-4162-A179-56D3B00F5502}" type="pres">
      <dgm:prSet presAssocID="{69428079-5E5E-490E-BD1A-285A61728173}" presName="spacer" presStyleCnt="0"/>
      <dgm:spPr/>
    </dgm:pt>
    <dgm:pt modelId="{B56E4E2A-FD46-49C7-B7C9-6AB6CBCE6195}" type="pres">
      <dgm:prSet presAssocID="{9D5991E7-6EB9-40F4-AB5C-507D8A2B0096}" presName="parentText" presStyleLbl="node1" presStyleIdx="3" presStyleCnt="5">
        <dgm:presLayoutVars>
          <dgm:chMax val="0"/>
          <dgm:bulletEnabled val="1"/>
        </dgm:presLayoutVars>
      </dgm:prSet>
      <dgm:spPr/>
    </dgm:pt>
    <dgm:pt modelId="{7B31E859-4E51-402B-8E58-23CA39B99183}" type="pres">
      <dgm:prSet presAssocID="{7C8FD1AE-E17E-4ABD-A23A-E7D456E0622B}" presName="spacer" presStyleCnt="0"/>
      <dgm:spPr/>
    </dgm:pt>
    <dgm:pt modelId="{0A583BAF-6FB7-4D19-9CF3-222436A037E5}" type="pres">
      <dgm:prSet presAssocID="{DC0A1F0B-18E9-403E-8F88-4E37AE46D222}" presName="parentText" presStyleLbl="node1" presStyleIdx="4" presStyleCnt="5">
        <dgm:presLayoutVars>
          <dgm:chMax val="0"/>
          <dgm:bulletEnabled val="1"/>
        </dgm:presLayoutVars>
      </dgm:prSet>
      <dgm:spPr/>
    </dgm:pt>
  </dgm:ptLst>
  <dgm:cxnLst>
    <dgm:cxn modelId="{E14C7223-4587-4868-A9B2-8C82EACE97B9}" srcId="{F4E0341F-C9E4-43C2-AD2E-DB52FB9A2E72}" destId="{38C529F8-6958-48BB-B264-205605CA5838}" srcOrd="1" destOrd="0" parTransId="{49785CD6-A9D5-41DC-892D-3211B788F291}" sibTransId="{19A54AE7-7C0A-4CC9-AB8B-00FCF494E380}"/>
    <dgm:cxn modelId="{3677432B-EA1A-4FDB-AB8A-D2AA2B72B819}" srcId="{F4E0341F-C9E4-43C2-AD2E-DB52FB9A2E72}" destId="{147957EC-E0F5-4057-B83A-F4587573EF0D}" srcOrd="0" destOrd="0" parTransId="{59A05A62-909C-4183-A0A6-4FACDA25A8A0}" sibTransId="{2105E37B-73DC-475B-851F-2C148C1D9A61}"/>
    <dgm:cxn modelId="{FB991743-0FBF-4F61-A645-66D876F3F776}" type="presOf" srcId="{38C529F8-6958-48BB-B264-205605CA5838}" destId="{D5F60D4D-E7DC-4B0A-8DE0-F1E45153FBD8}" srcOrd="0" destOrd="0" presId="urn:microsoft.com/office/officeart/2005/8/layout/vList2"/>
    <dgm:cxn modelId="{152A8C6C-D7F5-4D05-8B42-8ECBEDB758CE}" srcId="{F4E0341F-C9E4-43C2-AD2E-DB52FB9A2E72}" destId="{DC0A1F0B-18E9-403E-8F88-4E37AE46D222}" srcOrd="4" destOrd="0" parTransId="{FFCD78B6-6A9E-484A-B1FD-5CDCB250FCF4}" sibTransId="{BDFC5BF7-6D07-4E2A-931F-3EF6F0BE3065}"/>
    <dgm:cxn modelId="{C0C19570-D55C-42AD-BE44-4CAC83FC883F}" type="presOf" srcId="{9D5991E7-6EB9-40F4-AB5C-507D8A2B0096}" destId="{B56E4E2A-FD46-49C7-B7C9-6AB6CBCE6195}" srcOrd="0" destOrd="0" presId="urn:microsoft.com/office/officeart/2005/8/layout/vList2"/>
    <dgm:cxn modelId="{FC27BF94-F557-468E-934B-DB11AE890DB3}" srcId="{F4E0341F-C9E4-43C2-AD2E-DB52FB9A2E72}" destId="{9D5991E7-6EB9-40F4-AB5C-507D8A2B0096}" srcOrd="3" destOrd="0" parTransId="{24BC57BC-96B3-4840-8674-B821983CCA54}" sibTransId="{7C8FD1AE-E17E-4ABD-A23A-E7D456E0622B}"/>
    <dgm:cxn modelId="{B38C9CBC-4ABA-4F67-A3DA-418EC5A630F3}" type="presOf" srcId="{147957EC-E0F5-4057-B83A-F4587573EF0D}" destId="{80C5200D-1463-4666-8399-9F33EF25CAC7}" srcOrd="0" destOrd="0" presId="urn:microsoft.com/office/officeart/2005/8/layout/vList2"/>
    <dgm:cxn modelId="{BE7592C6-8C6D-4828-96DE-EFB8B264A7C5}" srcId="{F4E0341F-C9E4-43C2-AD2E-DB52FB9A2E72}" destId="{5B1780BC-98A4-4279-A6E6-26B4606569F4}" srcOrd="2" destOrd="0" parTransId="{3B8DF4F4-52CD-4A22-90E2-16C5D17B8648}" sibTransId="{69428079-5E5E-490E-BD1A-285A61728173}"/>
    <dgm:cxn modelId="{3E70F5CD-8885-4E0C-91E2-2DE78C6C587C}" type="presOf" srcId="{DC0A1F0B-18E9-403E-8F88-4E37AE46D222}" destId="{0A583BAF-6FB7-4D19-9CF3-222436A037E5}" srcOrd="0" destOrd="0" presId="urn:microsoft.com/office/officeart/2005/8/layout/vList2"/>
    <dgm:cxn modelId="{A7D8D8E3-4FCF-452E-92D2-8FD58E61C073}" type="presOf" srcId="{F4E0341F-C9E4-43C2-AD2E-DB52FB9A2E72}" destId="{DAE3AFC1-162A-41E9-B802-7350A921059D}" srcOrd="0" destOrd="0" presId="urn:microsoft.com/office/officeart/2005/8/layout/vList2"/>
    <dgm:cxn modelId="{BEBB09ED-247E-450E-AD9C-968801F4AC51}" type="presOf" srcId="{5B1780BC-98A4-4279-A6E6-26B4606569F4}" destId="{B85A853D-D602-4193-B1A4-E1244EB92474}" srcOrd="0" destOrd="0" presId="urn:microsoft.com/office/officeart/2005/8/layout/vList2"/>
    <dgm:cxn modelId="{0D83D0CE-DE2C-4E1D-9031-6F9FFC00A3E3}" type="presParOf" srcId="{DAE3AFC1-162A-41E9-B802-7350A921059D}" destId="{80C5200D-1463-4666-8399-9F33EF25CAC7}" srcOrd="0" destOrd="0" presId="urn:microsoft.com/office/officeart/2005/8/layout/vList2"/>
    <dgm:cxn modelId="{AED542CF-64A8-43CE-A3D8-C14348B7AE87}" type="presParOf" srcId="{DAE3AFC1-162A-41E9-B802-7350A921059D}" destId="{DB585D5C-B896-4F2B-A8D8-C4906EE015BD}" srcOrd="1" destOrd="0" presId="urn:microsoft.com/office/officeart/2005/8/layout/vList2"/>
    <dgm:cxn modelId="{FAD45394-8E92-4DE9-B727-6E747221D62B}" type="presParOf" srcId="{DAE3AFC1-162A-41E9-B802-7350A921059D}" destId="{D5F60D4D-E7DC-4B0A-8DE0-F1E45153FBD8}" srcOrd="2" destOrd="0" presId="urn:microsoft.com/office/officeart/2005/8/layout/vList2"/>
    <dgm:cxn modelId="{216EC531-3AFA-416A-A517-7152218AFAF4}" type="presParOf" srcId="{DAE3AFC1-162A-41E9-B802-7350A921059D}" destId="{7005C315-519B-4A8C-862E-BBC9C6A4AF21}" srcOrd="3" destOrd="0" presId="urn:microsoft.com/office/officeart/2005/8/layout/vList2"/>
    <dgm:cxn modelId="{BC256A83-AD1C-48E5-AB68-310AA9F46C45}" type="presParOf" srcId="{DAE3AFC1-162A-41E9-B802-7350A921059D}" destId="{B85A853D-D602-4193-B1A4-E1244EB92474}" srcOrd="4" destOrd="0" presId="urn:microsoft.com/office/officeart/2005/8/layout/vList2"/>
    <dgm:cxn modelId="{1A476FFA-547F-483B-9B63-E96454363544}" type="presParOf" srcId="{DAE3AFC1-162A-41E9-B802-7350A921059D}" destId="{FB510D38-7DBA-4162-A179-56D3B00F5502}" srcOrd="5" destOrd="0" presId="urn:microsoft.com/office/officeart/2005/8/layout/vList2"/>
    <dgm:cxn modelId="{76D7CEAB-7E56-4119-9443-A6C666EB12A5}" type="presParOf" srcId="{DAE3AFC1-162A-41E9-B802-7350A921059D}" destId="{B56E4E2A-FD46-49C7-B7C9-6AB6CBCE6195}" srcOrd="6" destOrd="0" presId="urn:microsoft.com/office/officeart/2005/8/layout/vList2"/>
    <dgm:cxn modelId="{13F66494-C826-4FC0-A117-D6CA4281F2A7}" type="presParOf" srcId="{DAE3AFC1-162A-41E9-B802-7350A921059D}" destId="{7B31E859-4E51-402B-8E58-23CA39B99183}" srcOrd="7" destOrd="0" presId="urn:microsoft.com/office/officeart/2005/8/layout/vList2"/>
    <dgm:cxn modelId="{E567F178-E5D7-413C-8854-CAFB47D29604}" type="presParOf" srcId="{DAE3AFC1-162A-41E9-B802-7350A921059D}" destId="{0A583BAF-6FB7-4D19-9CF3-222436A037E5}"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77FE6D2-8784-463D-BD97-9DF4087C792F}">
      <dsp:nvSpPr>
        <dsp:cNvPr id="0" name=""/>
        <dsp:cNvSpPr/>
      </dsp:nvSpPr>
      <dsp:spPr>
        <a:xfrm>
          <a:off x="0" y="400"/>
          <a:ext cx="9144000" cy="2386800"/>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0" tIns="228600" rIns="228600" bIns="228600" numCol="1" spcCol="1270" anchor="ctr" anchorCtr="0">
          <a:noAutofit/>
        </a:bodyPr>
        <a:lstStyle/>
        <a:p>
          <a:pPr marL="0" lvl="0" indent="0" algn="l" defTabSz="2667000">
            <a:lnSpc>
              <a:spcPct val="90000"/>
            </a:lnSpc>
            <a:spcBef>
              <a:spcPct val="0"/>
            </a:spcBef>
            <a:spcAft>
              <a:spcPct val="35000"/>
            </a:spcAft>
            <a:buNone/>
          </a:pPr>
          <a:r>
            <a:rPr lang="en-IN" sz="6000" b="1" kern="1200"/>
            <a:t>Children with Diverse Needs</a:t>
          </a:r>
          <a:endParaRPr lang="en-IN" sz="6000" kern="1200"/>
        </a:p>
      </dsp:txBody>
      <dsp:txXfrm>
        <a:off x="116514" y="116914"/>
        <a:ext cx="8910972" cy="2153772"/>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46AEA6B-C521-45D9-A9DC-0ABD6D200F52}">
      <dsp:nvSpPr>
        <dsp:cNvPr id="0" name=""/>
        <dsp:cNvSpPr/>
      </dsp:nvSpPr>
      <dsp:spPr>
        <a:xfrm>
          <a:off x="0" y="3193"/>
          <a:ext cx="10515600" cy="1319175"/>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9550" tIns="209550" rIns="209550" bIns="209550" numCol="1" spcCol="1270" anchor="ctr" anchorCtr="0">
          <a:noAutofit/>
        </a:bodyPr>
        <a:lstStyle/>
        <a:p>
          <a:pPr marL="0" lvl="0" indent="0" algn="l" defTabSz="2444750">
            <a:lnSpc>
              <a:spcPct val="90000"/>
            </a:lnSpc>
            <a:spcBef>
              <a:spcPct val="0"/>
            </a:spcBef>
            <a:spcAft>
              <a:spcPct val="35000"/>
            </a:spcAft>
            <a:buNone/>
          </a:pPr>
          <a:r>
            <a:rPr lang="en-IN" sz="5500" kern="1200"/>
            <a:t>Learning and developmental </a:t>
          </a:r>
        </a:p>
      </dsp:txBody>
      <dsp:txXfrm>
        <a:off x="64397" y="67590"/>
        <a:ext cx="10386806" cy="1190381"/>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1906941-01A4-48D6-B4FD-4FD2A08F57BE}">
      <dsp:nvSpPr>
        <dsp:cNvPr id="0" name=""/>
        <dsp:cNvSpPr/>
      </dsp:nvSpPr>
      <dsp:spPr>
        <a:xfrm>
          <a:off x="0" y="78669"/>
          <a:ext cx="10515600" cy="99450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dirty="0">
              <a:solidFill>
                <a:schemeClr val="tx1"/>
              </a:solidFill>
            </a:rPr>
            <a:t>Autism Spectrum Disorder (ASD): </a:t>
          </a:r>
          <a:r>
            <a:rPr lang="en-US" sz="2500" kern="1200" dirty="0"/>
            <a:t>Difficulty with social interaction, communication, and a preference for repetitive behaviors.</a:t>
          </a:r>
          <a:endParaRPr lang="en-IN" sz="2500" kern="1200" dirty="0"/>
        </a:p>
      </dsp:txBody>
      <dsp:txXfrm>
        <a:off x="48547" y="127216"/>
        <a:ext cx="10418506" cy="897406"/>
      </dsp:txXfrm>
    </dsp:sp>
    <dsp:sp modelId="{552A98E8-0F00-48E2-9E99-ED1D88FD96DC}">
      <dsp:nvSpPr>
        <dsp:cNvPr id="0" name=""/>
        <dsp:cNvSpPr/>
      </dsp:nvSpPr>
      <dsp:spPr>
        <a:xfrm>
          <a:off x="0" y="1145169"/>
          <a:ext cx="10515600" cy="99450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dirty="0">
              <a:solidFill>
                <a:schemeClr val="tx1"/>
              </a:solidFill>
            </a:rPr>
            <a:t>ADHD (Attention-Deficit/Hyperactivity Disorder): </a:t>
          </a:r>
          <a:r>
            <a:rPr lang="en-US" sz="2500" kern="1200" dirty="0"/>
            <a:t>Difficulty with focus, controlling impulses, or being overly active.</a:t>
          </a:r>
          <a:endParaRPr lang="en-IN" sz="2500" kern="1200" dirty="0"/>
        </a:p>
      </dsp:txBody>
      <dsp:txXfrm>
        <a:off x="48547" y="1193716"/>
        <a:ext cx="10418506" cy="897406"/>
      </dsp:txXfrm>
    </dsp:sp>
    <dsp:sp modelId="{BDDB2982-77E7-4C55-80B3-ED225C78B65D}">
      <dsp:nvSpPr>
        <dsp:cNvPr id="0" name=""/>
        <dsp:cNvSpPr/>
      </dsp:nvSpPr>
      <dsp:spPr>
        <a:xfrm>
          <a:off x="0" y="2211669"/>
          <a:ext cx="10515600" cy="99450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dirty="0">
              <a:solidFill>
                <a:schemeClr val="tx1"/>
              </a:solidFill>
            </a:rPr>
            <a:t>Dyslexia: </a:t>
          </a:r>
          <a:r>
            <a:rPr lang="en-US" sz="2500" kern="1200" dirty="0"/>
            <a:t>Challenges with reading, writing, and spelling despite normal intelligence.</a:t>
          </a:r>
          <a:endParaRPr lang="en-IN" sz="2500" kern="1200" dirty="0"/>
        </a:p>
      </dsp:txBody>
      <dsp:txXfrm>
        <a:off x="48547" y="2260216"/>
        <a:ext cx="10418506" cy="897406"/>
      </dsp:txXfrm>
    </dsp:sp>
    <dsp:sp modelId="{89BB7CD4-C00F-4068-94BB-507CCEB625F6}">
      <dsp:nvSpPr>
        <dsp:cNvPr id="0" name=""/>
        <dsp:cNvSpPr/>
      </dsp:nvSpPr>
      <dsp:spPr>
        <a:xfrm>
          <a:off x="0" y="3278169"/>
          <a:ext cx="10515600" cy="99450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dirty="0">
              <a:solidFill>
                <a:schemeClr val="tx1"/>
              </a:solidFill>
            </a:rPr>
            <a:t>Down syndrome: </a:t>
          </a:r>
          <a:r>
            <a:rPr lang="en-US" sz="2500" kern="1200" dirty="0"/>
            <a:t>A genetic condition that affects intellectual development and physical appearance. </a:t>
          </a:r>
          <a:endParaRPr lang="en-IN" sz="2500" kern="1200" dirty="0"/>
        </a:p>
      </dsp:txBody>
      <dsp:txXfrm>
        <a:off x="48547" y="3326716"/>
        <a:ext cx="10418506" cy="897406"/>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D948348-65B1-45CC-8348-A06C059BF18F}">
      <dsp:nvSpPr>
        <dsp:cNvPr id="0" name=""/>
        <dsp:cNvSpPr/>
      </dsp:nvSpPr>
      <dsp:spPr>
        <a:xfrm>
          <a:off x="0" y="3193"/>
          <a:ext cx="10515600" cy="1319175"/>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9550" tIns="209550" rIns="209550" bIns="209550" numCol="1" spcCol="1270" anchor="ctr" anchorCtr="0">
          <a:noAutofit/>
        </a:bodyPr>
        <a:lstStyle/>
        <a:p>
          <a:pPr marL="0" lvl="0" indent="0" algn="l" defTabSz="2444750">
            <a:lnSpc>
              <a:spcPct val="90000"/>
            </a:lnSpc>
            <a:spcBef>
              <a:spcPct val="0"/>
            </a:spcBef>
            <a:spcAft>
              <a:spcPct val="35000"/>
            </a:spcAft>
            <a:buNone/>
          </a:pPr>
          <a:r>
            <a:rPr lang="en-IN" sz="5500" kern="1200"/>
            <a:t>Physical and sensory</a:t>
          </a:r>
        </a:p>
      </dsp:txBody>
      <dsp:txXfrm>
        <a:off x="64397" y="67590"/>
        <a:ext cx="10386806" cy="1190381"/>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4E4DD03-A022-4521-A505-ED85AFD4F7B0}">
      <dsp:nvSpPr>
        <dsp:cNvPr id="0" name=""/>
        <dsp:cNvSpPr/>
      </dsp:nvSpPr>
      <dsp:spPr>
        <a:xfrm>
          <a:off x="0" y="81411"/>
          <a:ext cx="10515600" cy="993128"/>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dirty="0">
              <a:solidFill>
                <a:schemeClr val="tx1"/>
              </a:solidFill>
            </a:rPr>
            <a:t>Blindness or visual impairment: </a:t>
          </a:r>
          <a:r>
            <a:rPr lang="en-US" sz="2500" kern="1200" dirty="0"/>
            <a:t>Difficulty seeing or a complete loss of sight.</a:t>
          </a:r>
          <a:endParaRPr lang="en-IN" sz="2500" kern="1200" dirty="0"/>
        </a:p>
      </dsp:txBody>
      <dsp:txXfrm>
        <a:off x="48481" y="129892"/>
        <a:ext cx="10418638" cy="896166"/>
      </dsp:txXfrm>
    </dsp:sp>
    <dsp:sp modelId="{28B564B1-E3A7-4D46-AC77-6079405182D7}">
      <dsp:nvSpPr>
        <dsp:cNvPr id="0" name=""/>
        <dsp:cNvSpPr/>
      </dsp:nvSpPr>
      <dsp:spPr>
        <a:xfrm>
          <a:off x="0" y="1146540"/>
          <a:ext cx="10515600" cy="993128"/>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dirty="0">
              <a:solidFill>
                <a:schemeClr val="tx1"/>
              </a:solidFill>
            </a:rPr>
            <a:t>Deafness or hearing impairment: </a:t>
          </a:r>
          <a:r>
            <a:rPr lang="en-US" sz="2500" kern="1200" dirty="0"/>
            <a:t>Difficulty hearing or a complete loss of hearing.</a:t>
          </a:r>
          <a:endParaRPr lang="en-IN" sz="2500" kern="1200" dirty="0"/>
        </a:p>
      </dsp:txBody>
      <dsp:txXfrm>
        <a:off x="48481" y="1195021"/>
        <a:ext cx="10418638" cy="896166"/>
      </dsp:txXfrm>
    </dsp:sp>
    <dsp:sp modelId="{68D878D6-3BC1-4BD8-A07E-816FB3968AAE}">
      <dsp:nvSpPr>
        <dsp:cNvPr id="0" name=""/>
        <dsp:cNvSpPr/>
      </dsp:nvSpPr>
      <dsp:spPr>
        <a:xfrm>
          <a:off x="0" y="2211669"/>
          <a:ext cx="10515600" cy="993128"/>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dirty="0">
              <a:solidFill>
                <a:schemeClr val="tx1"/>
              </a:solidFill>
            </a:rPr>
            <a:t>Limb disabilities: </a:t>
          </a:r>
          <a:r>
            <a:rPr lang="en-US" sz="2500" kern="1200" dirty="0"/>
            <a:t>Conditions affecting arms or legs.</a:t>
          </a:r>
          <a:endParaRPr lang="en-IN" sz="2500" kern="1200" dirty="0"/>
        </a:p>
      </dsp:txBody>
      <dsp:txXfrm>
        <a:off x="48481" y="2260150"/>
        <a:ext cx="10418638" cy="896166"/>
      </dsp:txXfrm>
    </dsp:sp>
    <dsp:sp modelId="{E504260B-A34F-4613-B8E0-BD1E74791488}">
      <dsp:nvSpPr>
        <dsp:cNvPr id="0" name=""/>
        <dsp:cNvSpPr/>
      </dsp:nvSpPr>
      <dsp:spPr>
        <a:xfrm>
          <a:off x="0" y="3276797"/>
          <a:ext cx="10515600" cy="993128"/>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dirty="0">
              <a:solidFill>
                <a:schemeClr val="tx1"/>
              </a:solidFill>
            </a:rPr>
            <a:t>Epilepsy: </a:t>
          </a:r>
          <a:r>
            <a:rPr lang="en-US" sz="2500" kern="1200" dirty="0"/>
            <a:t>A neurological disorder that can cause seizures. </a:t>
          </a:r>
          <a:endParaRPr lang="en-IN" sz="2500" kern="1200" dirty="0"/>
        </a:p>
      </dsp:txBody>
      <dsp:txXfrm>
        <a:off x="48481" y="3325278"/>
        <a:ext cx="10418638" cy="896166"/>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0E1CA11-F1FB-4B7D-847C-3C4620CBD04D}">
      <dsp:nvSpPr>
        <dsp:cNvPr id="0" name=""/>
        <dsp:cNvSpPr/>
      </dsp:nvSpPr>
      <dsp:spPr>
        <a:xfrm>
          <a:off x="0" y="3193"/>
          <a:ext cx="10515600" cy="1319175"/>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9550" tIns="209550" rIns="209550" bIns="209550" numCol="1" spcCol="1270" anchor="ctr" anchorCtr="0">
          <a:noAutofit/>
        </a:bodyPr>
        <a:lstStyle/>
        <a:p>
          <a:pPr marL="0" lvl="0" indent="0" algn="l" defTabSz="2444750">
            <a:lnSpc>
              <a:spcPct val="90000"/>
            </a:lnSpc>
            <a:spcBef>
              <a:spcPct val="0"/>
            </a:spcBef>
            <a:spcAft>
              <a:spcPct val="35000"/>
            </a:spcAft>
            <a:buNone/>
          </a:pPr>
          <a:r>
            <a:rPr lang="en-IN" sz="5500" kern="1200"/>
            <a:t>Health-related</a:t>
          </a:r>
        </a:p>
      </dsp:txBody>
      <dsp:txXfrm>
        <a:off x="64397" y="67590"/>
        <a:ext cx="10386806" cy="1190381"/>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D02381C-AC68-44A4-AE59-E0F1D49A62D0}">
      <dsp:nvSpPr>
        <dsp:cNvPr id="0" name=""/>
        <dsp:cNvSpPr/>
      </dsp:nvSpPr>
      <dsp:spPr>
        <a:xfrm>
          <a:off x="0" y="31329"/>
          <a:ext cx="10515600" cy="2089619"/>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marL="0" lvl="0" indent="0" algn="l" defTabSz="1689100">
            <a:lnSpc>
              <a:spcPct val="90000"/>
            </a:lnSpc>
            <a:spcBef>
              <a:spcPct val="0"/>
            </a:spcBef>
            <a:spcAft>
              <a:spcPct val="35000"/>
            </a:spcAft>
            <a:buNone/>
          </a:pPr>
          <a:r>
            <a:rPr lang="en-US" sz="3800" kern="1200" dirty="0">
              <a:solidFill>
                <a:schemeClr val="tx1"/>
              </a:solidFill>
            </a:rPr>
            <a:t>Chronic illnesses: </a:t>
          </a:r>
          <a:r>
            <a:rPr lang="en-US" sz="3800" kern="1200" dirty="0"/>
            <a:t>Conditions like cancer, cystic fibrosis, sickle cell disease, or diabetes that require ongoing medical care and management.</a:t>
          </a:r>
          <a:endParaRPr lang="en-IN" sz="3800" kern="1200" dirty="0"/>
        </a:p>
      </dsp:txBody>
      <dsp:txXfrm>
        <a:off x="102007" y="133336"/>
        <a:ext cx="10311586" cy="1885605"/>
      </dsp:txXfrm>
    </dsp:sp>
    <dsp:sp modelId="{A921DA5D-BCEC-41C1-8C60-1FD7A361B547}">
      <dsp:nvSpPr>
        <dsp:cNvPr id="0" name=""/>
        <dsp:cNvSpPr/>
      </dsp:nvSpPr>
      <dsp:spPr>
        <a:xfrm>
          <a:off x="0" y="2230389"/>
          <a:ext cx="10515600" cy="2089619"/>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marL="0" lvl="0" indent="0" algn="l" defTabSz="1689100">
            <a:lnSpc>
              <a:spcPct val="90000"/>
            </a:lnSpc>
            <a:spcBef>
              <a:spcPct val="0"/>
            </a:spcBef>
            <a:spcAft>
              <a:spcPct val="35000"/>
            </a:spcAft>
            <a:buNone/>
          </a:pPr>
          <a:r>
            <a:rPr lang="en-US" sz="3800" kern="1200" dirty="0">
              <a:solidFill>
                <a:schemeClr val="tx1"/>
              </a:solidFill>
            </a:rPr>
            <a:t>Cerebral palsy: </a:t>
          </a:r>
          <a:r>
            <a:rPr lang="en-US" sz="3800" kern="1200" dirty="0"/>
            <a:t>A group of disorders that affect movement and posture. </a:t>
          </a:r>
          <a:endParaRPr lang="en-IN" sz="3800" kern="1200" dirty="0"/>
        </a:p>
      </dsp:txBody>
      <dsp:txXfrm>
        <a:off x="102007" y="2332396"/>
        <a:ext cx="10311586" cy="1885605"/>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306465F-F9F8-45BC-95F7-076DD585D08B}">
      <dsp:nvSpPr>
        <dsp:cNvPr id="0" name=""/>
        <dsp:cNvSpPr/>
      </dsp:nvSpPr>
      <dsp:spPr>
        <a:xfrm>
          <a:off x="0" y="3193"/>
          <a:ext cx="10515600" cy="1319175"/>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9550" tIns="209550" rIns="209550" bIns="209550" numCol="1" spcCol="1270" anchor="ctr" anchorCtr="0">
          <a:noAutofit/>
        </a:bodyPr>
        <a:lstStyle/>
        <a:p>
          <a:pPr marL="0" lvl="0" indent="0" algn="l" defTabSz="2444750">
            <a:lnSpc>
              <a:spcPct val="90000"/>
            </a:lnSpc>
            <a:spcBef>
              <a:spcPct val="0"/>
            </a:spcBef>
            <a:spcAft>
              <a:spcPct val="35000"/>
            </a:spcAft>
            <a:buNone/>
          </a:pPr>
          <a:r>
            <a:rPr lang="en-IN" sz="5500" kern="1200"/>
            <a:t>Social-emotional and Behavioral</a:t>
          </a:r>
        </a:p>
      </dsp:txBody>
      <dsp:txXfrm>
        <a:off x="64397" y="67590"/>
        <a:ext cx="10386806" cy="1190381"/>
      </dsp:txXfrm>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D57EF3A-0585-4916-9A95-93CF4CCD2DCF}">
      <dsp:nvSpPr>
        <dsp:cNvPr id="0" name=""/>
        <dsp:cNvSpPr/>
      </dsp:nvSpPr>
      <dsp:spPr>
        <a:xfrm>
          <a:off x="0" y="48969"/>
          <a:ext cx="10515600" cy="135252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l" defTabSz="1511300">
            <a:lnSpc>
              <a:spcPct val="90000"/>
            </a:lnSpc>
            <a:spcBef>
              <a:spcPct val="0"/>
            </a:spcBef>
            <a:spcAft>
              <a:spcPct val="35000"/>
            </a:spcAft>
            <a:buNone/>
          </a:pPr>
          <a:r>
            <a:rPr lang="en-US" sz="3400" kern="1200" dirty="0">
              <a:solidFill>
                <a:schemeClr val="tx1"/>
              </a:solidFill>
            </a:rPr>
            <a:t>Behavioral challenges: </a:t>
          </a:r>
          <a:r>
            <a:rPr lang="en-US" sz="3400" kern="1200" dirty="0"/>
            <a:t>Struggles with behavior due to trauma, neglect, or abuse.</a:t>
          </a:r>
          <a:endParaRPr lang="en-IN" sz="3400" kern="1200" dirty="0"/>
        </a:p>
      </dsp:txBody>
      <dsp:txXfrm>
        <a:off x="66025" y="114994"/>
        <a:ext cx="10383550" cy="1220470"/>
      </dsp:txXfrm>
    </dsp:sp>
    <dsp:sp modelId="{8D07FE38-B2BD-4691-8434-A3648BE51F64}">
      <dsp:nvSpPr>
        <dsp:cNvPr id="0" name=""/>
        <dsp:cNvSpPr/>
      </dsp:nvSpPr>
      <dsp:spPr>
        <a:xfrm>
          <a:off x="0" y="1499409"/>
          <a:ext cx="10515600" cy="135252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l" defTabSz="1511300">
            <a:lnSpc>
              <a:spcPct val="90000"/>
            </a:lnSpc>
            <a:spcBef>
              <a:spcPct val="0"/>
            </a:spcBef>
            <a:spcAft>
              <a:spcPct val="35000"/>
            </a:spcAft>
            <a:buNone/>
          </a:pPr>
          <a:r>
            <a:rPr lang="en-US" sz="3400" kern="1200" dirty="0">
              <a:solidFill>
                <a:schemeClr val="tx1"/>
              </a:solidFill>
            </a:rPr>
            <a:t>Mental health conditions: </a:t>
          </a:r>
          <a:r>
            <a:rPr lang="en-US" sz="3400" kern="1200" dirty="0"/>
            <a:t>Conditions like anxiety or depression that affect emotions and behavior.</a:t>
          </a:r>
          <a:endParaRPr lang="en-IN" sz="3400" kern="1200" dirty="0"/>
        </a:p>
      </dsp:txBody>
      <dsp:txXfrm>
        <a:off x="66025" y="1565434"/>
        <a:ext cx="10383550" cy="1220470"/>
      </dsp:txXfrm>
    </dsp:sp>
    <dsp:sp modelId="{DC8C0FC4-FB7E-4D55-9A78-B4DF7A00E04F}">
      <dsp:nvSpPr>
        <dsp:cNvPr id="0" name=""/>
        <dsp:cNvSpPr/>
      </dsp:nvSpPr>
      <dsp:spPr>
        <a:xfrm>
          <a:off x="0" y="2949848"/>
          <a:ext cx="10515600" cy="135252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l" defTabSz="1511300">
            <a:lnSpc>
              <a:spcPct val="90000"/>
            </a:lnSpc>
            <a:spcBef>
              <a:spcPct val="0"/>
            </a:spcBef>
            <a:spcAft>
              <a:spcPct val="35000"/>
            </a:spcAft>
            <a:buNone/>
          </a:pPr>
          <a:r>
            <a:rPr lang="en-US" sz="3400" kern="1200" dirty="0">
              <a:solidFill>
                <a:schemeClr val="tx1"/>
              </a:solidFill>
            </a:rPr>
            <a:t>Social-emotional needs: </a:t>
          </a:r>
          <a:r>
            <a:rPr lang="en-US" sz="3400" kern="1200" dirty="0"/>
            <a:t>Difficulty with emotional regulation, social cues, or building relationships. </a:t>
          </a:r>
          <a:endParaRPr lang="en-IN" sz="3400" kern="1200" dirty="0"/>
        </a:p>
      </dsp:txBody>
      <dsp:txXfrm>
        <a:off x="66025" y="3015873"/>
        <a:ext cx="10383550" cy="1220470"/>
      </dsp:txXfrm>
    </dsp:sp>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BB1C212-1EF2-4E8E-883C-4B9F25F29BC8}">
      <dsp:nvSpPr>
        <dsp:cNvPr id="0" name=""/>
        <dsp:cNvSpPr/>
      </dsp:nvSpPr>
      <dsp:spPr>
        <a:xfrm>
          <a:off x="0" y="3193"/>
          <a:ext cx="10515600" cy="1319175"/>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9550" tIns="209550" rIns="209550" bIns="209550" numCol="1" spcCol="1270" anchor="ctr" anchorCtr="0">
          <a:noAutofit/>
        </a:bodyPr>
        <a:lstStyle/>
        <a:p>
          <a:pPr marL="0" lvl="0" indent="0" algn="l" defTabSz="2444750">
            <a:lnSpc>
              <a:spcPct val="90000"/>
            </a:lnSpc>
            <a:spcBef>
              <a:spcPct val="0"/>
            </a:spcBef>
            <a:spcAft>
              <a:spcPct val="35000"/>
            </a:spcAft>
            <a:buNone/>
          </a:pPr>
          <a:r>
            <a:rPr lang="en-IN" sz="5500" kern="1200"/>
            <a:t>Other</a:t>
          </a:r>
        </a:p>
      </dsp:txBody>
      <dsp:txXfrm>
        <a:off x="64397" y="67590"/>
        <a:ext cx="10386806" cy="1190381"/>
      </dsp:txXfrm>
    </dsp:sp>
  </dsp:spTree>
</dsp:drawing>
</file>

<file path=ppt/diagrams/drawing1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4103D58-18EA-47F5-A6F8-C7975812E041}">
      <dsp:nvSpPr>
        <dsp:cNvPr id="0" name=""/>
        <dsp:cNvSpPr/>
      </dsp:nvSpPr>
      <dsp:spPr>
        <a:xfrm>
          <a:off x="0" y="31329"/>
          <a:ext cx="10515600" cy="2089619"/>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marL="0" lvl="0" indent="0" algn="l" defTabSz="1689100">
            <a:lnSpc>
              <a:spcPct val="90000"/>
            </a:lnSpc>
            <a:spcBef>
              <a:spcPct val="0"/>
            </a:spcBef>
            <a:spcAft>
              <a:spcPct val="35000"/>
            </a:spcAft>
            <a:buNone/>
          </a:pPr>
          <a:r>
            <a:rPr lang="en-US" sz="3800" kern="1200" dirty="0">
              <a:solidFill>
                <a:schemeClr val="tx1"/>
              </a:solidFill>
            </a:rPr>
            <a:t>English as a new language: </a:t>
          </a:r>
          <a:r>
            <a:rPr lang="en-US" sz="3800" kern="1200" dirty="0"/>
            <a:t>Children who are still learning English can benefit from specific language support.</a:t>
          </a:r>
          <a:endParaRPr lang="en-IN" sz="3800" kern="1200" dirty="0"/>
        </a:p>
      </dsp:txBody>
      <dsp:txXfrm>
        <a:off x="102007" y="133336"/>
        <a:ext cx="10311586" cy="1885605"/>
      </dsp:txXfrm>
    </dsp:sp>
    <dsp:sp modelId="{D1F58EBC-D389-4656-8EDB-759CCB9369AA}">
      <dsp:nvSpPr>
        <dsp:cNvPr id="0" name=""/>
        <dsp:cNvSpPr/>
      </dsp:nvSpPr>
      <dsp:spPr>
        <a:xfrm>
          <a:off x="0" y="2230389"/>
          <a:ext cx="10515600" cy="2089619"/>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marL="0" lvl="0" indent="0" algn="l" defTabSz="1689100">
            <a:lnSpc>
              <a:spcPct val="90000"/>
            </a:lnSpc>
            <a:spcBef>
              <a:spcPct val="0"/>
            </a:spcBef>
            <a:spcAft>
              <a:spcPct val="35000"/>
            </a:spcAft>
            <a:buNone/>
          </a:pPr>
          <a:r>
            <a:rPr lang="en-US" sz="3800" kern="1200" dirty="0">
              <a:solidFill>
                <a:schemeClr val="tx1"/>
              </a:solidFill>
            </a:rPr>
            <a:t>Speech and language delays: </a:t>
          </a:r>
          <a:r>
            <a:rPr lang="en-US" sz="3800" kern="1200" dirty="0"/>
            <a:t>Difficulty with speech, forming words, or understanding language. </a:t>
          </a:r>
          <a:endParaRPr lang="en-IN" sz="3800" kern="1200" dirty="0"/>
        </a:p>
      </dsp:txBody>
      <dsp:txXfrm>
        <a:off x="102007" y="2332396"/>
        <a:ext cx="10311586" cy="188560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FCB984A-C38D-459C-9DE7-E26DEFBBF0AC}">
      <dsp:nvSpPr>
        <dsp:cNvPr id="0" name=""/>
        <dsp:cNvSpPr/>
      </dsp:nvSpPr>
      <dsp:spPr>
        <a:xfrm>
          <a:off x="0" y="14280"/>
          <a:ext cx="9144000" cy="76752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US" sz="3200" kern="1200"/>
            <a:t>Unit- II</a:t>
          </a:r>
          <a:endParaRPr lang="en-IN" sz="3200" kern="1200"/>
        </a:p>
      </dsp:txBody>
      <dsp:txXfrm>
        <a:off x="37467" y="51747"/>
        <a:ext cx="9069066" cy="692586"/>
      </dsp:txXfrm>
    </dsp:sp>
    <dsp:sp modelId="{DB6DCDF1-F3FF-45E1-89E9-AF692A21CF6F}">
      <dsp:nvSpPr>
        <dsp:cNvPr id="0" name=""/>
        <dsp:cNvSpPr/>
      </dsp:nvSpPr>
      <dsp:spPr>
        <a:xfrm>
          <a:off x="0" y="873961"/>
          <a:ext cx="9144000" cy="76752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US" sz="3200" kern="1200"/>
            <a:t>Paper -11</a:t>
          </a:r>
          <a:endParaRPr lang="en-IN" sz="3200" kern="1200"/>
        </a:p>
      </dsp:txBody>
      <dsp:txXfrm>
        <a:off x="37467" y="911428"/>
        <a:ext cx="9069066" cy="692586"/>
      </dsp:txXfrm>
    </dsp:sp>
  </dsp:spTree>
</dsp:drawing>
</file>

<file path=ppt/diagrams/drawing2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D5F73D7-4C4B-4E5E-9E53-342A79066327}">
      <dsp:nvSpPr>
        <dsp:cNvPr id="0" name=""/>
        <dsp:cNvSpPr/>
      </dsp:nvSpPr>
      <dsp:spPr>
        <a:xfrm>
          <a:off x="0" y="1396156"/>
          <a:ext cx="10515600" cy="155902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marL="0" lvl="0" indent="0" algn="ctr" defTabSz="2889250">
            <a:lnSpc>
              <a:spcPct val="90000"/>
            </a:lnSpc>
            <a:spcBef>
              <a:spcPct val="0"/>
            </a:spcBef>
            <a:spcAft>
              <a:spcPct val="35000"/>
            </a:spcAft>
            <a:buNone/>
          </a:pPr>
          <a:r>
            <a:rPr lang="en-US" sz="6500" kern="1200" dirty="0"/>
            <a:t>Thank You</a:t>
          </a:r>
          <a:endParaRPr lang="en-IN" sz="6500" kern="1200" dirty="0"/>
        </a:p>
      </dsp:txBody>
      <dsp:txXfrm>
        <a:off x="76105" y="1472261"/>
        <a:ext cx="10363390" cy="140681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143F059-AD88-45DD-A5F6-6AC280DD439A}">
      <dsp:nvSpPr>
        <dsp:cNvPr id="0" name=""/>
        <dsp:cNvSpPr/>
      </dsp:nvSpPr>
      <dsp:spPr>
        <a:xfrm>
          <a:off x="0" y="64179"/>
          <a:ext cx="10515600" cy="206973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l" defTabSz="1289050">
            <a:lnSpc>
              <a:spcPct val="90000"/>
            </a:lnSpc>
            <a:spcBef>
              <a:spcPct val="0"/>
            </a:spcBef>
            <a:spcAft>
              <a:spcPct val="35000"/>
            </a:spcAft>
            <a:buNone/>
          </a:pPr>
          <a:r>
            <a:rPr lang="en-US" sz="2900" kern="1200"/>
            <a:t>Children with diverse needs include those with special educational needs, such as physical, intellectual, sensory, or emotional/behavioral disabilities, as well as those from different racial, ethnic, socioeconomic, or cultural backgrounds.</a:t>
          </a:r>
          <a:endParaRPr lang="en-IN" sz="2900" kern="1200"/>
        </a:p>
      </dsp:txBody>
      <dsp:txXfrm>
        <a:off x="101036" y="165215"/>
        <a:ext cx="10313528" cy="1867658"/>
      </dsp:txXfrm>
    </dsp:sp>
    <dsp:sp modelId="{AD024928-D48A-41DC-9510-7C9F1FEE78BC}">
      <dsp:nvSpPr>
        <dsp:cNvPr id="0" name=""/>
        <dsp:cNvSpPr/>
      </dsp:nvSpPr>
      <dsp:spPr>
        <a:xfrm>
          <a:off x="0" y="2217429"/>
          <a:ext cx="10515600" cy="206973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l" defTabSz="1289050">
            <a:lnSpc>
              <a:spcPct val="90000"/>
            </a:lnSpc>
            <a:spcBef>
              <a:spcPct val="0"/>
            </a:spcBef>
            <a:spcAft>
              <a:spcPct val="35000"/>
            </a:spcAft>
            <a:buNone/>
          </a:pPr>
          <a:r>
            <a:rPr lang="en-US" sz="2900" kern="1200"/>
            <a:t>These children require appropriate support, resources, and acceptance to thrive, including specialized education, aids, and an inclusive environment that fosters their unique strengths and abilities.  </a:t>
          </a:r>
          <a:endParaRPr lang="en-IN" sz="2900" kern="1200"/>
        </a:p>
      </dsp:txBody>
      <dsp:txXfrm>
        <a:off x="101036" y="2318465"/>
        <a:ext cx="10313528" cy="186765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9379354-1076-4096-A178-E7855BF96495}">
      <dsp:nvSpPr>
        <dsp:cNvPr id="0" name=""/>
        <dsp:cNvSpPr/>
      </dsp:nvSpPr>
      <dsp:spPr>
        <a:xfrm>
          <a:off x="0" y="3193"/>
          <a:ext cx="10515600" cy="1319175"/>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9550" tIns="209550" rIns="209550" bIns="209550" numCol="1" spcCol="1270" anchor="ctr" anchorCtr="0">
          <a:noAutofit/>
        </a:bodyPr>
        <a:lstStyle/>
        <a:p>
          <a:pPr marL="0" lvl="0" indent="0" algn="l" defTabSz="2444750">
            <a:lnSpc>
              <a:spcPct val="90000"/>
            </a:lnSpc>
            <a:spcBef>
              <a:spcPct val="0"/>
            </a:spcBef>
            <a:spcAft>
              <a:spcPct val="35000"/>
            </a:spcAft>
            <a:buNone/>
          </a:pPr>
          <a:r>
            <a:rPr lang="en-IN" sz="5500" kern="1200"/>
            <a:t>Categories of diverse needs</a:t>
          </a:r>
        </a:p>
      </dsp:txBody>
      <dsp:txXfrm>
        <a:off x="64397" y="67590"/>
        <a:ext cx="10386806" cy="1190381"/>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FECC929-73A4-4CB8-B814-C7B6D042E2BD}">
      <dsp:nvSpPr>
        <dsp:cNvPr id="0" name=""/>
        <dsp:cNvSpPr/>
      </dsp:nvSpPr>
      <dsp:spPr>
        <a:xfrm>
          <a:off x="0" y="64179"/>
          <a:ext cx="10515600" cy="206973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l" defTabSz="1289050">
            <a:lnSpc>
              <a:spcPct val="90000"/>
            </a:lnSpc>
            <a:spcBef>
              <a:spcPct val="0"/>
            </a:spcBef>
            <a:spcAft>
              <a:spcPct val="35000"/>
            </a:spcAft>
            <a:buNone/>
          </a:pPr>
          <a:r>
            <a:rPr lang="en-IN" sz="2900" kern="1200" dirty="0">
              <a:solidFill>
                <a:schemeClr val="tx1"/>
              </a:solidFill>
            </a:rPr>
            <a:t>Special Educational Needs (SEN): </a:t>
          </a:r>
          <a:r>
            <a:rPr lang="en-IN" sz="2900" kern="1200" dirty="0"/>
            <a:t>This includes children with learning disabilities, such as dyslexia, as well as conditions like Autism Spectrum Disorder (ASD), Attention-Deficit/Hyperactivity Disorder (ADHD), and cerebral palsy. </a:t>
          </a:r>
        </a:p>
      </dsp:txBody>
      <dsp:txXfrm>
        <a:off x="101036" y="165215"/>
        <a:ext cx="10313528" cy="1867658"/>
      </dsp:txXfrm>
    </dsp:sp>
    <dsp:sp modelId="{8505F8C2-90A3-43D4-AAB4-25487EF3878F}">
      <dsp:nvSpPr>
        <dsp:cNvPr id="0" name=""/>
        <dsp:cNvSpPr/>
      </dsp:nvSpPr>
      <dsp:spPr>
        <a:xfrm>
          <a:off x="0" y="2217429"/>
          <a:ext cx="10515600" cy="206973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l" defTabSz="1289050">
            <a:lnSpc>
              <a:spcPct val="90000"/>
            </a:lnSpc>
            <a:spcBef>
              <a:spcPct val="0"/>
            </a:spcBef>
            <a:spcAft>
              <a:spcPct val="35000"/>
            </a:spcAft>
            <a:buNone/>
          </a:pPr>
          <a:r>
            <a:rPr lang="en-IN" sz="2900" kern="1200" dirty="0">
              <a:solidFill>
                <a:schemeClr val="tx1"/>
              </a:solidFill>
            </a:rPr>
            <a:t>Physical and intellectual disabilities: </a:t>
          </a:r>
          <a:r>
            <a:rPr lang="en-IN" sz="2900" kern="1200" dirty="0"/>
            <a:t>Children with physical, intellectual, sensory, or developmental challenges fall into this category.</a:t>
          </a:r>
        </a:p>
      </dsp:txBody>
      <dsp:txXfrm>
        <a:off x="101036" y="2318465"/>
        <a:ext cx="10313528" cy="1867658"/>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9992C69-ED3B-4EF3-80EE-4388F9A92378}">
      <dsp:nvSpPr>
        <dsp:cNvPr id="0" name=""/>
        <dsp:cNvSpPr/>
      </dsp:nvSpPr>
      <dsp:spPr>
        <a:xfrm>
          <a:off x="0" y="5895"/>
          <a:ext cx="10515600" cy="139851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IN" sz="2500" b="1" kern="1200" dirty="0">
              <a:solidFill>
                <a:schemeClr val="tx1"/>
              </a:solidFill>
            </a:rPr>
            <a:t>Behavioral and emotional needs: </a:t>
          </a:r>
          <a:r>
            <a:rPr lang="en-IN" sz="2500" kern="1200" dirty="0"/>
            <a:t>This encompasses children with Behavioral or emotional disorders, and those with personality disorders or delinquency. </a:t>
          </a:r>
        </a:p>
      </dsp:txBody>
      <dsp:txXfrm>
        <a:off x="68270" y="74165"/>
        <a:ext cx="10379060" cy="1261975"/>
      </dsp:txXfrm>
    </dsp:sp>
    <dsp:sp modelId="{18C0883A-E41F-49BC-A5C3-8FCA89BDE2E4}">
      <dsp:nvSpPr>
        <dsp:cNvPr id="0" name=""/>
        <dsp:cNvSpPr/>
      </dsp:nvSpPr>
      <dsp:spPr>
        <a:xfrm>
          <a:off x="0" y="1476411"/>
          <a:ext cx="10515600" cy="139851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IN" sz="2500" b="1" kern="1200" dirty="0">
              <a:solidFill>
                <a:schemeClr val="tx1"/>
              </a:solidFill>
            </a:rPr>
            <a:t>Social and cultural backgrounds: </a:t>
          </a:r>
          <a:r>
            <a:rPr lang="en-IN" sz="2500" kern="1200" dirty="0"/>
            <a:t>Diversity also includes differences in race, ethnicity, socioeconomic status, and cultural experiences, which can influence a child's learning and development. </a:t>
          </a:r>
        </a:p>
      </dsp:txBody>
      <dsp:txXfrm>
        <a:off x="68270" y="1544681"/>
        <a:ext cx="10379060" cy="1261975"/>
      </dsp:txXfrm>
    </dsp:sp>
    <dsp:sp modelId="{52FEB0AE-1D8D-47F7-9A27-DD946B1CAC05}">
      <dsp:nvSpPr>
        <dsp:cNvPr id="0" name=""/>
        <dsp:cNvSpPr/>
      </dsp:nvSpPr>
      <dsp:spPr>
        <a:xfrm>
          <a:off x="0" y="2946926"/>
          <a:ext cx="10515600" cy="139851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IN" sz="2500" b="1" kern="1200" dirty="0">
              <a:solidFill>
                <a:schemeClr val="tx1"/>
              </a:solidFill>
            </a:rPr>
            <a:t>Gifted and talented children: </a:t>
          </a:r>
          <a:r>
            <a:rPr lang="en-IN" sz="2500" kern="1200" dirty="0"/>
            <a:t>This group, with high abilities and creative potential, also has diverse needs that require different educational approaches.</a:t>
          </a:r>
        </a:p>
      </dsp:txBody>
      <dsp:txXfrm>
        <a:off x="68270" y="3015196"/>
        <a:ext cx="10379060" cy="1261975"/>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72A5BEC-6AA9-4311-98E7-A0FDE7ECEF31}">
      <dsp:nvSpPr>
        <dsp:cNvPr id="0" name=""/>
        <dsp:cNvSpPr/>
      </dsp:nvSpPr>
      <dsp:spPr>
        <a:xfrm>
          <a:off x="0" y="3193"/>
          <a:ext cx="10515600" cy="1319175"/>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9550" tIns="209550" rIns="209550" bIns="209550" numCol="1" spcCol="1270" anchor="ctr" anchorCtr="0">
          <a:noAutofit/>
        </a:bodyPr>
        <a:lstStyle/>
        <a:p>
          <a:pPr marL="0" lvl="0" indent="0" algn="l" defTabSz="2444750">
            <a:lnSpc>
              <a:spcPct val="90000"/>
            </a:lnSpc>
            <a:spcBef>
              <a:spcPct val="0"/>
            </a:spcBef>
            <a:spcAft>
              <a:spcPct val="35000"/>
            </a:spcAft>
            <a:buNone/>
          </a:pPr>
          <a:r>
            <a:rPr lang="en-IN" sz="5500" kern="1200" dirty="0"/>
            <a:t>Examples of diverse needs</a:t>
          </a:r>
        </a:p>
      </dsp:txBody>
      <dsp:txXfrm>
        <a:off x="64397" y="67590"/>
        <a:ext cx="10386806" cy="1190381"/>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95A5374-67B8-4A74-9B7D-40DFCDA03AB4}">
      <dsp:nvSpPr>
        <dsp:cNvPr id="0" name=""/>
        <dsp:cNvSpPr/>
      </dsp:nvSpPr>
      <dsp:spPr>
        <a:xfrm>
          <a:off x="0" y="64179"/>
          <a:ext cx="10515600" cy="206973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l" defTabSz="1289050">
            <a:lnSpc>
              <a:spcPct val="90000"/>
            </a:lnSpc>
            <a:spcBef>
              <a:spcPct val="0"/>
            </a:spcBef>
            <a:spcAft>
              <a:spcPct val="35000"/>
            </a:spcAft>
            <a:buNone/>
          </a:pPr>
          <a:r>
            <a:rPr lang="en-US" sz="2900" kern="1200"/>
            <a:t>Examples of children with diverse needs include those with learning disabilities (like dyslexia or ADHD), developmental disabilities (such as autism and Down syndrome), and physical or sensory impairments (like visual, hearing, or limb disabilities).</a:t>
          </a:r>
          <a:endParaRPr lang="en-IN" sz="2900" kern="1200"/>
        </a:p>
      </dsp:txBody>
      <dsp:txXfrm>
        <a:off x="101036" y="165215"/>
        <a:ext cx="10313528" cy="1867658"/>
      </dsp:txXfrm>
    </dsp:sp>
    <dsp:sp modelId="{8A794E74-A0DE-44A5-9A00-2E1E8520AB0A}">
      <dsp:nvSpPr>
        <dsp:cNvPr id="0" name=""/>
        <dsp:cNvSpPr/>
      </dsp:nvSpPr>
      <dsp:spPr>
        <a:xfrm>
          <a:off x="0" y="2217429"/>
          <a:ext cx="10515600" cy="206973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l" defTabSz="1289050">
            <a:lnSpc>
              <a:spcPct val="90000"/>
            </a:lnSpc>
            <a:spcBef>
              <a:spcPct val="0"/>
            </a:spcBef>
            <a:spcAft>
              <a:spcPct val="35000"/>
            </a:spcAft>
            <a:buNone/>
          </a:pPr>
          <a:r>
            <a:rPr lang="en-US" sz="2900" kern="1200"/>
            <a:t>Other examples include children with </a:t>
          </a:r>
          <a:r>
            <a:rPr lang="en-US" sz="2900" b="1" kern="1200"/>
            <a:t>chronic illnesses</a:t>
          </a:r>
          <a:r>
            <a:rPr lang="en-US" sz="2900" kern="1200"/>
            <a:t> (such as cystic fibrosis or diabetes), </a:t>
          </a:r>
          <a:r>
            <a:rPr lang="en-US" sz="2900" b="1" kern="1200"/>
            <a:t>social-emotional/behavioral challenges</a:t>
          </a:r>
          <a:r>
            <a:rPr lang="en-US" sz="2900" kern="1200"/>
            <a:t> (from trauma, neglect, or abuse), and </a:t>
          </a:r>
          <a:r>
            <a:rPr lang="en-US" sz="2900" b="1" kern="1200"/>
            <a:t>language needs</a:t>
          </a:r>
          <a:r>
            <a:rPr lang="en-US" sz="2900" kern="1200"/>
            <a:t> (like English as a new language). </a:t>
          </a:r>
          <a:endParaRPr lang="en-IN" sz="2900" kern="1200"/>
        </a:p>
      </dsp:txBody>
      <dsp:txXfrm>
        <a:off x="101036" y="2318465"/>
        <a:ext cx="10313528" cy="1867658"/>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0C5200D-1463-4666-8399-9F33EF25CAC7}">
      <dsp:nvSpPr>
        <dsp:cNvPr id="0" name=""/>
        <dsp:cNvSpPr/>
      </dsp:nvSpPr>
      <dsp:spPr>
        <a:xfrm>
          <a:off x="0" y="6826"/>
          <a:ext cx="10515600" cy="79150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l" defTabSz="1466850">
            <a:lnSpc>
              <a:spcPct val="90000"/>
            </a:lnSpc>
            <a:spcBef>
              <a:spcPct val="0"/>
            </a:spcBef>
            <a:spcAft>
              <a:spcPct val="35000"/>
            </a:spcAft>
            <a:buNone/>
          </a:pPr>
          <a:r>
            <a:rPr lang="en-IN" sz="3300" kern="1200"/>
            <a:t>Learning and developmental </a:t>
          </a:r>
        </a:p>
      </dsp:txBody>
      <dsp:txXfrm>
        <a:off x="38638" y="45464"/>
        <a:ext cx="10438324" cy="714229"/>
      </dsp:txXfrm>
    </dsp:sp>
    <dsp:sp modelId="{D5F60D4D-E7DC-4B0A-8DE0-F1E45153FBD8}">
      <dsp:nvSpPr>
        <dsp:cNvPr id="0" name=""/>
        <dsp:cNvSpPr/>
      </dsp:nvSpPr>
      <dsp:spPr>
        <a:xfrm>
          <a:off x="0" y="893371"/>
          <a:ext cx="10515600" cy="79150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l" defTabSz="1466850">
            <a:lnSpc>
              <a:spcPct val="90000"/>
            </a:lnSpc>
            <a:spcBef>
              <a:spcPct val="0"/>
            </a:spcBef>
            <a:spcAft>
              <a:spcPct val="35000"/>
            </a:spcAft>
            <a:buNone/>
          </a:pPr>
          <a:r>
            <a:rPr lang="en-IN" sz="3300" kern="1200"/>
            <a:t>Physical and sensory</a:t>
          </a:r>
        </a:p>
      </dsp:txBody>
      <dsp:txXfrm>
        <a:off x="38638" y="932009"/>
        <a:ext cx="10438324" cy="714229"/>
      </dsp:txXfrm>
    </dsp:sp>
    <dsp:sp modelId="{B85A853D-D602-4193-B1A4-E1244EB92474}">
      <dsp:nvSpPr>
        <dsp:cNvPr id="0" name=""/>
        <dsp:cNvSpPr/>
      </dsp:nvSpPr>
      <dsp:spPr>
        <a:xfrm>
          <a:off x="0" y="1779916"/>
          <a:ext cx="10515600" cy="79150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l" defTabSz="1466850">
            <a:lnSpc>
              <a:spcPct val="90000"/>
            </a:lnSpc>
            <a:spcBef>
              <a:spcPct val="0"/>
            </a:spcBef>
            <a:spcAft>
              <a:spcPct val="35000"/>
            </a:spcAft>
            <a:buNone/>
          </a:pPr>
          <a:r>
            <a:rPr lang="en-IN" sz="3300" kern="1200"/>
            <a:t>Health-related</a:t>
          </a:r>
        </a:p>
      </dsp:txBody>
      <dsp:txXfrm>
        <a:off x="38638" y="1818554"/>
        <a:ext cx="10438324" cy="714229"/>
      </dsp:txXfrm>
    </dsp:sp>
    <dsp:sp modelId="{B56E4E2A-FD46-49C7-B7C9-6AB6CBCE6195}">
      <dsp:nvSpPr>
        <dsp:cNvPr id="0" name=""/>
        <dsp:cNvSpPr/>
      </dsp:nvSpPr>
      <dsp:spPr>
        <a:xfrm>
          <a:off x="0" y="2666461"/>
          <a:ext cx="10515600" cy="79150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l" defTabSz="1466850">
            <a:lnSpc>
              <a:spcPct val="90000"/>
            </a:lnSpc>
            <a:spcBef>
              <a:spcPct val="0"/>
            </a:spcBef>
            <a:spcAft>
              <a:spcPct val="35000"/>
            </a:spcAft>
            <a:buNone/>
          </a:pPr>
          <a:r>
            <a:rPr lang="en-IN" sz="3300" kern="1200"/>
            <a:t>Social-emotional and Behavioral</a:t>
          </a:r>
        </a:p>
      </dsp:txBody>
      <dsp:txXfrm>
        <a:off x="38638" y="2705099"/>
        <a:ext cx="10438324" cy="714229"/>
      </dsp:txXfrm>
    </dsp:sp>
    <dsp:sp modelId="{0A583BAF-6FB7-4D19-9CF3-222436A037E5}">
      <dsp:nvSpPr>
        <dsp:cNvPr id="0" name=""/>
        <dsp:cNvSpPr/>
      </dsp:nvSpPr>
      <dsp:spPr>
        <a:xfrm>
          <a:off x="0" y="3553006"/>
          <a:ext cx="10515600" cy="79150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l" defTabSz="1466850">
            <a:lnSpc>
              <a:spcPct val="90000"/>
            </a:lnSpc>
            <a:spcBef>
              <a:spcPct val="0"/>
            </a:spcBef>
            <a:spcAft>
              <a:spcPct val="35000"/>
            </a:spcAft>
            <a:buNone/>
          </a:pPr>
          <a:r>
            <a:rPr lang="en-IN" sz="3300" kern="1200"/>
            <a:t>Other</a:t>
          </a:r>
        </a:p>
      </dsp:txBody>
      <dsp:txXfrm>
        <a:off x="38638" y="3591644"/>
        <a:ext cx="10438324" cy="714229"/>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A21DF3-126A-D3B1-F12F-AC72C0494DE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BC6BB61A-B39B-BA5D-C21D-A3E65894EAB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45CB15D9-5A59-8293-E6C9-8AAD1615987F}"/>
              </a:ext>
            </a:extLst>
          </p:cNvPr>
          <p:cNvSpPr>
            <a:spLocks noGrp="1"/>
          </p:cNvSpPr>
          <p:nvPr>
            <p:ph type="dt" sz="half" idx="10"/>
          </p:nvPr>
        </p:nvSpPr>
        <p:spPr/>
        <p:txBody>
          <a:bodyPr/>
          <a:lstStyle/>
          <a:p>
            <a:fld id="{3CBD9008-D720-4601-8B4F-4DEA24C10F5A}" type="datetimeFigureOut">
              <a:rPr lang="en-IN" smtClean="0"/>
              <a:t>31-10-2025</a:t>
            </a:fld>
            <a:endParaRPr lang="en-IN"/>
          </a:p>
        </p:txBody>
      </p:sp>
      <p:sp>
        <p:nvSpPr>
          <p:cNvPr id="5" name="Footer Placeholder 4">
            <a:extLst>
              <a:ext uri="{FF2B5EF4-FFF2-40B4-BE49-F238E27FC236}">
                <a16:creationId xmlns:a16="http://schemas.microsoft.com/office/drawing/2014/main" id="{1C28F499-7A45-AF4A-AC5A-61419F796228}"/>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F2F2B947-0455-F807-75C0-962B30D87734}"/>
              </a:ext>
            </a:extLst>
          </p:cNvPr>
          <p:cNvSpPr>
            <a:spLocks noGrp="1"/>
          </p:cNvSpPr>
          <p:nvPr>
            <p:ph type="sldNum" sz="quarter" idx="12"/>
          </p:nvPr>
        </p:nvSpPr>
        <p:spPr/>
        <p:txBody>
          <a:bodyPr/>
          <a:lstStyle/>
          <a:p>
            <a:fld id="{95C90731-7C02-422D-9FC2-4D49314A870F}" type="slidenum">
              <a:rPr lang="en-IN" smtClean="0"/>
              <a:t>‹#›</a:t>
            </a:fld>
            <a:endParaRPr lang="en-IN"/>
          </a:p>
        </p:txBody>
      </p:sp>
    </p:spTree>
    <p:extLst>
      <p:ext uri="{BB962C8B-B14F-4D97-AF65-F5344CB8AC3E}">
        <p14:creationId xmlns:p14="http://schemas.microsoft.com/office/powerpoint/2010/main" val="5665708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C74039-CBEA-BF7A-0601-79E9CCBC3DFC}"/>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BBC05885-281A-3A75-6D05-5B74DAC1D05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9AB489D5-D695-C3AD-5AE2-E8099E2B0DD8}"/>
              </a:ext>
            </a:extLst>
          </p:cNvPr>
          <p:cNvSpPr>
            <a:spLocks noGrp="1"/>
          </p:cNvSpPr>
          <p:nvPr>
            <p:ph type="dt" sz="half" idx="10"/>
          </p:nvPr>
        </p:nvSpPr>
        <p:spPr/>
        <p:txBody>
          <a:bodyPr/>
          <a:lstStyle/>
          <a:p>
            <a:fld id="{3CBD9008-D720-4601-8B4F-4DEA24C10F5A}" type="datetimeFigureOut">
              <a:rPr lang="en-IN" smtClean="0"/>
              <a:t>31-10-2025</a:t>
            </a:fld>
            <a:endParaRPr lang="en-IN"/>
          </a:p>
        </p:txBody>
      </p:sp>
      <p:sp>
        <p:nvSpPr>
          <p:cNvPr id="5" name="Footer Placeholder 4">
            <a:extLst>
              <a:ext uri="{FF2B5EF4-FFF2-40B4-BE49-F238E27FC236}">
                <a16:creationId xmlns:a16="http://schemas.microsoft.com/office/drawing/2014/main" id="{64E9C218-218A-3286-51AD-01E247D5F6E6}"/>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0D6B2095-6519-A544-E540-7ED22A5EEE74}"/>
              </a:ext>
            </a:extLst>
          </p:cNvPr>
          <p:cNvSpPr>
            <a:spLocks noGrp="1"/>
          </p:cNvSpPr>
          <p:nvPr>
            <p:ph type="sldNum" sz="quarter" idx="12"/>
          </p:nvPr>
        </p:nvSpPr>
        <p:spPr/>
        <p:txBody>
          <a:bodyPr/>
          <a:lstStyle/>
          <a:p>
            <a:fld id="{95C90731-7C02-422D-9FC2-4D49314A870F}" type="slidenum">
              <a:rPr lang="en-IN" smtClean="0"/>
              <a:t>‹#›</a:t>
            </a:fld>
            <a:endParaRPr lang="en-IN"/>
          </a:p>
        </p:txBody>
      </p:sp>
    </p:spTree>
    <p:extLst>
      <p:ext uri="{BB962C8B-B14F-4D97-AF65-F5344CB8AC3E}">
        <p14:creationId xmlns:p14="http://schemas.microsoft.com/office/powerpoint/2010/main" val="26411797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2080DDB-6F1A-3F94-2CE6-A6E637B36C3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E7B6C8F9-140A-61CD-8DF0-8B63554DBFA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DA7D535B-39CA-910E-246D-5489C6839BC3}"/>
              </a:ext>
            </a:extLst>
          </p:cNvPr>
          <p:cNvSpPr>
            <a:spLocks noGrp="1"/>
          </p:cNvSpPr>
          <p:nvPr>
            <p:ph type="dt" sz="half" idx="10"/>
          </p:nvPr>
        </p:nvSpPr>
        <p:spPr/>
        <p:txBody>
          <a:bodyPr/>
          <a:lstStyle/>
          <a:p>
            <a:fld id="{3CBD9008-D720-4601-8B4F-4DEA24C10F5A}" type="datetimeFigureOut">
              <a:rPr lang="en-IN" smtClean="0"/>
              <a:t>31-10-2025</a:t>
            </a:fld>
            <a:endParaRPr lang="en-IN"/>
          </a:p>
        </p:txBody>
      </p:sp>
      <p:sp>
        <p:nvSpPr>
          <p:cNvPr id="5" name="Footer Placeholder 4">
            <a:extLst>
              <a:ext uri="{FF2B5EF4-FFF2-40B4-BE49-F238E27FC236}">
                <a16:creationId xmlns:a16="http://schemas.microsoft.com/office/drawing/2014/main" id="{9F560F9C-97E1-74CC-BA4F-609E8048BBC6}"/>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58207C11-A8D6-E794-6F1F-D6DFF1C6A65B}"/>
              </a:ext>
            </a:extLst>
          </p:cNvPr>
          <p:cNvSpPr>
            <a:spLocks noGrp="1"/>
          </p:cNvSpPr>
          <p:nvPr>
            <p:ph type="sldNum" sz="quarter" idx="12"/>
          </p:nvPr>
        </p:nvSpPr>
        <p:spPr/>
        <p:txBody>
          <a:bodyPr/>
          <a:lstStyle/>
          <a:p>
            <a:fld id="{95C90731-7C02-422D-9FC2-4D49314A870F}" type="slidenum">
              <a:rPr lang="en-IN" smtClean="0"/>
              <a:t>‹#›</a:t>
            </a:fld>
            <a:endParaRPr lang="en-IN"/>
          </a:p>
        </p:txBody>
      </p:sp>
    </p:spTree>
    <p:extLst>
      <p:ext uri="{BB962C8B-B14F-4D97-AF65-F5344CB8AC3E}">
        <p14:creationId xmlns:p14="http://schemas.microsoft.com/office/powerpoint/2010/main" val="13873102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69DA15-4186-4FF2-661F-09697DBE52D4}"/>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5EE674F1-660F-26E9-0780-F12AC4527E8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AF059667-619E-DB93-FAB0-B442B6FD4B83}"/>
              </a:ext>
            </a:extLst>
          </p:cNvPr>
          <p:cNvSpPr>
            <a:spLocks noGrp="1"/>
          </p:cNvSpPr>
          <p:nvPr>
            <p:ph type="dt" sz="half" idx="10"/>
          </p:nvPr>
        </p:nvSpPr>
        <p:spPr/>
        <p:txBody>
          <a:bodyPr/>
          <a:lstStyle/>
          <a:p>
            <a:fld id="{3CBD9008-D720-4601-8B4F-4DEA24C10F5A}" type="datetimeFigureOut">
              <a:rPr lang="en-IN" smtClean="0"/>
              <a:t>31-10-2025</a:t>
            </a:fld>
            <a:endParaRPr lang="en-IN"/>
          </a:p>
        </p:txBody>
      </p:sp>
      <p:sp>
        <p:nvSpPr>
          <p:cNvPr id="5" name="Footer Placeholder 4">
            <a:extLst>
              <a:ext uri="{FF2B5EF4-FFF2-40B4-BE49-F238E27FC236}">
                <a16:creationId xmlns:a16="http://schemas.microsoft.com/office/drawing/2014/main" id="{57279532-49CF-F866-CD5A-B236160E6CBA}"/>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DCF97DBB-7316-2BB2-5D11-92AEA978E897}"/>
              </a:ext>
            </a:extLst>
          </p:cNvPr>
          <p:cNvSpPr>
            <a:spLocks noGrp="1"/>
          </p:cNvSpPr>
          <p:nvPr>
            <p:ph type="sldNum" sz="quarter" idx="12"/>
          </p:nvPr>
        </p:nvSpPr>
        <p:spPr/>
        <p:txBody>
          <a:bodyPr/>
          <a:lstStyle/>
          <a:p>
            <a:fld id="{95C90731-7C02-422D-9FC2-4D49314A870F}" type="slidenum">
              <a:rPr lang="en-IN" smtClean="0"/>
              <a:t>‹#›</a:t>
            </a:fld>
            <a:endParaRPr lang="en-IN"/>
          </a:p>
        </p:txBody>
      </p:sp>
    </p:spTree>
    <p:extLst>
      <p:ext uri="{BB962C8B-B14F-4D97-AF65-F5344CB8AC3E}">
        <p14:creationId xmlns:p14="http://schemas.microsoft.com/office/powerpoint/2010/main" val="26517399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1FC101-2DB3-45B6-13AF-C34EDA3A970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7D7367A8-958E-A39C-586A-D810700ADE6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22237FF-C867-0012-8679-A876E5677D59}"/>
              </a:ext>
            </a:extLst>
          </p:cNvPr>
          <p:cNvSpPr>
            <a:spLocks noGrp="1"/>
          </p:cNvSpPr>
          <p:nvPr>
            <p:ph type="dt" sz="half" idx="10"/>
          </p:nvPr>
        </p:nvSpPr>
        <p:spPr/>
        <p:txBody>
          <a:bodyPr/>
          <a:lstStyle/>
          <a:p>
            <a:fld id="{3CBD9008-D720-4601-8B4F-4DEA24C10F5A}" type="datetimeFigureOut">
              <a:rPr lang="en-IN" smtClean="0"/>
              <a:t>31-10-2025</a:t>
            </a:fld>
            <a:endParaRPr lang="en-IN"/>
          </a:p>
        </p:txBody>
      </p:sp>
      <p:sp>
        <p:nvSpPr>
          <p:cNvPr id="5" name="Footer Placeholder 4">
            <a:extLst>
              <a:ext uri="{FF2B5EF4-FFF2-40B4-BE49-F238E27FC236}">
                <a16:creationId xmlns:a16="http://schemas.microsoft.com/office/drawing/2014/main" id="{78ED47FC-EEF0-50E7-0A98-75A295A863BE}"/>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FBD9C80F-DEE1-E00F-19AA-757D11F94F46}"/>
              </a:ext>
            </a:extLst>
          </p:cNvPr>
          <p:cNvSpPr>
            <a:spLocks noGrp="1"/>
          </p:cNvSpPr>
          <p:nvPr>
            <p:ph type="sldNum" sz="quarter" idx="12"/>
          </p:nvPr>
        </p:nvSpPr>
        <p:spPr/>
        <p:txBody>
          <a:bodyPr/>
          <a:lstStyle/>
          <a:p>
            <a:fld id="{95C90731-7C02-422D-9FC2-4D49314A870F}" type="slidenum">
              <a:rPr lang="en-IN" smtClean="0"/>
              <a:t>‹#›</a:t>
            </a:fld>
            <a:endParaRPr lang="en-IN"/>
          </a:p>
        </p:txBody>
      </p:sp>
    </p:spTree>
    <p:extLst>
      <p:ext uri="{BB962C8B-B14F-4D97-AF65-F5344CB8AC3E}">
        <p14:creationId xmlns:p14="http://schemas.microsoft.com/office/powerpoint/2010/main" val="28397429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2A5978-736C-A700-F539-C39F4EA04497}"/>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93799B5A-922A-96D2-393A-9D9309434FE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6E96C63A-A41C-4F1F-359C-E057B1411C6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40094FBD-EE12-A2ED-9B3E-17BB1993F784}"/>
              </a:ext>
            </a:extLst>
          </p:cNvPr>
          <p:cNvSpPr>
            <a:spLocks noGrp="1"/>
          </p:cNvSpPr>
          <p:nvPr>
            <p:ph type="dt" sz="half" idx="10"/>
          </p:nvPr>
        </p:nvSpPr>
        <p:spPr/>
        <p:txBody>
          <a:bodyPr/>
          <a:lstStyle/>
          <a:p>
            <a:fld id="{3CBD9008-D720-4601-8B4F-4DEA24C10F5A}" type="datetimeFigureOut">
              <a:rPr lang="en-IN" smtClean="0"/>
              <a:t>31-10-2025</a:t>
            </a:fld>
            <a:endParaRPr lang="en-IN"/>
          </a:p>
        </p:txBody>
      </p:sp>
      <p:sp>
        <p:nvSpPr>
          <p:cNvPr id="6" name="Footer Placeholder 5">
            <a:extLst>
              <a:ext uri="{FF2B5EF4-FFF2-40B4-BE49-F238E27FC236}">
                <a16:creationId xmlns:a16="http://schemas.microsoft.com/office/drawing/2014/main" id="{D84E5A19-8AA0-CE6E-928F-783F894ADFDF}"/>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F41F5D71-E74A-7992-F877-05B9CF639504}"/>
              </a:ext>
            </a:extLst>
          </p:cNvPr>
          <p:cNvSpPr>
            <a:spLocks noGrp="1"/>
          </p:cNvSpPr>
          <p:nvPr>
            <p:ph type="sldNum" sz="quarter" idx="12"/>
          </p:nvPr>
        </p:nvSpPr>
        <p:spPr/>
        <p:txBody>
          <a:bodyPr/>
          <a:lstStyle/>
          <a:p>
            <a:fld id="{95C90731-7C02-422D-9FC2-4D49314A870F}" type="slidenum">
              <a:rPr lang="en-IN" smtClean="0"/>
              <a:t>‹#›</a:t>
            </a:fld>
            <a:endParaRPr lang="en-IN"/>
          </a:p>
        </p:txBody>
      </p:sp>
    </p:spTree>
    <p:extLst>
      <p:ext uri="{BB962C8B-B14F-4D97-AF65-F5344CB8AC3E}">
        <p14:creationId xmlns:p14="http://schemas.microsoft.com/office/powerpoint/2010/main" val="13983813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0A6F8A-CF4D-0A31-B80D-C5EA2C3BB73B}"/>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D8157EEE-E6B9-A1CA-C3E4-3CD236F64EB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D855A0F-5C70-8663-7ED3-7125FFB14F0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41691CC1-CE93-52C5-5FC9-B2F7EB6373A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D8839BF-7851-7EFA-02B8-894B18C285C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0FC048FF-4AA8-0BE1-E946-57540152A2AE}"/>
              </a:ext>
            </a:extLst>
          </p:cNvPr>
          <p:cNvSpPr>
            <a:spLocks noGrp="1"/>
          </p:cNvSpPr>
          <p:nvPr>
            <p:ph type="dt" sz="half" idx="10"/>
          </p:nvPr>
        </p:nvSpPr>
        <p:spPr/>
        <p:txBody>
          <a:bodyPr/>
          <a:lstStyle/>
          <a:p>
            <a:fld id="{3CBD9008-D720-4601-8B4F-4DEA24C10F5A}" type="datetimeFigureOut">
              <a:rPr lang="en-IN" smtClean="0"/>
              <a:t>31-10-2025</a:t>
            </a:fld>
            <a:endParaRPr lang="en-IN"/>
          </a:p>
        </p:txBody>
      </p:sp>
      <p:sp>
        <p:nvSpPr>
          <p:cNvPr id="8" name="Footer Placeholder 7">
            <a:extLst>
              <a:ext uri="{FF2B5EF4-FFF2-40B4-BE49-F238E27FC236}">
                <a16:creationId xmlns:a16="http://schemas.microsoft.com/office/drawing/2014/main" id="{62D5B6F1-89EA-8FF4-0BAC-26F6A3C3617C}"/>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FB240F87-F162-18AE-2DF2-3D409965DFB7}"/>
              </a:ext>
            </a:extLst>
          </p:cNvPr>
          <p:cNvSpPr>
            <a:spLocks noGrp="1"/>
          </p:cNvSpPr>
          <p:nvPr>
            <p:ph type="sldNum" sz="quarter" idx="12"/>
          </p:nvPr>
        </p:nvSpPr>
        <p:spPr/>
        <p:txBody>
          <a:bodyPr/>
          <a:lstStyle/>
          <a:p>
            <a:fld id="{95C90731-7C02-422D-9FC2-4D49314A870F}" type="slidenum">
              <a:rPr lang="en-IN" smtClean="0"/>
              <a:t>‹#›</a:t>
            </a:fld>
            <a:endParaRPr lang="en-IN"/>
          </a:p>
        </p:txBody>
      </p:sp>
    </p:spTree>
    <p:extLst>
      <p:ext uri="{BB962C8B-B14F-4D97-AF65-F5344CB8AC3E}">
        <p14:creationId xmlns:p14="http://schemas.microsoft.com/office/powerpoint/2010/main" val="18640898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3CEB55-33D5-B8F8-C7E2-C482EAB5F9AF}"/>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EE5D178D-0877-4926-79CC-8D1A11F39BC4}"/>
              </a:ext>
            </a:extLst>
          </p:cNvPr>
          <p:cNvSpPr>
            <a:spLocks noGrp="1"/>
          </p:cNvSpPr>
          <p:nvPr>
            <p:ph type="dt" sz="half" idx="10"/>
          </p:nvPr>
        </p:nvSpPr>
        <p:spPr/>
        <p:txBody>
          <a:bodyPr/>
          <a:lstStyle/>
          <a:p>
            <a:fld id="{3CBD9008-D720-4601-8B4F-4DEA24C10F5A}" type="datetimeFigureOut">
              <a:rPr lang="en-IN" smtClean="0"/>
              <a:t>31-10-2025</a:t>
            </a:fld>
            <a:endParaRPr lang="en-IN"/>
          </a:p>
        </p:txBody>
      </p:sp>
      <p:sp>
        <p:nvSpPr>
          <p:cNvPr id="4" name="Footer Placeholder 3">
            <a:extLst>
              <a:ext uri="{FF2B5EF4-FFF2-40B4-BE49-F238E27FC236}">
                <a16:creationId xmlns:a16="http://schemas.microsoft.com/office/drawing/2014/main" id="{71A9C9B4-FE79-E1FE-DC43-11A007E2ABBF}"/>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546E72C0-968B-6FEE-0424-A9630247D714}"/>
              </a:ext>
            </a:extLst>
          </p:cNvPr>
          <p:cNvSpPr>
            <a:spLocks noGrp="1"/>
          </p:cNvSpPr>
          <p:nvPr>
            <p:ph type="sldNum" sz="quarter" idx="12"/>
          </p:nvPr>
        </p:nvSpPr>
        <p:spPr/>
        <p:txBody>
          <a:bodyPr/>
          <a:lstStyle/>
          <a:p>
            <a:fld id="{95C90731-7C02-422D-9FC2-4D49314A870F}" type="slidenum">
              <a:rPr lang="en-IN" smtClean="0"/>
              <a:t>‹#›</a:t>
            </a:fld>
            <a:endParaRPr lang="en-IN"/>
          </a:p>
        </p:txBody>
      </p:sp>
    </p:spTree>
    <p:extLst>
      <p:ext uri="{BB962C8B-B14F-4D97-AF65-F5344CB8AC3E}">
        <p14:creationId xmlns:p14="http://schemas.microsoft.com/office/powerpoint/2010/main" val="36546272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E428E92-937A-4AE9-7E1F-A5324CA1C7B2}"/>
              </a:ext>
            </a:extLst>
          </p:cNvPr>
          <p:cNvSpPr>
            <a:spLocks noGrp="1"/>
          </p:cNvSpPr>
          <p:nvPr>
            <p:ph type="dt" sz="half" idx="10"/>
          </p:nvPr>
        </p:nvSpPr>
        <p:spPr/>
        <p:txBody>
          <a:bodyPr/>
          <a:lstStyle/>
          <a:p>
            <a:fld id="{3CBD9008-D720-4601-8B4F-4DEA24C10F5A}" type="datetimeFigureOut">
              <a:rPr lang="en-IN" smtClean="0"/>
              <a:t>31-10-2025</a:t>
            </a:fld>
            <a:endParaRPr lang="en-IN"/>
          </a:p>
        </p:txBody>
      </p:sp>
      <p:sp>
        <p:nvSpPr>
          <p:cNvPr id="3" name="Footer Placeholder 2">
            <a:extLst>
              <a:ext uri="{FF2B5EF4-FFF2-40B4-BE49-F238E27FC236}">
                <a16:creationId xmlns:a16="http://schemas.microsoft.com/office/drawing/2014/main" id="{43B181BA-F89F-3BD6-30A6-48F3E1B11824}"/>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B7C94089-1FB7-63B0-4972-8D3872CEBEFA}"/>
              </a:ext>
            </a:extLst>
          </p:cNvPr>
          <p:cNvSpPr>
            <a:spLocks noGrp="1"/>
          </p:cNvSpPr>
          <p:nvPr>
            <p:ph type="sldNum" sz="quarter" idx="12"/>
          </p:nvPr>
        </p:nvSpPr>
        <p:spPr/>
        <p:txBody>
          <a:bodyPr/>
          <a:lstStyle/>
          <a:p>
            <a:fld id="{95C90731-7C02-422D-9FC2-4D49314A870F}" type="slidenum">
              <a:rPr lang="en-IN" smtClean="0"/>
              <a:t>‹#›</a:t>
            </a:fld>
            <a:endParaRPr lang="en-IN"/>
          </a:p>
        </p:txBody>
      </p:sp>
    </p:spTree>
    <p:extLst>
      <p:ext uri="{BB962C8B-B14F-4D97-AF65-F5344CB8AC3E}">
        <p14:creationId xmlns:p14="http://schemas.microsoft.com/office/powerpoint/2010/main" val="17317224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4423F9-3B66-2E2A-EE77-1D4C265499E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7D8E241C-8E8F-8C88-6495-2AE473D2528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12E43DF2-8F95-F813-3B7C-BC678E3E74D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2947A9B-2B75-8344-18A0-C46B273353A4}"/>
              </a:ext>
            </a:extLst>
          </p:cNvPr>
          <p:cNvSpPr>
            <a:spLocks noGrp="1"/>
          </p:cNvSpPr>
          <p:nvPr>
            <p:ph type="dt" sz="half" idx="10"/>
          </p:nvPr>
        </p:nvSpPr>
        <p:spPr/>
        <p:txBody>
          <a:bodyPr/>
          <a:lstStyle/>
          <a:p>
            <a:fld id="{3CBD9008-D720-4601-8B4F-4DEA24C10F5A}" type="datetimeFigureOut">
              <a:rPr lang="en-IN" smtClean="0"/>
              <a:t>31-10-2025</a:t>
            </a:fld>
            <a:endParaRPr lang="en-IN"/>
          </a:p>
        </p:txBody>
      </p:sp>
      <p:sp>
        <p:nvSpPr>
          <p:cNvPr id="6" name="Footer Placeholder 5">
            <a:extLst>
              <a:ext uri="{FF2B5EF4-FFF2-40B4-BE49-F238E27FC236}">
                <a16:creationId xmlns:a16="http://schemas.microsoft.com/office/drawing/2014/main" id="{89F86357-6FF3-FFED-67C0-B12EE5679F82}"/>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841B4D76-6A89-E1EC-F354-A37A69B9B47A}"/>
              </a:ext>
            </a:extLst>
          </p:cNvPr>
          <p:cNvSpPr>
            <a:spLocks noGrp="1"/>
          </p:cNvSpPr>
          <p:nvPr>
            <p:ph type="sldNum" sz="quarter" idx="12"/>
          </p:nvPr>
        </p:nvSpPr>
        <p:spPr/>
        <p:txBody>
          <a:bodyPr/>
          <a:lstStyle/>
          <a:p>
            <a:fld id="{95C90731-7C02-422D-9FC2-4D49314A870F}" type="slidenum">
              <a:rPr lang="en-IN" smtClean="0"/>
              <a:t>‹#›</a:t>
            </a:fld>
            <a:endParaRPr lang="en-IN"/>
          </a:p>
        </p:txBody>
      </p:sp>
    </p:spTree>
    <p:extLst>
      <p:ext uri="{BB962C8B-B14F-4D97-AF65-F5344CB8AC3E}">
        <p14:creationId xmlns:p14="http://schemas.microsoft.com/office/powerpoint/2010/main" val="15879863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EE6EE3-002B-703A-FB59-65217C12ED6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37386FF4-0091-97CF-0215-139620E483A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A63ACD9B-BE5B-6A36-745E-417B897583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538B48F-F0E0-68BA-4B1F-62E3A1F290A6}"/>
              </a:ext>
            </a:extLst>
          </p:cNvPr>
          <p:cNvSpPr>
            <a:spLocks noGrp="1"/>
          </p:cNvSpPr>
          <p:nvPr>
            <p:ph type="dt" sz="half" idx="10"/>
          </p:nvPr>
        </p:nvSpPr>
        <p:spPr/>
        <p:txBody>
          <a:bodyPr/>
          <a:lstStyle/>
          <a:p>
            <a:fld id="{3CBD9008-D720-4601-8B4F-4DEA24C10F5A}" type="datetimeFigureOut">
              <a:rPr lang="en-IN" smtClean="0"/>
              <a:t>31-10-2025</a:t>
            </a:fld>
            <a:endParaRPr lang="en-IN"/>
          </a:p>
        </p:txBody>
      </p:sp>
      <p:sp>
        <p:nvSpPr>
          <p:cNvPr id="6" name="Footer Placeholder 5">
            <a:extLst>
              <a:ext uri="{FF2B5EF4-FFF2-40B4-BE49-F238E27FC236}">
                <a16:creationId xmlns:a16="http://schemas.microsoft.com/office/drawing/2014/main" id="{19806B7E-D39C-71D5-93E5-5D2F72EC4933}"/>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00613BF6-8B9C-DE34-1B6B-138793994746}"/>
              </a:ext>
            </a:extLst>
          </p:cNvPr>
          <p:cNvSpPr>
            <a:spLocks noGrp="1"/>
          </p:cNvSpPr>
          <p:nvPr>
            <p:ph type="sldNum" sz="quarter" idx="12"/>
          </p:nvPr>
        </p:nvSpPr>
        <p:spPr/>
        <p:txBody>
          <a:bodyPr/>
          <a:lstStyle/>
          <a:p>
            <a:fld id="{95C90731-7C02-422D-9FC2-4D49314A870F}" type="slidenum">
              <a:rPr lang="en-IN" smtClean="0"/>
              <a:t>‹#›</a:t>
            </a:fld>
            <a:endParaRPr lang="en-IN"/>
          </a:p>
        </p:txBody>
      </p:sp>
    </p:spTree>
    <p:extLst>
      <p:ext uri="{BB962C8B-B14F-4D97-AF65-F5344CB8AC3E}">
        <p14:creationId xmlns:p14="http://schemas.microsoft.com/office/powerpoint/2010/main" val="14132151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F5DA1C7-6A02-1F8D-CAB9-7ECAD70E67E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3C7AAB71-B72A-7146-D7B0-B6C2236FBB4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3587D9FB-4F5D-1E98-978A-CD1B00BB339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BD9008-D720-4601-8B4F-4DEA24C10F5A}" type="datetimeFigureOut">
              <a:rPr lang="en-IN" smtClean="0"/>
              <a:t>31-10-2025</a:t>
            </a:fld>
            <a:endParaRPr lang="en-IN"/>
          </a:p>
        </p:txBody>
      </p:sp>
      <p:sp>
        <p:nvSpPr>
          <p:cNvPr id="5" name="Footer Placeholder 4">
            <a:extLst>
              <a:ext uri="{FF2B5EF4-FFF2-40B4-BE49-F238E27FC236}">
                <a16:creationId xmlns:a16="http://schemas.microsoft.com/office/drawing/2014/main" id="{05128461-C78A-5625-74A5-9079A7A9B14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04AC0DA2-1614-E04D-C171-6D23BBD2BE7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C90731-7C02-422D-9FC2-4D49314A870F}" type="slidenum">
              <a:rPr lang="en-IN" smtClean="0"/>
              <a:t>‹#›</a:t>
            </a:fld>
            <a:endParaRPr lang="en-IN"/>
          </a:p>
        </p:txBody>
      </p:sp>
    </p:spTree>
    <p:extLst>
      <p:ext uri="{BB962C8B-B14F-4D97-AF65-F5344CB8AC3E}">
        <p14:creationId xmlns:p14="http://schemas.microsoft.com/office/powerpoint/2010/main" val="2885464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diagramLayout" Target="../diagrams/layout1.xml"/><Relationship Id="rId7" Type="http://schemas.openxmlformats.org/officeDocument/2006/relationships/diagramData" Target="../diagrams/data2.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s>
</file>

<file path=ppt/slides/_rels/slide10.xml.rels><?xml version="1.0" encoding="UTF-8" standalone="yes"?>
<Relationships xmlns="http://schemas.openxmlformats.org/package/2006/relationships"><Relationship Id="rId8" Type="http://schemas.openxmlformats.org/officeDocument/2006/relationships/diagramLayout" Target="../diagrams/layout17.xml"/><Relationship Id="rId3" Type="http://schemas.openxmlformats.org/officeDocument/2006/relationships/diagramLayout" Target="../diagrams/layout16.xml"/><Relationship Id="rId7" Type="http://schemas.openxmlformats.org/officeDocument/2006/relationships/diagramData" Target="../diagrams/data17.xml"/><Relationship Id="rId2" Type="http://schemas.openxmlformats.org/officeDocument/2006/relationships/diagramData" Target="../diagrams/data16.xml"/><Relationship Id="rId1" Type="http://schemas.openxmlformats.org/officeDocument/2006/relationships/slideLayout" Target="../slideLayouts/slideLayout2.xml"/><Relationship Id="rId6" Type="http://schemas.microsoft.com/office/2007/relationships/diagramDrawing" Target="../diagrams/drawing16.xml"/><Relationship Id="rId11" Type="http://schemas.microsoft.com/office/2007/relationships/diagramDrawing" Target="../diagrams/drawing17.xml"/><Relationship Id="rId5" Type="http://schemas.openxmlformats.org/officeDocument/2006/relationships/diagramColors" Target="../diagrams/colors16.xml"/><Relationship Id="rId10" Type="http://schemas.openxmlformats.org/officeDocument/2006/relationships/diagramColors" Target="../diagrams/colors17.xml"/><Relationship Id="rId4" Type="http://schemas.openxmlformats.org/officeDocument/2006/relationships/diagramQuickStyle" Target="../diagrams/quickStyle16.xml"/><Relationship Id="rId9" Type="http://schemas.openxmlformats.org/officeDocument/2006/relationships/diagramQuickStyle" Target="../diagrams/quickStyle17.xml"/></Relationships>
</file>

<file path=ppt/slides/_rels/slide11.xml.rels><?xml version="1.0" encoding="UTF-8" standalone="yes"?>
<Relationships xmlns="http://schemas.openxmlformats.org/package/2006/relationships"><Relationship Id="rId8" Type="http://schemas.openxmlformats.org/officeDocument/2006/relationships/diagramLayout" Target="../diagrams/layout19.xml"/><Relationship Id="rId3" Type="http://schemas.openxmlformats.org/officeDocument/2006/relationships/diagramLayout" Target="../diagrams/layout18.xml"/><Relationship Id="rId7" Type="http://schemas.openxmlformats.org/officeDocument/2006/relationships/diagramData" Target="../diagrams/data19.xml"/><Relationship Id="rId2" Type="http://schemas.openxmlformats.org/officeDocument/2006/relationships/diagramData" Target="../diagrams/data18.xml"/><Relationship Id="rId1" Type="http://schemas.openxmlformats.org/officeDocument/2006/relationships/slideLayout" Target="../slideLayouts/slideLayout2.xml"/><Relationship Id="rId6" Type="http://schemas.microsoft.com/office/2007/relationships/diagramDrawing" Target="../diagrams/drawing18.xml"/><Relationship Id="rId11" Type="http://schemas.microsoft.com/office/2007/relationships/diagramDrawing" Target="../diagrams/drawing19.xml"/><Relationship Id="rId5" Type="http://schemas.openxmlformats.org/officeDocument/2006/relationships/diagramColors" Target="../diagrams/colors18.xml"/><Relationship Id="rId10" Type="http://schemas.openxmlformats.org/officeDocument/2006/relationships/diagramColors" Target="../diagrams/colors19.xml"/><Relationship Id="rId4" Type="http://schemas.openxmlformats.org/officeDocument/2006/relationships/diagramQuickStyle" Target="../diagrams/quickStyle18.xml"/><Relationship Id="rId9" Type="http://schemas.openxmlformats.org/officeDocument/2006/relationships/diagramQuickStyle" Target="../diagrams/quickStyle19.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20.xml"/><Relationship Id="rId2" Type="http://schemas.openxmlformats.org/officeDocument/2006/relationships/diagramData" Target="../diagrams/data20.xml"/><Relationship Id="rId1" Type="http://schemas.openxmlformats.org/officeDocument/2006/relationships/slideLayout" Target="../slideLayouts/slideLayout2.xml"/><Relationship Id="rId6" Type="http://schemas.microsoft.com/office/2007/relationships/diagramDrawing" Target="../diagrams/drawing20.xml"/><Relationship Id="rId5" Type="http://schemas.openxmlformats.org/officeDocument/2006/relationships/diagramColors" Target="../diagrams/colors20.xml"/><Relationship Id="rId4" Type="http://schemas.openxmlformats.org/officeDocument/2006/relationships/diagramQuickStyle" Target="../diagrams/quickStyle20.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3.xml.rels><?xml version="1.0" encoding="UTF-8" standalone="yes"?>
<Relationships xmlns="http://schemas.openxmlformats.org/package/2006/relationships"><Relationship Id="rId8" Type="http://schemas.openxmlformats.org/officeDocument/2006/relationships/diagramLayout" Target="../diagrams/layout5.xml"/><Relationship Id="rId3" Type="http://schemas.openxmlformats.org/officeDocument/2006/relationships/diagramLayout" Target="../diagrams/layout4.xml"/><Relationship Id="rId7" Type="http://schemas.openxmlformats.org/officeDocument/2006/relationships/diagramData" Target="../diagrams/data5.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11" Type="http://schemas.microsoft.com/office/2007/relationships/diagramDrawing" Target="../diagrams/drawing5.xml"/><Relationship Id="rId5" Type="http://schemas.openxmlformats.org/officeDocument/2006/relationships/diagramColors" Target="../diagrams/colors4.xml"/><Relationship Id="rId10" Type="http://schemas.openxmlformats.org/officeDocument/2006/relationships/diagramColors" Target="../diagrams/colors5.xml"/><Relationship Id="rId4" Type="http://schemas.openxmlformats.org/officeDocument/2006/relationships/diagramQuickStyle" Target="../diagrams/quickStyle4.xml"/><Relationship Id="rId9" Type="http://schemas.openxmlformats.org/officeDocument/2006/relationships/diagramQuickStyle" Target="../diagrams/quickStyle5.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5.xml.rels><?xml version="1.0" encoding="UTF-8" standalone="yes"?>
<Relationships xmlns="http://schemas.openxmlformats.org/package/2006/relationships"><Relationship Id="rId8" Type="http://schemas.openxmlformats.org/officeDocument/2006/relationships/diagramLayout" Target="../diagrams/layout8.xml"/><Relationship Id="rId3" Type="http://schemas.openxmlformats.org/officeDocument/2006/relationships/diagramLayout" Target="../diagrams/layout7.xml"/><Relationship Id="rId7" Type="http://schemas.openxmlformats.org/officeDocument/2006/relationships/diagramData" Target="../diagrams/data8.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11" Type="http://schemas.microsoft.com/office/2007/relationships/diagramDrawing" Target="../diagrams/drawing8.xml"/><Relationship Id="rId5" Type="http://schemas.openxmlformats.org/officeDocument/2006/relationships/diagramColors" Target="../diagrams/colors7.xml"/><Relationship Id="rId10" Type="http://schemas.openxmlformats.org/officeDocument/2006/relationships/diagramColors" Target="../diagrams/colors8.xml"/><Relationship Id="rId4" Type="http://schemas.openxmlformats.org/officeDocument/2006/relationships/diagramQuickStyle" Target="../diagrams/quickStyle7.xml"/><Relationship Id="rId9" Type="http://schemas.openxmlformats.org/officeDocument/2006/relationships/diagramQuickStyle" Target="../diagrams/quickStyle8.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7.xml.rels><?xml version="1.0" encoding="UTF-8" standalone="yes"?>
<Relationships xmlns="http://schemas.openxmlformats.org/package/2006/relationships"><Relationship Id="rId8" Type="http://schemas.openxmlformats.org/officeDocument/2006/relationships/diagramLayout" Target="../diagrams/layout11.xml"/><Relationship Id="rId3" Type="http://schemas.openxmlformats.org/officeDocument/2006/relationships/diagramLayout" Target="../diagrams/layout10.xml"/><Relationship Id="rId7" Type="http://schemas.openxmlformats.org/officeDocument/2006/relationships/diagramData" Target="../diagrams/data11.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11" Type="http://schemas.microsoft.com/office/2007/relationships/diagramDrawing" Target="../diagrams/drawing11.xml"/><Relationship Id="rId5" Type="http://schemas.openxmlformats.org/officeDocument/2006/relationships/diagramColors" Target="../diagrams/colors10.xml"/><Relationship Id="rId10" Type="http://schemas.openxmlformats.org/officeDocument/2006/relationships/diagramColors" Target="../diagrams/colors11.xml"/><Relationship Id="rId4" Type="http://schemas.openxmlformats.org/officeDocument/2006/relationships/diagramQuickStyle" Target="../diagrams/quickStyle10.xml"/><Relationship Id="rId9" Type="http://schemas.openxmlformats.org/officeDocument/2006/relationships/diagramQuickStyle" Target="../diagrams/quickStyle11.xml"/></Relationships>
</file>

<file path=ppt/slides/_rels/slide8.xml.rels><?xml version="1.0" encoding="UTF-8" standalone="yes"?>
<Relationships xmlns="http://schemas.openxmlformats.org/package/2006/relationships"><Relationship Id="rId8" Type="http://schemas.openxmlformats.org/officeDocument/2006/relationships/diagramLayout" Target="../diagrams/layout13.xml"/><Relationship Id="rId3" Type="http://schemas.openxmlformats.org/officeDocument/2006/relationships/diagramLayout" Target="../diagrams/layout12.xml"/><Relationship Id="rId7" Type="http://schemas.openxmlformats.org/officeDocument/2006/relationships/diagramData" Target="../diagrams/data13.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11" Type="http://schemas.microsoft.com/office/2007/relationships/diagramDrawing" Target="../diagrams/drawing13.xml"/><Relationship Id="rId5" Type="http://schemas.openxmlformats.org/officeDocument/2006/relationships/diagramColors" Target="../diagrams/colors12.xml"/><Relationship Id="rId10" Type="http://schemas.openxmlformats.org/officeDocument/2006/relationships/diagramColors" Target="../diagrams/colors13.xml"/><Relationship Id="rId4" Type="http://schemas.openxmlformats.org/officeDocument/2006/relationships/diagramQuickStyle" Target="../diagrams/quickStyle12.xml"/><Relationship Id="rId9" Type="http://schemas.openxmlformats.org/officeDocument/2006/relationships/diagramQuickStyle" Target="../diagrams/quickStyle13.xml"/></Relationships>
</file>

<file path=ppt/slides/_rels/slide9.xml.rels><?xml version="1.0" encoding="UTF-8" standalone="yes"?>
<Relationships xmlns="http://schemas.openxmlformats.org/package/2006/relationships"><Relationship Id="rId8" Type="http://schemas.openxmlformats.org/officeDocument/2006/relationships/diagramLayout" Target="../diagrams/layout15.xml"/><Relationship Id="rId3" Type="http://schemas.openxmlformats.org/officeDocument/2006/relationships/diagramLayout" Target="../diagrams/layout14.xml"/><Relationship Id="rId7" Type="http://schemas.openxmlformats.org/officeDocument/2006/relationships/diagramData" Target="../diagrams/data15.xml"/><Relationship Id="rId2" Type="http://schemas.openxmlformats.org/officeDocument/2006/relationships/diagramData" Target="../diagrams/data14.xml"/><Relationship Id="rId1" Type="http://schemas.openxmlformats.org/officeDocument/2006/relationships/slideLayout" Target="../slideLayouts/slideLayout2.xml"/><Relationship Id="rId6" Type="http://schemas.microsoft.com/office/2007/relationships/diagramDrawing" Target="../diagrams/drawing14.xml"/><Relationship Id="rId11" Type="http://schemas.microsoft.com/office/2007/relationships/diagramDrawing" Target="../diagrams/drawing15.xml"/><Relationship Id="rId5" Type="http://schemas.openxmlformats.org/officeDocument/2006/relationships/diagramColors" Target="../diagrams/colors14.xml"/><Relationship Id="rId10" Type="http://schemas.openxmlformats.org/officeDocument/2006/relationships/diagramColors" Target="../diagrams/colors15.xml"/><Relationship Id="rId4" Type="http://schemas.openxmlformats.org/officeDocument/2006/relationships/diagramQuickStyle" Target="../diagrams/quickStyle14.xml"/><Relationship Id="rId9" Type="http://schemas.openxmlformats.org/officeDocument/2006/relationships/diagramQuickStyle" Target="../diagrams/quickStyle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890EC3E2-0636-D20A-CBF9-9C5913D7E2A2}"/>
              </a:ext>
            </a:extLst>
          </p:cNvPr>
          <p:cNvGraphicFramePr/>
          <p:nvPr>
            <p:extLst>
              <p:ext uri="{D42A27DB-BD31-4B8C-83A1-F6EECF244321}">
                <p14:modId xmlns:p14="http://schemas.microsoft.com/office/powerpoint/2010/main" val="3528773134"/>
              </p:ext>
            </p:extLst>
          </p:nvPr>
        </p:nvGraphicFramePr>
        <p:xfrm>
          <a:off x="1524000" y="1122363"/>
          <a:ext cx="9144000" cy="2387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Diagram 4">
            <a:extLst>
              <a:ext uri="{FF2B5EF4-FFF2-40B4-BE49-F238E27FC236}">
                <a16:creationId xmlns:a16="http://schemas.microsoft.com/office/drawing/2014/main" id="{2706B2EB-053C-EA9E-A274-2D175BE16660}"/>
              </a:ext>
            </a:extLst>
          </p:cNvPr>
          <p:cNvGraphicFramePr/>
          <p:nvPr/>
        </p:nvGraphicFramePr>
        <p:xfrm>
          <a:off x="1524000" y="3602038"/>
          <a:ext cx="9144000" cy="1655762"/>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14739673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87DCD4F8-D847-1211-E334-FA805B480D67}"/>
              </a:ext>
            </a:extLst>
          </p:cNvPr>
          <p:cNvGraphicFramePr/>
          <p:nvPr>
            <p:extLst>
              <p:ext uri="{D42A27DB-BD31-4B8C-83A1-F6EECF244321}">
                <p14:modId xmlns:p14="http://schemas.microsoft.com/office/powerpoint/2010/main" val="3548049473"/>
              </p:ext>
            </p:extLst>
          </p:nvPr>
        </p:nvGraphicFramePr>
        <p:xfrm>
          <a:off x="838200" y="365125"/>
          <a:ext cx="10515600" cy="1325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Content Placeholder 4">
            <a:extLst>
              <a:ext uri="{FF2B5EF4-FFF2-40B4-BE49-F238E27FC236}">
                <a16:creationId xmlns:a16="http://schemas.microsoft.com/office/drawing/2014/main" id="{81170D4C-1244-E102-76F2-D59546F1BFDF}"/>
              </a:ext>
            </a:extLst>
          </p:cNvPr>
          <p:cNvGraphicFramePr>
            <a:graphicFrameLocks noGrp="1"/>
          </p:cNvGraphicFramePr>
          <p:nvPr>
            <p:ph idx="1"/>
            <p:extLst>
              <p:ext uri="{D42A27DB-BD31-4B8C-83A1-F6EECF244321}">
                <p14:modId xmlns:p14="http://schemas.microsoft.com/office/powerpoint/2010/main" val="2969301041"/>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24654604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4431C5C9-E671-793E-DCBC-74C417A6EE4F}"/>
              </a:ext>
            </a:extLst>
          </p:cNvPr>
          <p:cNvGraphicFramePr/>
          <p:nvPr>
            <p:extLst>
              <p:ext uri="{D42A27DB-BD31-4B8C-83A1-F6EECF244321}">
                <p14:modId xmlns:p14="http://schemas.microsoft.com/office/powerpoint/2010/main" val="4071993441"/>
              </p:ext>
            </p:extLst>
          </p:nvPr>
        </p:nvGraphicFramePr>
        <p:xfrm>
          <a:off x="838200" y="365125"/>
          <a:ext cx="10515600" cy="1325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Content Placeholder 4">
            <a:extLst>
              <a:ext uri="{FF2B5EF4-FFF2-40B4-BE49-F238E27FC236}">
                <a16:creationId xmlns:a16="http://schemas.microsoft.com/office/drawing/2014/main" id="{26B57DCD-82F2-431B-8B6E-AF89FA838274}"/>
              </a:ext>
            </a:extLst>
          </p:cNvPr>
          <p:cNvGraphicFramePr>
            <a:graphicFrameLocks noGrp="1"/>
          </p:cNvGraphicFramePr>
          <p:nvPr>
            <p:ph idx="1"/>
            <p:extLst>
              <p:ext uri="{D42A27DB-BD31-4B8C-83A1-F6EECF244321}">
                <p14:modId xmlns:p14="http://schemas.microsoft.com/office/powerpoint/2010/main" val="1468476908"/>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15850886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B90CE9-7DC1-7123-ED0F-897F66E28BED}"/>
              </a:ext>
            </a:extLst>
          </p:cNvPr>
          <p:cNvSpPr>
            <a:spLocks noGrp="1"/>
          </p:cNvSpPr>
          <p:nvPr>
            <p:ph type="title"/>
          </p:nvPr>
        </p:nvSpPr>
        <p:spPr/>
        <p:txBody>
          <a:bodyPr/>
          <a:lstStyle/>
          <a:p>
            <a:endParaRPr lang="en-IN"/>
          </a:p>
        </p:txBody>
      </p:sp>
      <p:graphicFrame>
        <p:nvGraphicFramePr>
          <p:cNvPr id="4" name="Content Placeholder 3">
            <a:extLst>
              <a:ext uri="{FF2B5EF4-FFF2-40B4-BE49-F238E27FC236}">
                <a16:creationId xmlns:a16="http://schemas.microsoft.com/office/drawing/2014/main" id="{D0F6B929-7EB1-B415-E879-6E695AC0F429}"/>
              </a:ext>
            </a:extLst>
          </p:cNvPr>
          <p:cNvGraphicFramePr>
            <a:graphicFrameLocks noGrp="1"/>
          </p:cNvGraphicFramePr>
          <p:nvPr>
            <p:ph idx="1"/>
            <p:extLst>
              <p:ext uri="{D42A27DB-BD31-4B8C-83A1-F6EECF244321}">
                <p14:modId xmlns:p14="http://schemas.microsoft.com/office/powerpoint/2010/main" val="1816802999"/>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511111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9BC27F-82B0-B825-4256-DA0BE5E6FFAE}"/>
              </a:ext>
            </a:extLst>
          </p:cNvPr>
          <p:cNvSpPr>
            <a:spLocks noGrp="1"/>
          </p:cNvSpPr>
          <p:nvPr>
            <p:ph type="title"/>
          </p:nvPr>
        </p:nvSpPr>
        <p:spPr/>
        <p:txBody>
          <a:bodyPr/>
          <a:lstStyle/>
          <a:p>
            <a:endParaRPr lang="en-IN"/>
          </a:p>
        </p:txBody>
      </p:sp>
      <p:graphicFrame>
        <p:nvGraphicFramePr>
          <p:cNvPr id="4" name="Content Placeholder 3">
            <a:extLst>
              <a:ext uri="{FF2B5EF4-FFF2-40B4-BE49-F238E27FC236}">
                <a16:creationId xmlns:a16="http://schemas.microsoft.com/office/drawing/2014/main" id="{2CB06C8E-63FE-C6BB-CD95-82EED8FA1E94}"/>
              </a:ext>
            </a:extLst>
          </p:cNvPr>
          <p:cNvGraphicFramePr>
            <a:graphicFrameLocks noGrp="1"/>
          </p:cNvGraphicFramePr>
          <p:nvPr>
            <p:ph idx="1"/>
            <p:extLst>
              <p:ext uri="{D42A27DB-BD31-4B8C-83A1-F6EECF244321}">
                <p14:modId xmlns:p14="http://schemas.microsoft.com/office/powerpoint/2010/main" val="3701510224"/>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185229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Diagram 5">
            <a:extLst>
              <a:ext uri="{FF2B5EF4-FFF2-40B4-BE49-F238E27FC236}">
                <a16:creationId xmlns:a16="http://schemas.microsoft.com/office/drawing/2014/main" id="{EF703D51-6623-007D-B756-67899444D1FE}"/>
              </a:ext>
            </a:extLst>
          </p:cNvPr>
          <p:cNvGraphicFramePr/>
          <p:nvPr>
            <p:extLst>
              <p:ext uri="{D42A27DB-BD31-4B8C-83A1-F6EECF244321}">
                <p14:modId xmlns:p14="http://schemas.microsoft.com/office/powerpoint/2010/main" val="2225962229"/>
              </p:ext>
            </p:extLst>
          </p:nvPr>
        </p:nvGraphicFramePr>
        <p:xfrm>
          <a:off x="838200" y="365125"/>
          <a:ext cx="10515600" cy="1325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7" name="Content Placeholder 6">
            <a:extLst>
              <a:ext uri="{FF2B5EF4-FFF2-40B4-BE49-F238E27FC236}">
                <a16:creationId xmlns:a16="http://schemas.microsoft.com/office/drawing/2014/main" id="{01A5A748-89B9-8597-565B-C7CDE2906F1F}"/>
              </a:ext>
            </a:extLst>
          </p:cNvPr>
          <p:cNvGraphicFramePr>
            <a:graphicFrameLocks noGrp="1"/>
          </p:cNvGraphicFramePr>
          <p:nvPr>
            <p:ph idx="1"/>
            <p:extLst>
              <p:ext uri="{D42A27DB-BD31-4B8C-83A1-F6EECF244321}">
                <p14:modId xmlns:p14="http://schemas.microsoft.com/office/powerpoint/2010/main" val="159154180"/>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22806283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492484-FE94-07B6-E4AD-45CC2876170A}"/>
              </a:ext>
            </a:extLst>
          </p:cNvPr>
          <p:cNvSpPr>
            <a:spLocks noGrp="1"/>
          </p:cNvSpPr>
          <p:nvPr>
            <p:ph type="title"/>
          </p:nvPr>
        </p:nvSpPr>
        <p:spPr/>
        <p:txBody>
          <a:bodyPr/>
          <a:lstStyle/>
          <a:p>
            <a:endParaRPr lang="en-IN"/>
          </a:p>
        </p:txBody>
      </p:sp>
      <p:graphicFrame>
        <p:nvGraphicFramePr>
          <p:cNvPr id="6" name="Content Placeholder 5">
            <a:extLst>
              <a:ext uri="{FF2B5EF4-FFF2-40B4-BE49-F238E27FC236}">
                <a16:creationId xmlns:a16="http://schemas.microsoft.com/office/drawing/2014/main" id="{CA749EBF-2818-3FCE-BF08-6EBFF3881877}"/>
              </a:ext>
            </a:extLst>
          </p:cNvPr>
          <p:cNvGraphicFramePr>
            <a:graphicFrameLocks noGrp="1"/>
          </p:cNvGraphicFramePr>
          <p:nvPr>
            <p:ph idx="1"/>
            <p:extLst>
              <p:ext uri="{D42A27DB-BD31-4B8C-83A1-F6EECF244321}">
                <p14:modId xmlns:p14="http://schemas.microsoft.com/office/powerpoint/2010/main" val="2807046513"/>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228964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B3D0599B-9A56-1A84-9E11-2B8DF68C3F05}"/>
              </a:ext>
            </a:extLst>
          </p:cNvPr>
          <p:cNvGraphicFramePr/>
          <p:nvPr>
            <p:extLst>
              <p:ext uri="{D42A27DB-BD31-4B8C-83A1-F6EECF244321}">
                <p14:modId xmlns:p14="http://schemas.microsoft.com/office/powerpoint/2010/main" val="4131583548"/>
              </p:ext>
            </p:extLst>
          </p:nvPr>
        </p:nvGraphicFramePr>
        <p:xfrm>
          <a:off x="838200" y="365125"/>
          <a:ext cx="10515600" cy="1325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Content Placeholder 4">
            <a:extLst>
              <a:ext uri="{FF2B5EF4-FFF2-40B4-BE49-F238E27FC236}">
                <a16:creationId xmlns:a16="http://schemas.microsoft.com/office/drawing/2014/main" id="{10502FF9-FF70-64BE-FF7F-9F611662EB29}"/>
              </a:ext>
            </a:extLst>
          </p:cNvPr>
          <p:cNvGraphicFramePr>
            <a:graphicFrameLocks noGrp="1"/>
          </p:cNvGraphicFramePr>
          <p:nvPr>
            <p:ph idx="1"/>
            <p:extLst>
              <p:ext uri="{D42A27DB-BD31-4B8C-83A1-F6EECF244321}">
                <p14:modId xmlns:p14="http://schemas.microsoft.com/office/powerpoint/2010/main" val="1306657187"/>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9818628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7CB050-4D56-678E-DB0D-886BF0328736}"/>
              </a:ext>
            </a:extLst>
          </p:cNvPr>
          <p:cNvSpPr>
            <a:spLocks noGrp="1"/>
          </p:cNvSpPr>
          <p:nvPr>
            <p:ph type="title"/>
          </p:nvPr>
        </p:nvSpPr>
        <p:spPr/>
        <p:txBody>
          <a:bodyPr/>
          <a:lstStyle/>
          <a:p>
            <a:endParaRPr lang="en-IN" dirty="0"/>
          </a:p>
        </p:txBody>
      </p:sp>
      <p:graphicFrame>
        <p:nvGraphicFramePr>
          <p:cNvPr id="4" name="Content Placeholder 3">
            <a:extLst>
              <a:ext uri="{FF2B5EF4-FFF2-40B4-BE49-F238E27FC236}">
                <a16:creationId xmlns:a16="http://schemas.microsoft.com/office/drawing/2014/main" id="{B0BBC24C-1563-437E-924B-EA67A3E8D489}"/>
              </a:ext>
            </a:extLst>
          </p:cNvPr>
          <p:cNvGraphicFramePr>
            <a:graphicFrameLocks noGrp="1"/>
          </p:cNvGraphicFramePr>
          <p:nvPr>
            <p:ph idx="1"/>
            <p:extLst>
              <p:ext uri="{D42A27DB-BD31-4B8C-83A1-F6EECF244321}">
                <p14:modId xmlns:p14="http://schemas.microsoft.com/office/powerpoint/2010/main" val="899373946"/>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962325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 4">
            <a:extLst>
              <a:ext uri="{FF2B5EF4-FFF2-40B4-BE49-F238E27FC236}">
                <a16:creationId xmlns:a16="http://schemas.microsoft.com/office/drawing/2014/main" id="{3D268B45-9E9B-9199-E8E5-8293389EFAFC}"/>
              </a:ext>
            </a:extLst>
          </p:cNvPr>
          <p:cNvGraphicFramePr/>
          <p:nvPr>
            <p:extLst>
              <p:ext uri="{D42A27DB-BD31-4B8C-83A1-F6EECF244321}">
                <p14:modId xmlns:p14="http://schemas.microsoft.com/office/powerpoint/2010/main" val="260191507"/>
              </p:ext>
            </p:extLst>
          </p:nvPr>
        </p:nvGraphicFramePr>
        <p:xfrm>
          <a:off x="838200" y="365125"/>
          <a:ext cx="10515600" cy="1325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4" name="Content Placeholder 3">
            <a:extLst>
              <a:ext uri="{FF2B5EF4-FFF2-40B4-BE49-F238E27FC236}">
                <a16:creationId xmlns:a16="http://schemas.microsoft.com/office/drawing/2014/main" id="{41EC13C3-8E57-A4FC-E07E-1F0552104E0E}"/>
              </a:ext>
            </a:extLst>
          </p:cNvPr>
          <p:cNvGraphicFramePr>
            <a:graphicFrameLocks noGrp="1"/>
          </p:cNvGraphicFramePr>
          <p:nvPr>
            <p:ph idx="1"/>
            <p:extLst>
              <p:ext uri="{D42A27DB-BD31-4B8C-83A1-F6EECF244321}">
                <p14:modId xmlns:p14="http://schemas.microsoft.com/office/powerpoint/2010/main" val="3851550064"/>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39949382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D1F26B86-AA65-F851-9ADF-034567CB2994}"/>
              </a:ext>
            </a:extLst>
          </p:cNvPr>
          <p:cNvGraphicFramePr/>
          <p:nvPr>
            <p:extLst>
              <p:ext uri="{D42A27DB-BD31-4B8C-83A1-F6EECF244321}">
                <p14:modId xmlns:p14="http://schemas.microsoft.com/office/powerpoint/2010/main" val="3347069846"/>
              </p:ext>
            </p:extLst>
          </p:nvPr>
        </p:nvGraphicFramePr>
        <p:xfrm>
          <a:off x="838200" y="365125"/>
          <a:ext cx="10515600" cy="1325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Content Placeholder 4">
            <a:extLst>
              <a:ext uri="{FF2B5EF4-FFF2-40B4-BE49-F238E27FC236}">
                <a16:creationId xmlns:a16="http://schemas.microsoft.com/office/drawing/2014/main" id="{6C29DCCD-0B00-C175-48D0-9DA9EFCF9ACE}"/>
              </a:ext>
            </a:extLst>
          </p:cNvPr>
          <p:cNvGraphicFramePr>
            <a:graphicFrameLocks noGrp="1"/>
          </p:cNvGraphicFramePr>
          <p:nvPr>
            <p:ph idx="1"/>
            <p:extLst>
              <p:ext uri="{D42A27DB-BD31-4B8C-83A1-F6EECF244321}">
                <p14:modId xmlns:p14="http://schemas.microsoft.com/office/powerpoint/2010/main" val="1634050911"/>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8277780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 4">
            <a:extLst>
              <a:ext uri="{FF2B5EF4-FFF2-40B4-BE49-F238E27FC236}">
                <a16:creationId xmlns:a16="http://schemas.microsoft.com/office/drawing/2014/main" id="{DE9698E0-438E-3663-1F1A-8304E596AE48}"/>
              </a:ext>
            </a:extLst>
          </p:cNvPr>
          <p:cNvGraphicFramePr/>
          <p:nvPr>
            <p:extLst>
              <p:ext uri="{D42A27DB-BD31-4B8C-83A1-F6EECF244321}">
                <p14:modId xmlns:p14="http://schemas.microsoft.com/office/powerpoint/2010/main" val="1504024823"/>
              </p:ext>
            </p:extLst>
          </p:nvPr>
        </p:nvGraphicFramePr>
        <p:xfrm>
          <a:off x="838200" y="365125"/>
          <a:ext cx="10515600" cy="1325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6" name="Content Placeholder 5">
            <a:extLst>
              <a:ext uri="{FF2B5EF4-FFF2-40B4-BE49-F238E27FC236}">
                <a16:creationId xmlns:a16="http://schemas.microsoft.com/office/drawing/2014/main" id="{A8B8E510-3FA8-8F43-D6F0-15B086A3B1A3}"/>
              </a:ext>
            </a:extLst>
          </p:cNvPr>
          <p:cNvGraphicFramePr>
            <a:graphicFrameLocks noGrp="1"/>
          </p:cNvGraphicFramePr>
          <p:nvPr>
            <p:ph idx="1"/>
            <p:extLst>
              <p:ext uri="{D42A27DB-BD31-4B8C-83A1-F6EECF244321}">
                <p14:modId xmlns:p14="http://schemas.microsoft.com/office/powerpoint/2010/main" val="524378250"/>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417938069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76</TotalTime>
  <Words>562</Words>
  <Application>Microsoft Office PowerPoint</Application>
  <PresentationFormat>Widescreen</PresentationFormat>
  <Paragraphs>40</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Uttam Das</dc:creator>
  <cp:lastModifiedBy>Uttam Das</cp:lastModifiedBy>
  <cp:revision>27</cp:revision>
  <dcterms:created xsi:type="dcterms:W3CDTF">2025-09-10T08:22:30Z</dcterms:created>
  <dcterms:modified xsi:type="dcterms:W3CDTF">2025-10-31T05:16:55Z</dcterms:modified>
</cp:coreProperties>
</file>